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60" r:id="rId2"/>
    <p:sldId id="277" r:id="rId3"/>
    <p:sldId id="261" r:id="rId4"/>
    <p:sldId id="262" r:id="rId5"/>
    <p:sldId id="265" r:id="rId6"/>
    <p:sldId id="266" r:id="rId7"/>
    <p:sldId id="264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3" r:id="rId16"/>
    <p:sldId id="275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500"/>
    <a:srgbClr val="1E90FF"/>
    <a:srgbClr val="1F81F9"/>
    <a:srgbClr val="FF4500"/>
    <a:srgbClr val="F99820"/>
    <a:srgbClr val="09262F"/>
    <a:srgbClr val="1919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CA482B-2A10-4689-B911-F1AAD63BD82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FB43900-1AF5-47B9-B6DB-999AB10CFC6F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400" dirty="0" smtClean="0">
              <a:solidFill>
                <a:schemeClr val="tx1"/>
              </a:solidFill>
              <a:latin typeface="Century Gothic" panose="020B0502020202020204" pitchFamily="34" charset="0"/>
            </a:rPr>
            <a:t>Context (4)</a:t>
          </a:r>
          <a:endParaRPr lang="en-GB" sz="1400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C31722E4-6831-4B6B-8E0D-159CBB162AAF}" type="parTrans" cxnId="{AD874278-2C8A-4E57-85BE-B1CF7908BEA4}">
      <dgm:prSet/>
      <dgm:spPr/>
      <dgm:t>
        <a:bodyPr/>
        <a:lstStyle/>
        <a:p>
          <a:endParaRPr lang="en-GB" sz="1400"/>
        </a:p>
      </dgm:t>
    </dgm:pt>
    <dgm:pt modelId="{660B6F21-A119-406A-A1B6-ED997201005C}" type="sibTrans" cxnId="{AD874278-2C8A-4E57-85BE-B1CF7908BEA4}">
      <dgm:prSet/>
      <dgm:spPr/>
      <dgm:t>
        <a:bodyPr/>
        <a:lstStyle/>
        <a:p>
          <a:endParaRPr lang="en-GB" sz="1400"/>
        </a:p>
      </dgm:t>
    </dgm:pt>
    <dgm:pt modelId="{0590F565-9279-4F4A-82C2-AFF67258DE8A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400" dirty="0" smtClean="0">
              <a:solidFill>
                <a:schemeClr val="tx1"/>
              </a:solidFill>
              <a:latin typeface="Century Gothic" panose="020B0502020202020204" pitchFamily="34" charset="0"/>
            </a:rPr>
            <a:t>Problem (5-6)</a:t>
          </a:r>
          <a:endParaRPr lang="en-GB" sz="1400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99C52C0C-F071-47AC-8AE9-03B48EADBEC3}" type="parTrans" cxnId="{C8EF04C5-EED6-47AB-8586-E695EEABA49E}">
      <dgm:prSet/>
      <dgm:spPr/>
      <dgm:t>
        <a:bodyPr/>
        <a:lstStyle/>
        <a:p>
          <a:endParaRPr lang="en-GB" sz="1400"/>
        </a:p>
      </dgm:t>
    </dgm:pt>
    <dgm:pt modelId="{62663C62-A268-4897-B974-4E4DAE86DA0D}" type="sibTrans" cxnId="{C8EF04C5-EED6-47AB-8586-E695EEABA49E}">
      <dgm:prSet/>
      <dgm:spPr/>
      <dgm:t>
        <a:bodyPr/>
        <a:lstStyle/>
        <a:p>
          <a:endParaRPr lang="en-GB" sz="1400"/>
        </a:p>
      </dgm:t>
    </dgm:pt>
    <dgm:pt modelId="{65051944-6D9C-46A8-9DB7-C9A7D3919839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sz="1400" dirty="0" smtClean="0">
              <a:solidFill>
                <a:schemeClr val="tx1"/>
              </a:solidFill>
              <a:latin typeface="Century Gothic" panose="020B0502020202020204" pitchFamily="34" charset="0"/>
            </a:rPr>
            <a:t>Objectives (7)</a:t>
          </a:r>
          <a:endParaRPr lang="en-GB" sz="1400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E0F02843-3620-4287-8057-2DF190E07EEA}" type="parTrans" cxnId="{5CACEA45-3BC0-4A5C-842E-380B4A17710B}">
      <dgm:prSet/>
      <dgm:spPr/>
      <dgm:t>
        <a:bodyPr/>
        <a:lstStyle/>
        <a:p>
          <a:endParaRPr lang="en-GB" sz="1400"/>
        </a:p>
      </dgm:t>
    </dgm:pt>
    <dgm:pt modelId="{5F2C7B7E-5E59-4CD6-869F-2F6F151D7DB5}" type="sibTrans" cxnId="{5CACEA45-3BC0-4A5C-842E-380B4A17710B}">
      <dgm:prSet/>
      <dgm:spPr/>
      <dgm:t>
        <a:bodyPr/>
        <a:lstStyle/>
        <a:p>
          <a:endParaRPr lang="en-GB" sz="1400"/>
        </a:p>
      </dgm:t>
    </dgm:pt>
    <dgm:pt modelId="{D0E91A25-6504-4378-8577-48EE63F83C24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GB" dirty="0" smtClean="0">
              <a:solidFill>
                <a:schemeClr val="tx1"/>
              </a:solidFill>
              <a:latin typeface="Century Gothic" panose="020B0502020202020204" pitchFamily="34" charset="0"/>
            </a:rPr>
            <a:t>Approach (9-15)</a:t>
          </a:r>
          <a:endParaRPr lang="en-GB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BD2668C7-ADAE-49BE-8790-8271589ECF6F}" type="parTrans" cxnId="{A1A7EEFC-6391-43AF-AB26-04C572E857B5}">
      <dgm:prSet/>
      <dgm:spPr/>
      <dgm:t>
        <a:bodyPr/>
        <a:lstStyle/>
        <a:p>
          <a:endParaRPr lang="en-GB"/>
        </a:p>
      </dgm:t>
    </dgm:pt>
    <dgm:pt modelId="{5B0197F8-B236-4FF4-AB89-3620B6CF508D}" type="sibTrans" cxnId="{A1A7EEFC-6391-43AF-AB26-04C572E857B5}">
      <dgm:prSet/>
      <dgm:spPr/>
      <dgm:t>
        <a:bodyPr/>
        <a:lstStyle/>
        <a:p>
          <a:endParaRPr lang="en-GB"/>
        </a:p>
      </dgm:t>
    </dgm:pt>
    <dgm:pt modelId="{50AD47FA-1184-4793-85C9-4F8689DE0ECF}" type="pres">
      <dgm:prSet presAssocID="{70CA482B-2A10-4689-B911-F1AAD63BD82C}" presName="Name0" presStyleCnt="0">
        <dgm:presLayoutVars>
          <dgm:dir/>
          <dgm:animLvl val="lvl"/>
          <dgm:resizeHandles val="exact"/>
        </dgm:presLayoutVars>
      </dgm:prSet>
      <dgm:spPr/>
    </dgm:pt>
    <dgm:pt modelId="{3B6CB69A-77DF-4364-AAA3-0AC2A320F7B6}" type="pres">
      <dgm:prSet presAssocID="{FFB43900-1AF5-47B9-B6DB-999AB10CFC6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EE19E0-4055-4760-8458-B3598484F8DC}" type="pres">
      <dgm:prSet presAssocID="{660B6F21-A119-406A-A1B6-ED997201005C}" presName="parTxOnlySpace" presStyleCnt="0"/>
      <dgm:spPr/>
    </dgm:pt>
    <dgm:pt modelId="{1133D272-1A00-45EE-90A6-6450861029CD}" type="pres">
      <dgm:prSet presAssocID="{0590F565-9279-4F4A-82C2-AFF67258DE8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11B17F-628D-429C-A62C-8C8A3A1ADE54}" type="pres">
      <dgm:prSet presAssocID="{62663C62-A268-4897-B974-4E4DAE86DA0D}" presName="parTxOnlySpace" presStyleCnt="0"/>
      <dgm:spPr/>
    </dgm:pt>
    <dgm:pt modelId="{29C30E50-55C8-4D26-839D-49F67272B2B6}" type="pres">
      <dgm:prSet presAssocID="{65051944-6D9C-46A8-9DB7-C9A7D3919839}" presName="parTxOnly" presStyleLbl="node1" presStyleIdx="2" presStyleCnt="4" custScaleX="1196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239CF33-7D61-43CD-96A5-9893B0DF7569}" type="pres">
      <dgm:prSet presAssocID="{5F2C7B7E-5E59-4CD6-869F-2F6F151D7DB5}" presName="parTxOnlySpace" presStyleCnt="0"/>
      <dgm:spPr/>
    </dgm:pt>
    <dgm:pt modelId="{49A70C90-4492-4B8E-A4CB-F74EBA441B36}" type="pres">
      <dgm:prSet presAssocID="{D0E91A25-6504-4378-8577-48EE63F83C24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EF04C5-EED6-47AB-8586-E695EEABA49E}" srcId="{70CA482B-2A10-4689-B911-F1AAD63BD82C}" destId="{0590F565-9279-4F4A-82C2-AFF67258DE8A}" srcOrd="1" destOrd="0" parTransId="{99C52C0C-F071-47AC-8AE9-03B48EADBEC3}" sibTransId="{62663C62-A268-4897-B974-4E4DAE86DA0D}"/>
    <dgm:cxn modelId="{AD874278-2C8A-4E57-85BE-B1CF7908BEA4}" srcId="{70CA482B-2A10-4689-B911-F1AAD63BD82C}" destId="{FFB43900-1AF5-47B9-B6DB-999AB10CFC6F}" srcOrd="0" destOrd="0" parTransId="{C31722E4-6831-4B6B-8E0D-159CBB162AAF}" sibTransId="{660B6F21-A119-406A-A1B6-ED997201005C}"/>
    <dgm:cxn modelId="{BE2371FF-20EA-4D3C-AB01-B1ACCDBE8A69}" type="presOf" srcId="{0590F565-9279-4F4A-82C2-AFF67258DE8A}" destId="{1133D272-1A00-45EE-90A6-6450861029CD}" srcOrd="0" destOrd="0" presId="urn:microsoft.com/office/officeart/2005/8/layout/chevron1"/>
    <dgm:cxn modelId="{E2B7C2D9-BA67-4AE0-B3E7-30D34246EEFF}" type="presOf" srcId="{FFB43900-1AF5-47B9-B6DB-999AB10CFC6F}" destId="{3B6CB69A-77DF-4364-AAA3-0AC2A320F7B6}" srcOrd="0" destOrd="0" presId="urn:microsoft.com/office/officeart/2005/8/layout/chevron1"/>
    <dgm:cxn modelId="{A1A7EEFC-6391-43AF-AB26-04C572E857B5}" srcId="{70CA482B-2A10-4689-B911-F1AAD63BD82C}" destId="{D0E91A25-6504-4378-8577-48EE63F83C24}" srcOrd="3" destOrd="0" parTransId="{BD2668C7-ADAE-49BE-8790-8271589ECF6F}" sibTransId="{5B0197F8-B236-4FF4-AB89-3620B6CF508D}"/>
    <dgm:cxn modelId="{5CACEA45-3BC0-4A5C-842E-380B4A17710B}" srcId="{70CA482B-2A10-4689-B911-F1AAD63BD82C}" destId="{65051944-6D9C-46A8-9DB7-C9A7D3919839}" srcOrd="2" destOrd="0" parTransId="{E0F02843-3620-4287-8057-2DF190E07EEA}" sibTransId="{5F2C7B7E-5E59-4CD6-869F-2F6F151D7DB5}"/>
    <dgm:cxn modelId="{FD9B3AC4-1BD6-4694-B441-95D2E1DE2D48}" type="presOf" srcId="{70CA482B-2A10-4689-B911-F1AAD63BD82C}" destId="{50AD47FA-1184-4793-85C9-4F8689DE0ECF}" srcOrd="0" destOrd="0" presId="urn:microsoft.com/office/officeart/2005/8/layout/chevron1"/>
    <dgm:cxn modelId="{B28C3A0D-409C-479E-B64E-48754CE47C4C}" type="presOf" srcId="{65051944-6D9C-46A8-9DB7-C9A7D3919839}" destId="{29C30E50-55C8-4D26-839D-49F67272B2B6}" srcOrd="0" destOrd="0" presId="urn:microsoft.com/office/officeart/2005/8/layout/chevron1"/>
    <dgm:cxn modelId="{2EDBC5F3-1AC3-4B9C-AE6A-3B9017181A44}" type="presOf" srcId="{D0E91A25-6504-4378-8577-48EE63F83C24}" destId="{49A70C90-4492-4B8E-A4CB-F74EBA441B36}" srcOrd="0" destOrd="0" presId="urn:microsoft.com/office/officeart/2005/8/layout/chevron1"/>
    <dgm:cxn modelId="{2BBA3162-E098-4460-8B39-7F10825382EA}" type="presParOf" srcId="{50AD47FA-1184-4793-85C9-4F8689DE0ECF}" destId="{3B6CB69A-77DF-4364-AAA3-0AC2A320F7B6}" srcOrd="0" destOrd="0" presId="urn:microsoft.com/office/officeart/2005/8/layout/chevron1"/>
    <dgm:cxn modelId="{088A3ED5-46E8-4035-B245-F28692A794B7}" type="presParOf" srcId="{50AD47FA-1184-4793-85C9-4F8689DE0ECF}" destId="{47EE19E0-4055-4760-8458-B3598484F8DC}" srcOrd="1" destOrd="0" presId="urn:microsoft.com/office/officeart/2005/8/layout/chevron1"/>
    <dgm:cxn modelId="{EFB03550-BC2E-443A-979D-B1A88A578184}" type="presParOf" srcId="{50AD47FA-1184-4793-85C9-4F8689DE0ECF}" destId="{1133D272-1A00-45EE-90A6-6450861029CD}" srcOrd="2" destOrd="0" presId="urn:microsoft.com/office/officeart/2005/8/layout/chevron1"/>
    <dgm:cxn modelId="{3227BA28-6D35-4D31-BD08-F6C276B7EBA9}" type="presParOf" srcId="{50AD47FA-1184-4793-85C9-4F8689DE0ECF}" destId="{6B11B17F-628D-429C-A62C-8C8A3A1ADE54}" srcOrd="3" destOrd="0" presId="urn:microsoft.com/office/officeart/2005/8/layout/chevron1"/>
    <dgm:cxn modelId="{826F4F11-F027-43DF-9F0A-4C77125F9A86}" type="presParOf" srcId="{50AD47FA-1184-4793-85C9-4F8689DE0ECF}" destId="{29C30E50-55C8-4D26-839D-49F67272B2B6}" srcOrd="4" destOrd="0" presId="urn:microsoft.com/office/officeart/2005/8/layout/chevron1"/>
    <dgm:cxn modelId="{A1A0C3F0-C3EB-4953-B8EC-320923603DF3}" type="presParOf" srcId="{50AD47FA-1184-4793-85C9-4F8689DE0ECF}" destId="{0239CF33-7D61-43CD-96A5-9893B0DF7569}" srcOrd="5" destOrd="0" presId="urn:microsoft.com/office/officeart/2005/8/layout/chevron1"/>
    <dgm:cxn modelId="{8218153A-ABB7-4114-A78F-A40A9A7CEEF6}" type="presParOf" srcId="{50AD47FA-1184-4793-85C9-4F8689DE0ECF}" destId="{49A70C90-4492-4B8E-A4CB-F74EBA441B3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C3C99C-05AD-4493-A086-92FB249E9E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C5080A7-440B-4EF0-A738-B9DBE15B5FFC}">
      <dgm:prSet phldrT="[Text]" custT="1"/>
      <dgm:spPr>
        <a:solidFill>
          <a:srgbClr val="F99820"/>
        </a:solidFill>
      </dgm:spPr>
      <dgm:t>
        <a:bodyPr/>
        <a:lstStyle/>
        <a:p>
          <a:r>
            <a:rPr lang="en-GB" sz="1200" b="1" dirty="0" smtClean="0">
              <a:latin typeface="Century Gothic" panose="020B0502020202020204" pitchFamily="34" charset="0"/>
            </a:rPr>
            <a:t>Design</a:t>
          </a:r>
        </a:p>
        <a:p>
          <a:r>
            <a:rPr lang="en-GB" sz="1200" dirty="0" smtClean="0">
              <a:latin typeface="Century Gothic" panose="020B0502020202020204" pitchFamily="34" charset="0"/>
            </a:rPr>
            <a:t>Game-based simulation</a:t>
          </a:r>
          <a:endParaRPr lang="en-GB" sz="1200" dirty="0">
            <a:latin typeface="Century Gothic" panose="020B0502020202020204" pitchFamily="34" charset="0"/>
          </a:endParaRPr>
        </a:p>
      </dgm:t>
      <dgm:extLst/>
    </dgm:pt>
    <dgm:pt modelId="{B1A1A0EE-E22F-4452-B3F4-8EA0D38683C1}" type="parTrans" cxnId="{3DA8A0D8-4D4F-4D60-B7F5-0EB8858928BD}">
      <dgm:prSet/>
      <dgm:spPr/>
      <dgm:t>
        <a:bodyPr/>
        <a:lstStyle/>
        <a:p>
          <a:endParaRPr lang="en-GB" sz="1400">
            <a:latin typeface="Century Gothic" panose="020B0502020202020204" pitchFamily="34" charset="0"/>
          </a:endParaRPr>
        </a:p>
      </dgm:t>
    </dgm:pt>
    <dgm:pt modelId="{8A85E26C-8BB3-4FE8-A8B9-23A29A783C8C}" type="sibTrans" cxnId="{3DA8A0D8-4D4F-4D60-B7F5-0EB8858928BD}">
      <dgm:prSet/>
      <dgm:spPr/>
      <dgm:t>
        <a:bodyPr/>
        <a:lstStyle/>
        <a:p>
          <a:endParaRPr lang="en-GB" sz="1400">
            <a:latin typeface="Century Gothic" panose="020B0502020202020204" pitchFamily="34" charset="0"/>
          </a:endParaRPr>
        </a:p>
      </dgm:t>
    </dgm:pt>
    <dgm:pt modelId="{FAF94FE2-8523-4E7D-87D9-9C3F47799C70}">
      <dgm:prSet phldrT="[Text]" custT="1"/>
      <dgm:spPr>
        <a:solidFill>
          <a:srgbClr val="F99820"/>
        </a:solidFill>
      </dgm:spPr>
      <dgm:t>
        <a:bodyPr/>
        <a:lstStyle/>
        <a:p>
          <a:r>
            <a:rPr lang="en-GB" sz="1200" b="1" dirty="0" smtClean="0">
              <a:latin typeface="Century Gothic" panose="020B0502020202020204" pitchFamily="34" charset="0"/>
            </a:rPr>
            <a:t>Implementation</a:t>
          </a:r>
        </a:p>
        <a:p>
          <a:r>
            <a:rPr lang="en-GB" sz="1200" b="0" dirty="0" smtClean="0">
              <a:latin typeface="Century Gothic" panose="020B0502020202020204" pitchFamily="34" charset="0"/>
            </a:rPr>
            <a:t>Community workshop (March 2018)</a:t>
          </a:r>
          <a:endParaRPr lang="en-GB" sz="1200" b="0" dirty="0">
            <a:latin typeface="Century Gothic" panose="020B0502020202020204" pitchFamily="34" charset="0"/>
          </a:endParaRPr>
        </a:p>
      </dgm:t>
      <dgm:extLst/>
    </dgm:pt>
    <dgm:pt modelId="{1829E9E7-9147-4208-8934-2A5A54308E1B}" type="parTrans" cxnId="{83D90942-236D-4CC0-BD2B-338FD92E4303}">
      <dgm:prSet/>
      <dgm:spPr/>
      <dgm:t>
        <a:bodyPr/>
        <a:lstStyle/>
        <a:p>
          <a:endParaRPr lang="en-GB" sz="1400">
            <a:latin typeface="Century Gothic" panose="020B0502020202020204" pitchFamily="34" charset="0"/>
          </a:endParaRPr>
        </a:p>
      </dgm:t>
    </dgm:pt>
    <dgm:pt modelId="{2F34E14E-DC48-4182-B2F6-02C47CA23296}" type="sibTrans" cxnId="{83D90942-236D-4CC0-BD2B-338FD92E4303}">
      <dgm:prSet/>
      <dgm:spPr/>
      <dgm:t>
        <a:bodyPr/>
        <a:lstStyle/>
        <a:p>
          <a:endParaRPr lang="en-GB" sz="1400">
            <a:latin typeface="Century Gothic" panose="020B0502020202020204" pitchFamily="34" charset="0"/>
          </a:endParaRPr>
        </a:p>
      </dgm:t>
    </dgm:pt>
    <dgm:pt modelId="{E8733EF1-5C16-4D88-AFCB-32D28C5BED4B}">
      <dgm:prSet phldrT="[Text]" custT="1"/>
      <dgm:spPr>
        <a:solidFill>
          <a:srgbClr val="F99820"/>
        </a:solidFill>
      </dgm:spPr>
      <dgm:t>
        <a:bodyPr/>
        <a:lstStyle/>
        <a:p>
          <a:r>
            <a:rPr lang="en-GB" sz="1200" b="1" dirty="0" smtClean="0">
              <a:latin typeface="Century Gothic" panose="020B0502020202020204" pitchFamily="34" charset="0"/>
            </a:rPr>
            <a:t>Evaluation</a:t>
          </a:r>
        </a:p>
        <a:p>
          <a:r>
            <a:rPr lang="en-GB" sz="1200" b="0" dirty="0" smtClean="0">
              <a:latin typeface="Century Gothic" panose="020B0502020202020204" pitchFamily="34" charset="0"/>
            </a:rPr>
            <a:t>Learning, Method, Workshop</a:t>
          </a:r>
          <a:endParaRPr lang="en-GB" sz="1200" b="0" dirty="0">
            <a:latin typeface="Century Gothic" panose="020B0502020202020204" pitchFamily="34" charset="0"/>
          </a:endParaRPr>
        </a:p>
      </dgm:t>
    </dgm:pt>
    <dgm:pt modelId="{EADBEB6F-09E5-4ECF-940F-43039301E608}" type="parTrans" cxnId="{C748DEE2-43AE-4557-8BC2-637858241A5B}">
      <dgm:prSet/>
      <dgm:spPr/>
      <dgm:t>
        <a:bodyPr/>
        <a:lstStyle/>
        <a:p>
          <a:endParaRPr lang="en-GB" sz="1400">
            <a:latin typeface="Century Gothic" panose="020B0502020202020204" pitchFamily="34" charset="0"/>
          </a:endParaRPr>
        </a:p>
      </dgm:t>
    </dgm:pt>
    <dgm:pt modelId="{6B366183-CC84-4AB9-BA1B-959A719C9104}" type="sibTrans" cxnId="{C748DEE2-43AE-4557-8BC2-637858241A5B}">
      <dgm:prSet/>
      <dgm:spPr/>
      <dgm:t>
        <a:bodyPr/>
        <a:lstStyle/>
        <a:p>
          <a:endParaRPr lang="en-GB" sz="1400">
            <a:latin typeface="Century Gothic" panose="020B0502020202020204" pitchFamily="34" charset="0"/>
          </a:endParaRPr>
        </a:p>
      </dgm:t>
    </dgm:pt>
    <dgm:pt modelId="{34600D70-9A9C-41EA-8A71-4F14DB9C8F88}" type="pres">
      <dgm:prSet presAssocID="{0DC3C99C-05AD-4493-A086-92FB249E9E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E5B1400-3367-48C4-9AD0-3B7E370860DB}" type="pres">
      <dgm:prSet presAssocID="{4C5080A7-440B-4EF0-A738-B9DBE15B5FFC}" presName="parentLin" presStyleCnt="0"/>
      <dgm:spPr/>
    </dgm:pt>
    <dgm:pt modelId="{F82017B8-AC22-4FAE-8866-EFA0572180B2}" type="pres">
      <dgm:prSet presAssocID="{4C5080A7-440B-4EF0-A738-B9DBE15B5FFC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22513E8A-07DB-45F9-901F-D0A6860C626D}" type="pres">
      <dgm:prSet presAssocID="{4C5080A7-440B-4EF0-A738-B9DBE15B5FF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78F29CC-086C-47AD-83FE-D3A989DAA7CA}" type="pres">
      <dgm:prSet presAssocID="{4C5080A7-440B-4EF0-A738-B9DBE15B5FFC}" presName="negativeSpace" presStyleCnt="0"/>
      <dgm:spPr/>
    </dgm:pt>
    <dgm:pt modelId="{9DEA27C5-778B-4E3D-A375-CE255EEE98A6}" type="pres">
      <dgm:prSet presAssocID="{4C5080A7-440B-4EF0-A738-B9DBE15B5FFC}" presName="childText" presStyleLbl="conFgAcc1" presStyleIdx="0" presStyleCnt="3">
        <dgm:presLayoutVars>
          <dgm:bulletEnabled val="1"/>
        </dgm:presLayoutVars>
      </dgm:prSet>
      <dgm:spPr>
        <a:ln>
          <a:solidFill>
            <a:schemeClr val="bg1">
              <a:lumMod val="75000"/>
            </a:schemeClr>
          </a:solidFill>
        </a:ln>
      </dgm:spPr>
    </dgm:pt>
    <dgm:pt modelId="{7B5F5FEE-F17F-4B52-852A-6953AC40DFDF}" type="pres">
      <dgm:prSet presAssocID="{8A85E26C-8BB3-4FE8-A8B9-23A29A783C8C}" presName="spaceBetweenRectangles" presStyleCnt="0"/>
      <dgm:spPr/>
    </dgm:pt>
    <dgm:pt modelId="{008C337A-D642-498C-A662-D8A016A12125}" type="pres">
      <dgm:prSet presAssocID="{FAF94FE2-8523-4E7D-87D9-9C3F47799C70}" presName="parentLin" presStyleCnt="0"/>
      <dgm:spPr/>
    </dgm:pt>
    <dgm:pt modelId="{FB58D67E-B24B-4B24-AFFA-0EBCD5F85370}" type="pres">
      <dgm:prSet presAssocID="{FAF94FE2-8523-4E7D-87D9-9C3F47799C70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26A2D07D-C7C6-4E9C-AB1D-59E6A2B35C46}" type="pres">
      <dgm:prSet presAssocID="{FAF94FE2-8523-4E7D-87D9-9C3F47799C70}" presName="parentText" presStyleLbl="node1" presStyleIdx="1" presStyleCnt="3" custScaleX="10145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9831F41-8A14-40A5-B426-85AC5664FD3C}" type="pres">
      <dgm:prSet presAssocID="{FAF94FE2-8523-4E7D-87D9-9C3F47799C70}" presName="negativeSpace" presStyleCnt="0"/>
      <dgm:spPr/>
    </dgm:pt>
    <dgm:pt modelId="{14A68672-D51E-4B37-A31D-85C346952622}" type="pres">
      <dgm:prSet presAssocID="{FAF94FE2-8523-4E7D-87D9-9C3F47799C70}" presName="childText" presStyleLbl="conFgAcc1" presStyleIdx="1" presStyleCnt="3">
        <dgm:presLayoutVars>
          <dgm:bulletEnabled val="1"/>
        </dgm:presLayoutVars>
      </dgm:prSet>
      <dgm:spPr>
        <a:ln>
          <a:solidFill>
            <a:schemeClr val="bg1">
              <a:lumMod val="75000"/>
            </a:schemeClr>
          </a:solidFill>
        </a:ln>
      </dgm:spPr>
    </dgm:pt>
    <dgm:pt modelId="{10DADC59-9F17-4210-AEFB-373539BDFB2A}" type="pres">
      <dgm:prSet presAssocID="{2F34E14E-DC48-4182-B2F6-02C47CA23296}" presName="spaceBetweenRectangles" presStyleCnt="0"/>
      <dgm:spPr/>
    </dgm:pt>
    <dgm:pt modelId="{1767F341-2478-4E4C-8C85-C7DC010ABDF1}" type="pres">
      <dgm:prSet presAssocID="{E8733EF1-5C16-4D88-AFCB-32D28C5BED4B}" presName="parentLin" presStyleCnt="0"/>
      <dgm:spPr/>
    </dgm:pt>
    <dgm:pt modelId="{24126850-C9BE-435C-8F51-A0BF7E443A5F}" type="pres">
      <dgm:prSet presAssocID="{E8733EF1-5C16-4D88-AFCB-32D28C5BED4B}" presName="parentLeftMargin" presStyleLbl="node1" presStyleIdx="1" presStyleCnt="3"/>
      <dgm:spPr/>
      <dgm:t>
        <a:bodyPr/>
        <a:lstStyle/>
        <a:p>
          <a:endParaRPr lang="en-GB"/>
        </a:p>
      </dgm:t>
    </dgm:pt>
    <dgm:pt modelId="{7F8AEF06-AF71-4D3D-AE09-97EBABE417C9}" type="pres">
      <dgm:prSet presAssocID="{E8733EF1-5C16-4D88-AFCB-32D28C5BED4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F99A9E0-69DF-4EBE-9946-8E8D78E6ACBC}" type="pres">
      <dgm:prSet presAssocID="{E8733EF1-5C16-4D88-AFCB-32D28C5BED4B}" presName="negativeSpace" presStyleCnt="0"/>
      <dgm:spPr/>
    </dgm:pt>
    <dgm:pt modelId="{FC8809DC-9330-4584-B6BB-F478F1026B31}" type="pres">
      <dgm:prSet presAssocID="{E8733EF1-5C16-4D88-AFCB-32D28C5BED4B}" presName="childText" presStyleLbl="conFgAcc1" presStyleIdx="2" presStyleCnt="3">
        <dgm:presLayoutVars>
          <dgm:bulletEnabled val="1"/>
        </dgm:presLayoutVars>
      </dgm:prSet>
      <dgm:spPr>
        <a:ln>
          <a:solidFill>
            <a:schemeClr val="bg1">
              <a:lumMod val="75000"/>
            </a:schemeClr>
          </a:solidFill>
        </a:ln>
      </dgm:spPr>
    </dgm:pt>
  </dgm:ptLst>
  <dgm:cxnLst>
    <dgm:cxn modelId="{E4634E24-2D77-4393-8E6A-F6ABA0A8E961}" type="presOf" srcId="{FAF94FE2-8523-4E7D-87D9-9C3F47799C70}" destId="{26A2D07D-C7C6-4E9C-AB1D-59E6A2B35C46}" srcOrd="1" destOrd="0" presId="urn:microsoft.com/office/officeart/2005/8/layout/list1"/>
    <dgm:cxn modelId="{B11927BF-2525-4DAB-B0AB-3027785F6855}" type="presOf" srcId="{4C5080A7-440B-4EF0-A738-B9DBE15B5FFC}" destId="{22513E8A-07DB-45F9-901F-D0A6860C626D}" srcOrd="1" destOrd="0" presId="urn:microsoft.com/office/officeart/2005/8/layout/list1"/>
    <dgm:cxn modelId="{975D1B78-59DC-4A0A-A548-B0323DE4CC00}" type="presOf" srcId="{E8733EF1-5C16-4D88-AFCB-32D28C5BED4B}" destId="{24126850-C9BE-435C-8F51-A0BF7E443A5F}" srcOrd="0" destOrd="0" presId="urn:microsoft.com/office/officeart/2005/8/layout/list1"/>
    <dgm:cxn modelId="{A1BA41FD-37AF-452A-8B8B-ADCADD13E2BA}" type="presOf" srcId="{FAF94FE2-8523-4E7D-87D9-9C3F47799C70}" destId="{FB58D67E-B24B-4B24-AFFA-0EBCD5F85370}" srcOrd="0" destOrd="0" presId="urn:microsoft.com/office/officeart/2005/8/layout/list1"/>
    <dgm:cxn modelId="{FAC76FF8-07CB-444C-B44E-8414D9C25537}" type="presOf" srcId="{0DC3C99C-05AD-4493-A086-92FB249E9E1E}" destId="{34600D70-9A9C-41EA-8A71-4F14DB9C8F88}" srcOrd="0" destOrd="0" presId="urn:microsoft.com/office/officeart/2005/8/layout/list1"/>
    <dgm:cxn modelId="{C748DEE2-43AE-4557-8BC2-637858241A5B}" srcId="{0DC3C99C-05AD-4493-A086-92FB249E9E1E}" destId="{E8733EF1-5C16-4D88-AFCB-32D28C5BED4B}" srcOrd="2" destOrd="0" parTransId="{EADBEB6F-09E5-4ECF-940F-43039301E608}" sibTransId="{6B366183-CC84-4AB9-BA1B-959A719C9104}"/>
    <dgm:cxn modelId="{DE2FB27D-9690-4ECB-9717-263B181376BA}" type="presOf" srcId="{E8733EF1-5C16-4D88-AFCB-32D28C5BED4B}" destId="{7F8AEF06-AF71-4D3D-AE09-97EBABE417C9}" srcOrd="1" destOrd="0" presId="urn:microsoft.com/office/officeart/2005/8/layout/list1"/>
    <dgm:cxn modelId="{3DA8A0D8-4D4F-4D60-B7F5-0EB8858928BD}" srcId="{0DC3C99C-05AD-4493-A086-92FB249E9E1E}" destId="{4C5080A7-440B-4EF0-A738-B9DBE15B5FFC}" srcOrd="0" destOrd="0" parTransId="{B1A1A0EE-E22F-4452-B3F4-8EA0D38683C1}" sibTransId="{8A85E26C-8BB3-4FE8-A8B9-23A29A783C8C}"/>
    <dgm:cxn modelId="{83D90942-236D-4CC0-BD2B-338FD92E4303}" srcId="{0DC3C99C-05AD-4493-A086-92FB249E9E1E}" destId="{FAF94FE2-8523-4E7D-87D9-9C3F47799C70}" srcOrd="1" destOrd="0" parTransId="{1829E9E7-9147-4208-8934-2A5A54308E1B}" sibTransId="{2F34E14E-DC48-4182-B2F6-02C47CA23296}"/>
    <dgm:cxn modelId="{97FEB34C-372A-4316-9417-E281DF6B114F}" type="presOf" srcId="{4C5080A7-440B-4EF0-A738-B9DBE15B5FFC}" destId="{F82017B8-AC22-4FAE-8866-EFA0572180B2}" srcOrd="0" destOrd="0" presId="urn:microsoft.com/office/officeart/2005/8/layout/list1"/>
    <dgm:cxn modelId="{4E92A052-E002-4BCF-A282-5D3961C8EA1D}" type="presParOf" srcId="{34600D70-9A9C-41EA-8A71-4F14DB9C8F88}" destId="{EE5B1400-3367-48C4-9AD0-3B7E370860DB}" srcOrd="0" destOrd="0" presId="urn:microsoft.com/office/officeart/2005/8/layout/list1"/>
    <dgm:cxn modelId="{63F9C8A0-5598-49B7-A8DD-0E59D6F048BC}" type="presParOf" srcId="{EE5B1400-3367-48C4-9AD0-3B7E370860DB}" destId="{F82017B8-AC22-4FAE-8866-EFA0572180B2}" srcOrd="0" destOrd="0" presId="urn:microsoft.com/office/officeart/2005/8/layout/list1"/>
    <dgm:cxn modelId="{A8B19BC2-D684-414E-B9AE-8408E027C2A7}" type="presParOf" srcId="{EE5B1400-3367-48C4-9AD0-3B7E370860DB}" destId="{22513E8A-07DB-45F9-901F-D0A6860C626D}" srcOrd="1" destOrd="0" presId="urn:microsoft.com/office/officeart/2005/8/layout/list1"/>
    <dgm:cxn modelId="{1B176786-71C9-4085-BB6F-76FD23CBE4B6}" type="presParOf" srcId="{34600D70-9A9C-41EA-8A71-4F14DB9C8F88}" destId="{578F29CC-086C-47AD-83FE-D3A989DAA7CA}" srcOrd="1" destOrd="0" presId="urn:microsoft.com/office/officeart/2005/8/layout/list1"/>
    <dgm:cxn modelId="{E31BE1BD-77AE-44A6-B5B5-D616260C308E}" type="presParOf" srcId="{34600D70-9A9C-41EA-8A71-4F14DB9C8F88}" destId="{9DEA27C5-778B-4E3D-A375-CE255EEE98A6}" srcOrd="2" destOrd="0" presId="urn:microsoft.com/office/officeart/2005/8/layout/list1"/>
    <dgm:cxn modelId="{7018BFC7-0470-40D1-ACFC-2AA6704DB0D2}" type="presParOf" srcId="{34600D70-9A9C-41EA-8A71-4F14DB9C8F88}" destId="{7B5F5FEE-F17F-4B52-852A-6953AC40DFDF}" srcOrd="3" destOrd="0" presId="urn:microsoft.com/office/officeart/2005/8/layout/list1"/>
    <dgm:cxn modelId="{BB2AC90B-FE8F-4C5D-985B-35596C4F438C}" type="presParOf" srcId="{34600D70-9A9C-41EA-8A71-4F14DB9C8F88}" destId="{008C337A-D642-498C-A662-D8A016A12125}" srcOrd="4" destOrd="0" presId="urn:microsoft.com/office/officeart/2005/8/layout/list1"/>
    <dgm:cxn modelId="{BC046839-9DE5-42BD-B1CC-9E8647A8B175}" type="presParOf" srcId="{008C337A-D642-498C-A662-D8A016A12125}" destId="{FB58D67E-B24B-4B24-AFFA-0EBCD5F85370}" srcOrd="0" destOrd="0" presId="urn:microsoft.com/office/officeart/2005/8/layout/list1"/>
    <dgm:cxn modelId="{33BFE5A7-B2EC-4054-A994-959D860BC5F7}" type="presParOf" srcId="{008C337A-D642-498C-A662-D8A016A12125}" destId="{26A2D07D-C7C6-4E9C-AB1D-59E6A2B35C46}" srcOrd="1" destOrd="0" presId="urn:microsoft.com/office/officeart/2005/8/layout/list1"/>
    <dgm:cxn modelId="{D42164B9-2890-4A14-80AF-24D6E9CF0C6E}" type="presParOf" srcId="{34600D70-9A9C-41EA-8A71-4F14DB9C8F88}" destId="{E9831F41-8A14-40A5-B426-85AC5664FD3C}" srcOrd="5" destOrd="0" presId="urn:microsoft.com/office/officeart/2005/8/layout/list1"/>
    <dgm:cxn modelId="{903EF461-83B1-4675-A232-AAB81AFFDF85}" type="presParOf" srcId="{34600D70-9A9C-41EA-8A71-4F14DB9C8F88}" destId="{14A68672-D51E-4B37-A31D-85C346952622}" srcOrd="6" destOrd="0" presId="urn:microsoft.com/office/officeart/2005/8/layout/list1"/>
    <dgm:cxn modelId="{7C1E241F-904A-404A-8CE9-1B6A844651B7}" type="presParOf" srcId="{34600D70-9A9C-41EA-8A71-4F14DB9C8F88}" destId="{10DADC59-9F17-4210-AEFB-373539BDFB2A}" srcOrd="7" destOrd="0" presId="urn:microsoft.com/office/officeart/2005/8/layout/list1"/>
    <dgm:cxn modelId="{63599D98-0911-4B3D-9647-6E7011D6914C}" type="presParOf" srcId="{34600D70-9A9C-41EA-8A71-4F14DB9C8F88}" destId="{1767F341-2478-4E4C-8C85-C7DC010ABDF1}" srcOrd="8" destOrd="0" presId="urn:microsoft.com/office/officeart/2005/8/layout/list1"/>
    <dgm:cxn modelId="{279F1BD6-5743-4855-9527-E8908CF172E3}" type="presParOf" srcId="{1767F341-2478-4E4C-8C85-C7DC010ABDF1}" destId="{24126850-C9BE-435C-8F51-A0BF7E443A5F}" srcOrd="0" destOrd="0" presId="urn:microsoft.com/office/officeart/2005/8/layout/list1"/>
    <dgm:cxn modelId="{84396CB2-2A9E-4C33-84FD-35F75B20C323}" type="presParOf" srcId="{1767F341-2478-4E4C-8C85-C7DC010ABDF1}" destId="{7F8AEF06-AF71-4D3D-AE09-97EBABE417C9}" srcOrd="1" destOrd="0" presId="urn:microsoft.com/office/officeart/2005/8/layout/list1"/>
    <dgm:cxn modelId="{5DFADD2E-9215-4E95-98E6-57A2CC26AF07}" type="presParOf" srcId="{34600D70-9A9C-41EA-8A71-4F14DB9C8F88}" destId="{FF99A9E0-69DF-4EBE-9946-8E8D78E6ACBC}" srcOrd="9" destOrd="0" presId="urn:microsoft.com/office/officeart/2005/8/layout/list1"/>
    <dgm:cxn modelId="{EA4F2832-0021-48F5-B07B-539C3EF85A6E}" type="presParOf" srcId="{34600D70-9A9C-41EA-8A71-4F14DB9C8F88}" destId="{FC8809DC-9330-4584-B6BB-F478F1026B31}" srcOrd="10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C3C99C-05AD-4493-A086-92FB249E9E1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C5080A7-440B-4EF0-A738-B9DBE15B5FFC}">
      <dgm:prSet phldrT="[Text]" custT="1"/>
      <dgm:spPr>
        <a:solidFill>
          <a:srgbClr val="F99820"/>
        </a:solidFill>
      </dgm:spPr>
      <dgm:t>
        <a:bodyPr/>
        <a:lstStyle/>
        <a:p>
          <a:r>
            <a:rPr lang="en-GB" sz="1200" b="1" dirty="0" smtClean="0">
              <a:latin typeface="Century Gothic" panose="020B0502020202020204" pitchFamily="34" charset="0"/>
            </a:rPr>
            <a:t>1. Design</a:t>
          </a:r>
        </a:p>
        <a:p>
          <a:r>
            <a:rPr lang="en-GB" sz="1200" b="0" dirty="0" smtClean="0">
              <a:latin typeface="Century Gothic" panose="020B0502020202020204" pitchFamily="34" charset="0"/>
            </a:rPr>
            <a:t>Game-based simulation based on  trans-</a:t>
          </a:r>
          <a:r>
            <a:rPr lang="en-GB" sz="1200" dirty="0" smtClean="0">
              <a:latin typeface="Century Gothic" panose="020B0502020202020204" pitchFamily="34" charset="0"/>
            </a:rPr>
            <a:t>disciplinary research</a:t>
          </a:r>
          <a:endParaRPr lang="en-GB" sz="1200" dirty="0">
            <a:latin typeface="Century Gothic" panose="020B0502020202020204" pitchFamily="34" charset="0"/>
          </a:endParaRPr>
        </a:p>
      </dgm:t>
    </dgm:pt>
    <dgm:pt modelId="{B1A1A0EE-E22F-4452-B3F4-8EA0D38683C1}" type="parTrans" cxnId="{3DA8A0D8-4D4F-4D60-B7F5-0EB8858928BD}">
      <dgm:prSet/>
      <dgm:spPr/>
      <dgm:t>
        <a:bodyPr/>
        <a:lstStyle/>
        <a:p>
          <a:endParaRPr lang="en-GB" sz="1400">
            <a:latin typeface="Century Gothic" panose="020B0502020202020204" pitchFamily="34" charset="0"/>
          </a:endParaRPr>
        </a:p>
      </dgm:t>
    </dgm:pt>
    <dgm:pt modelId="{8A85E26C-8BB3-4FE8-A8B9-23A29A783C8C}" type="sibTrans" cxnId="{3DA8A0D8-4D4F-4D60-B7F5-0EB8858928BD}">
      <dgm:prSet/>
      <dgm:spPr/>
      <dgm:t>
        <a:bodyPr/>
        <a:lstStyle/>
        <a:p>
          <a:endParaRPr lang="en-GB" sz="1400">
            <a:latin typeface="Century Gothic" panose="020B0502020202020204" pitchFamily="34" charset="0"/>
          </a:endParaRPr>
        </a:p>
      </dgm:t>
    </dgm:pt>
    <dgm:pt modelId="{FAF94FE2-8523-4E7D-87D9-9C3F47799C70}">
      <dgm:prSet phldrT="[Text]" custT="1"/>
      <dgm:spPr>
        <a:solidFill>
          <a:srgbClr val="F99820"/>
        </a:solidFill>
      </dgm:spPr>
      <dgm:t>
        <a:bodyPr/>
        <a:lstStyle/>
        <a:p>
          <a:r>
            <a:rPr lang="en-GB" sz="1200" b="1" dirty="0" smtClean="0">
              <a:latin typeface="Century Gothic" panose="020B0502020202020204" pitchFamily="34" charset="0"/>
            </a:rPr>
            <a:t>2. Implementation</a:t>
          </a:r>
        </a:p>
        <a:p>
          <a:r>
            <a:rPr lang="en-GB" sz="1200" b="0" dirty="0" smtClean="0">
              <a:latin typeface="Century Gothic" panose="020B0502020202020204" pitchFamily="34" charset="0"/>
            </a:rPr>
            <a:t>Community workshop in Khulna </a:t>
          </a:r>
        </a:p>
        <a:p>
          <a:r>
            <a:rPr lang="en-GB" sz="1200" b="0" dirty="0" smtClean="0">
              <a:latin typeface="Century Gothic" panose="020B0502020202020204" pitchFamily="34" charset="0"/>
            </a:rPr>
            <a:t>(27</a:t>
          </a:r>
          <a:r>
            <a:rPr lang="en-GB" sz="1200" b="0" baseline="30000" dirty="0" smtClean="0">
              <a:latin typeface="Century Gothic" panose="020B0502020202020204" pitchFamily="34" charset="0"/>
            </a:rPr>
            <a:t>th</a:t>
          </a:r>
          <a:r>
            <a:rPr lang="en-GB" sz="1200" b="0" dirty="0" smtClean="0">
              <a:latin typeface="Century Gothic" panose="020B0502020202020204" pitchFamily="34" charset="0"/>
            </a:rPr>
            <a:t> March 2018)</a:t>
          </a:r>
          <a:endParaRPr lang="en-GB" sz="1200" b="0" dirty="0">
            <a:latin typeface="Century Gothic" panose="020B0502020202020204" pitchFamily="34" charset="0"/>
          </a:endParaRPr>
        </a:p>
      </dgm:t>
    </dgm:pt>
    <dgm:pt modelId="{1829E9E7-9147-4208-8934-2A5A54308E1B}" type="parTrans" cxnId="{83D90942-236D-4CC0-BD2B-338FD92E4303}">
      <dgm:prSet/>
      <dgm:spPr/>
      <dgm:t>
        <a:bodyPr/>
        <a:lstStyle/>
        <a:p>
          <a:endParaRPr lang="en-GB" sz="1400">
            <a:latin typeface="Century Gothic" panose="020B0502020202020204" pitchFamily="34" charset="0"/>
          </a:endParaRPr>
        </a:p>
      </dgm:t>
    </dgm:pt>
    <dgm:pt modelId="{2F34E14E-DC48-4182-B2F6-02C47CA23296}" type="sibTrans" cxnId="{83D90942-236D-4CC0-BD2B-338FD92E4303}">
      <dgm:prSet/>
      <dgm:spPr/>
      <dgm:t>
        <a:bodyPr/>
        <a:lstStyle/>
        <a:p>
          <a:endParaRPr lang="en-GB" sz="1400">
            <a:latin typeface="Century Gothic" panose="020B0502020202020204" pitchFamily="34" charset="0"/>
          </a:endParaRPr>
        </a:p>
      </dgm:t>
    </dgm:pt>
    <dgm:pt modelId="{E8733EF1-5C16-4D88-AFCB-32D28C5BED4B}">
      <dgm:prSet phldrT="[Text]" custT="1"/>
      <dgm:spPr>
        <a:solidFill>
          <a:srgbClr val="F99820"/>
        </a:solidFill>
      </dgm:spPr>
      <dgm:t>
        <a:bodyPr/>
        <a:lstStyle/>
        <a:p>
          <a:r>
            <a:rPr lang="en-GB" sz="1200" b="1" dirty="0" smtClean="0">
              <a:latin typeface="Century Gothic" panose="020B0502020202020204" pitchFamily="34" charset="0"/>
            </a:rPr>
            <a:t>3. Evaluation</a:t>
          </a:r>
        </a:p>
        <a:p>
          <a:r>
            <a:rPr lang="en-GB" sz="1200" b="0" dirty="0" smtClean="0">
              <a:latin typeface="Century Gothic" panose="020B0502020202020204" pitchFamily="34" charset="0"/>
            </a:rPr>
            <a:t>Learning, Workshop Facilitation, Gaming-Simulation method</a:t>
          </a:r>
          <a:endParaRPr lang="en-GB" sz="1200" b="0" dirty="0">
            <a:latin typeface="Century Gothic" panose="020B0502020202020204" pitchFamily="34" charset="0"/>
          </a:endParaRPr>
        </a:p>
      </dgm:t>
    </dgm:pt>
    <dgm:pt modelId="{EADBEB6F-09E5-4ECF-940F-43039301E608}" type="parTrans" cxnId="{C748DEE2-43AE-4557-8BC2-637858241A5B}">
      <dgm:prSet/>
      <dgm:spPr/>
      <dgm:t>
        <a:bodyPr/>
        <a:lstStyle/>
        <a:p>
          <a:endParaRPr lang="en-GB" sz="1400">
            <a:latin typeface="Century Gothic" panose="020B0502020202020204" pitchFamily="34" charset="0"/>
          </a:endParaRPr>
        </a:p>
      </dgm:t>
    </dgm:pt>
    <dgm:pt modelId="{6B366183-CC84-4AB9-BA1B-959A719C9104}" type="sibTrans" cxnId="{C748DEE2-43AE-4557-8BC2-637858241A5B}">
      <dgm:prSet/>
      <dgm:spPr/>
      <dgm:t>
        <a:bodyPr/>
        <a:lstStyle/>
        <a:p>
          <a:endParaRPr lang="en-GB" sz="1400">
            <a:latin typeface="Century Gothic" panose="020B0502020202020204" pitchFamily="34" charset="0"/>
          </a:endParaRPr>
        </a:p>
      </dgm:t>
    </dgm:pt>
    <dgm:pt modelId="{34600D70-9A9C-41EA-8A71-4F14DB9C8F88}" type="pres">
      <dgm:prSet presAssocID="{0DC3C99C-05AD-4493-A086-92FB249E9E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E5B1400-3367-48C4-9AD0-3B7E370860DB}" type="pres">
      <dgm:prSet presAssocID="{4C5080A7-440B-4EF0-A738-B9DBE15B5FFC}" presName="parentLin" presStyleCnt="0"/>
      <dgm:spPr/>
    </dgm:pt>
    <dgm:pt modelId="{F82017B8-AC22-4FAE-8866-EFA0572180B2}" type="pres">
      <dgm:prSet presAssocID="{4C5080A7-440B-4EF0-A738-B9DBE15B5FFC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22513E8A-07DB-45F9-901F-D0A6860C626D}" type="pres">
      <dgm:prSet presAssocID="{4C5080A7-440B-4EF0-A738-B9DBE15B5FF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78F29CC-086C-47AD-83FE-D3A989DAA7CA}" type="pres">
      <dgm:prSet presAssocID="{4C5080A7-440B-4EF0-A738-B9DBE15B5FFC}" presName="negativeSpace" presStyleCnt="0"/>
      <dgm:spPr/>
    </dgm:pt>
    <dgm:pt modelId="{9DEA27C5-778B-4E3D-A375-CE255EEE98A6}" type="pres">
      <dgm:prSet presAssocID="{4C5080A7-440B-4EF0-A738-B9DBE15B5FFC}" presName="childText" presStyleLbl="conFgAcc1" presStyleIdx="0" presStyleCnt="3">
        <dgm:presLayoutVars>
          <dgm:bulletEnabled val="1"/>
        </dgm:presLayoutVars>
      </dgm:prSet>
      <dgm:spPr>
        <a:ln>
          <a:solidFill>
            <a:schemeClr val="bg1">
              <a:lumMod val="75000"/>
            </a:schemeClr>
          </a:solidFill>
        </a:ln>
      </dgm:spPr>
    </dgm:pt>
    <dgm:pt modelId="{7B5F5FEE-F17F-4B52-852A-6953AC40DFDF}" type="pres">
      <dgm:prSet presAssocID="{8A85E26C-8BB3-4FE8-A8B9-23A29A783C8C}" presName="spaceBetweenRectangles" presStyleCnt="0"/>
      <dgm:spPr/>
    </dgm:pt>
    <dgm:pt modelId="{008C337A-D642-498C-A662-D8A016A12125}" type="pres">
      <dgm:prSet presAssocID="{FAF94FE2-8523-4E7D-87D9-9C3F47799C70}" presName="parentLin" presStyleCnt="0"/>
      <dgm:spPr/>
    </dgm:pt>
    <dgm:pt modelId="{FB58D67E-B24B-4B24-AFFA-0EBCD5F85370}" type="pres">
      <dgm:prSet presAssocID="{FAF94FE2-8523-4E7D-87D9-9C3F47799C70}" presName="parentLeftMargin" presStyleLbl="node1" presStyleIdx="0" presStyleCnt="3"/>
      <dgm:spPr/>
      <dgm:t>
        <a:bodyPr/>
        <a:lstStyle/>
        <a:p>
          <a:endParaRPr lang="en-GB"/>
        </a:p>
      </dgm:t>
    </dgm:pt>
    <dgm:pt modelId="{26A2D07D-C7C6-4E9C-AB1D-59E6A2B35C46}" type="pres">
      <dgm:prSet presAssocID="{FAF94FE2-8523-4E7D-87D9-9C3F47799C70}" presName="parentText" presStyleLbl="node1" presStyleIdx="1" presStyleCnt="3" custScaleX="10145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9831F41-8A14-40A5-B426-85AC5664FD3C}" type="pres">
      <dgm:prSet presAssocID="{FAF94FE2-8523-4E7D-87D9-9C3F47799C70}" presName="negativeSpace" presStyleCnt="0"/>
      <dgm:spPr/>
    </dgm:pt>
    <dgm:pt modelId="{14A68672-D51E-4B37-A31D-85C346952622}" type="pres">
      <dgm:prSet presAssocID="{FAF94FE2-8523-4E7D-87D9-9C3F47799C70}" presName="childText" presStyleLbl="conFgAcc1" presStyleIdx="1" presStyleCnt="3">
        <dgm:presLayoutVars>
          <dgm:bulletEnabled val="1"/>
        </dgm:presLayoutVars>
      </dgm:prSet>
      <dgm:spPr>
        <a:ln>
          <a:solidFill>
            <a:schemeClr val="bg1">
              <a:lumMod val="75000"/>
            </a:schemeClr>
          </a:solidFill>
        </a:ln>
      </dgm:spPr>
    </dgm:pt>
    <dgm:pt modelId="{10DADC59-9F17-4210-AEFB-373539BDFB2A}" type="pres">
      <dgm:prSet presAssocID="{2F34E14E-DC48-4182-B2F6-02C47CA23296}" presName="spaceBetweenRectangles" presStyleCnt="0"/>
      <dgm:spPr/>
    </dgm:pt>
    <dgm:pt modelId="{1767F341-2478-4E4C-8C85-C7DC010ABDF1}" type="pres">
      <dgm:prSet presAssocID="{E8733EF1-5C16-4D88-AFCB-32D28C5BED4B}" presName="parentLin" presStyleCnt="0"/>
      <dgm:spPr/>
    </dgm:pt>
    <dgm:pt modelId="{24126850-C9BE-435C-8F51-A0BF7E443A5F}" type="pres">
      <dgm:prSet presAssocID="{E8733EF1-5C16-4D88-AFCB-32D28C5BED4B}" presName="parentLeftMargin" presStyleLbl="node1" presStyleIdx="1" presStyleCnt="3"/>
      <dgm:spPr/>
      <dgm:t>
        <a:bodyPr/>
        <a:lstStyle/>
        <a:p>
          <a:endParaRPr lang="en-GB"/>
        </a:p>
      </dgm:t>
    </dgm:pt>
    <dgm:pt modelId="{7F8AEF06-AF71-4D3D-AE09-97EBABE417C9}" type="pres">
      <dgm:prSet presAssocID="{E8733EF1-5C16-4D88-AFCB-32D28C5BED4B}" presName="parentText" presStyleLbl="node1" presStyleIdx="2" presStyleCnt="3" custScaleX="10363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F99A9E0-69DF-4EBE-9946-8E8D78E6ACBC}" type="pres">
      <dgm:prSet presAssocID="{E8733EF1-5C16-4D88-AFCB-32D28C5BED4B}" presName="negativeSpace" presStyleCnt="0"/>
      <dgm:spPr/>
    </dgm:pt>
    <dgm:pt modelId="{FC8809DC-9330-4584-B6BB-F478F1026B31}" type="pres">
      <dgm:prSet presAssocID="{E8733EF1-5C16-4D88-AFCB-32D28C5BED4B}" presName="childText" presStyleLbl="conFgAcc1" presStyleIdx="2" presStyleCnt="3">
        <dgm:presLayoutVars>
          <dgm:bulletEnabled val="1"/>
        </dgm:presLayoutVars>
      </dgm:prSet>
      <dgm:spPr>
        <a:ln>
          <a:solidFill>
            <a:schemeClr val="bg1">
              <a:lumMod val="75000"/>
            </a:schemeClr>
          </a:solidFill>
        </a:ln>
      </dgm:spPr>
    </dgm:pt>
  </dgm:ptLst>
  <dgm:cxnLst>
    <dgm:cxn modelId="{EE155AEE-AAB8-46C2-8FB0-DE275CF4816C}" type="presOf" srcId="{FAF94FE2-8523-4E7D-87D9-9C3F47799C70}" destId="{26A2D07D-C7C6-4E9C-AB1D-59E6A2B35C46}" srcOrd="1" destOrd="0" presId="urn:microsoft.com/office/officeart/2005/8/layout/list1"/>
    <dgm:cxn modelId="{4C93DC00-53D3-46F1-8152-E5734F3B5AFE}" type="presOf" srcId="{E8733EF1-5C16-4D88-AFCB-32D28C5BED4B}" destId="{7F8AEF06-AF71-4D3D-AE09-97EBABE417C9}" srcOrd="1" destOrd="0" presId="urn:microsoft.com/office/officeart/2005/8/layout/list1"/>
    <dgm:cxn modelId="{ADAA294A-193C-49AD-A84C-7B2FD7A72276}" type="presOf" srcId="{4C5080A7-440B-4EF0-A738-B9DBE15B5FFC}" destId="{F82017B8-AC22-4FAE-8866-EFA0572180B2}" srcOrd="0" destOrd="0" presId="urn:microsoft.com/office/officeart/2005/8/layout/list1"/>
    <dgm:cxn modelId="{C748DEE2-43AE-4557-8BC2-637858241A5B}" srcId="{0DC3C99C-05AD-4493-A086-92FB249E9E1E}" destId="{E8733EF1-5C16-4D88-AFCB-32D28C5BED4B}" srcOrd="2" destOrd="0" parTransId="{EADBEB6F-09E5-4ECF-940F-43039301E608}" sibTransId="{6B366183-CC84-4AB9-BA1B-959A719C9104}"/>
    <dgm:cxn modelId="{7A187DD3-5CAC-46BD-8E37-F339B58CA5DD}" type="presOf" srcId="{FAF94FE2-8523-4E7D-87D9-9C3F47799C70}" destId="{FB58D67E-B24B-4B24-AFFA-0EBCD5F85370}" srcOrd="0" destOrd="0" presId="urn:microsoft.com/office/officeart/2005/8/layout/list1"/>
    <dgm:cxn modelId="{420A80AD-CDDA-40C9-A247-ED2FC9AECBA2}" type="presOf" srcId="{0DC3C99C-05AD-4493-A086-92FB249E9E1E}" destId="{34600D70-9A9C-41EA-8A71-4F14DB9C8F88}" srcOrd="0" destOrd="0" presId="urn:microsoft.com/office/officeart/2005/8/layout/list1"/>
    <dgm:cxn modelId="{9A95317E-DC97-4F37-9F05-1B95F3F879B9}" type="presOf" srcId="{4C5080A7-440B-4EF0-A738-B9DBE15B5FFC}" destId="{22513E8A-07DB-45F9-901F-D0A6860C626D}" srcOrd="1" destOrd="0" presId="urn:microsoft.com/office/officeart/2005/8/layout/list1"/>
    <dgm:cxn modelId="{3DA8A0D8-4D4F-4D60-B7F5-0EB8858928BD}" srcId="{0DC3C99C-05AD-4493-A086-92FB249E9E1E}" destId="{4C5080A7-440B-4EF0-A738-B9DBE15B5FFC}" srcOrd="0" destOrd="0" parTransId="{B1A1A0EE-E22F-4452-B3F4-8EA0D38683C1}" sibTransId="{8A85E26C-8BB3-4FE8-A8B9-23A29A783C8C}"/>
    <dgm:cxn modelId="{3AE472F9-5E32-4019-8E03-E92D4C95ED9A}" type="presOf" srcId="{E8733EF1-5C16-4D88-AFCB-32D28C5BED4B}" destId="{24126850-C9BE-435C-8F51-A0BF7E443A5F}" srcOrd="0" destOrd="0" presId="urn:microsoft.com/office/officeart/2005/8/layout/list1"/>
    <dgm:cxn modelId="{83D90942-236D-4CC0-BD2B-338FD92E4303}" srcId="{0DC3C99C-05AD-4493-A086-92FB249E9E1E}" destId="{FAF94FE2-8523-4E7D-87D9-9C3F47799C70}" srcOrd="1" destOrd="0" parTransId="{1829E9E7-9147-4208-8934-2A5A54308E1B}" sibTransId="{2F34E14E-DC48-4182-B2F6-02C47CA23296}"/>
    <dgm:cxn modelId="{F8A94630-A0B9-491A-869E-6A567EBAA70F}" type="presParOf" srcId="{34600D70-9A9C-41EA-8A71-4F14DB9C8F88}" destId="{EE5B1400-3367-48C4-9AD0-3B7E370860DB}" srcOrd="0" destOrd="0" presId="urn:microsoft.com/office/officeart/2005/8/layout/list1"/>
    <dgm:cxn modelId="{AC8BE84B-2545-499A-8ED4-96BEA528E64B}" type="presParOf" srcId="{EE5B1400-3367-48C4-9AD0-3B7E370860DB}" destId="{F82017B8-AC22-4FAE-8866-EFA0572180B2}" srcOrd="0" destOrd="0" presId="urn:microsoft.com/office/officeart/2005/8/layout/list1"/>
    <dgm:cxn modelId="{2A331A2C-51E8-46B4-8B51-393B4CDD5277}" type="presParOf" srcId="{EE5B1400-3367-48C4-9AD0-3B7E370860DB}" destId="{22513E8A-07DB-45F9-901F-D0A6860C626D}" srcOrd="1" destOrd="0" presId="urn:microsoft.com/office/officeart/2005/8/layout/list1"/>
    <dgm:cxn modelId="{E4AD75A3-858B-424D-A926-02C82308D4DC}" type="presParOf" srcId="{34600D70-9A9C-41EA-8A71-4F14DB9C8F88}" destId="{578F29CC-086C-47AD-83FE-D3A989DAA7CA}" srcOrd="1" destOrd="0" presId="urn:microsoft.com/office/officeart/2005/8/layout/list1"/>
    <dgm:cxn modelId="{B335583C-72CE-4CF6-A113-ABF9A49E7D31}" type="presParOf" srcId="{34600D70-9A9C-41EA-8A71-4F14DB9C8F88}" destId="{9DEA27C5-778B-4E3D-A375-CE255EEE98A6}" srcOrd="2" destOrd="0" presId="urn:microsoft.com/office/officeart/2005/8/layout/list1"/>
    <dgm:cxn modelId="{A4993601-309E-4065-B588-16A7D2F7D619}" type="presParOf" srcId="{34600D70-9A9C-41EA-8A71-4F14DB9C8F88}" destId="{7B5F5FEE-F17F-4B52-852A-6953AC40DFDF}" srcOrd="3" destOrd="0" presId="urn:microsoft.com/office/officeart/2005/8/layout/list1"/>
    <dgm:cxn modelId="{9B402818-AEA7-4325-ADD7-8A699E777809}" type="presParOf" srcId="{34600D70-9A9C-41EA-8A71-4F14DB9C8F88}" destId="{008C337A-D642-498C-A662-D8A016A12125}" srcOrd="4" destOrd="0" presId="urn:microsoft.com/office/officeart/2005/8/layout/list1"/>
    <dgm:cxn modelId="{3B866738-189E-4F80-B06D-0F0CB77E302E}" type="presParOf" srcId="{008C337A-D642-498C-A662-D8A016A12125}" destId="{FB58D67E-B24B-4B24-AFFA-0EBCD5F85370}" srcOrd="0" destOrd="0" presId="urn:microsoft.com/office/officeart/2005/8/layout/list1"/>
    <dgm:cxn modelId="{7C97B4F1-8311-43E3-B336-9ACE645EE29D}" type="presParOf" srcId="{008C337A-D642-498C-A662-D8A016A12125}" destId="{26A2D07D-C7C6-4E9C-AB1D-59E6A2B35C46}" srcOrd="1" destOrd="0" presId="urn:microsoft.com/office/officeart/2005/8/layout/list1"/>
    <dgm:cxn modelId="{93417E20-A551-439F-B91E-CE99F1C6A342}" type="presParOf" srcId="{34600D70-9A9C-41EA-8A71-4F14DB9C8F88}" destId="{E9831F41-8A14-40A5-B426-85AC5664FD3C}" srcOrd="5" destOrd="0" presId="urn:microsoft.com/office/officeart/2005/8/layout/list1"/>
    <dgm:cxn modelId="{A9876BAA-9128-4625-8ABC-1A7942FFDA9D}" type="presParOf" srcId="{34600D70-9A9C-41EA-8A71-4F14DB9C8F88}" destId="{14A68672-D51E-4B37-A31D-85C346952622}" srcOrd="6" destOrd="0" presId="urn:microsoft.com/office/officeart/2005/8/layout/list1"/>
    <dgm:cxn modelId="{EA0221DA-98F2-4FA3-A50A-569F27F20208}" type="presParOf" srcId="{34600D70-9A9C-41EA-8A71-4F14DB9C8F88}" destId="{10DADC59-9F17-4210-AEFB-373539BDFB2A}" srcOrd="7" destOrd="0" presId="urn:microsoft.com/office/officeart/2005/8/layout/list1"/>
    <dgm:cxn modelId="{EFE14A41-0013-41A6-8DF4-2FC0715FC359}" type="presParOf" srcId="{34600D70-9A9C-41EA-8A71-4F14DB9C8F88}" destId="{1767F341-2478-4E4C-8C85-C7DC010ABDF1}" srcOrd="8" destOrd="0" presId="urn:microsoft.com/office/officeart/2005/8/layout/list1"/>
    <dgm:cxn modelId="{1D97E1A8-BFDA-47DC-AD2D-8859565C1801}" type="presParOf" srcId="{1767F341-2478-4E4C-8C85-C7DC010ABDF1}" destId="{24126850-C9BE-435C-8F51-A0BF7E443A5F}" srcOrd="0" destOrd="0" presId="urn:microsoft.com/office/officeart/2005/8/layout/list1"/>
    <dgm:cxn modelId="{96E26644-66DE-4965-A3E7-1E374E6704D3}" type="presParOf" srcId="{1767F341-2478-4E4C-8C85-C7DC010ABDF1}" destId="{7F8AEF06-AF71-4D3D-AE09-97EBABE417C9}" srcOrd="1" destOrd="0" presId="urn:microsoft.com/office/officeart/2005/8/layout/list1"/>
    <dgm:cxn modelId="{4656FA14-286E-4FD1-A0EF-7DB27303B5B5}" type="presParOf" srcId="{34600D70-9A9C-41EA-8A71-4F14DB9C8F88}" destId="{FF99A9E0-69DF-4EBE-9946-8E8D78E6ACBC}" srcOrd="9" destOrd="0" presId="urn:microsoft.com/office/officeart/2005/8/layout/list1"/>
    <dgm:cxn modelId="{173C1DDA-A2F2-4B18-8F42-29E31C375CAF}" type="presParOf" srcId="{34600D70-9A9C-41EA-8A71-4F14DB9C8F88}" destId="{FC8809DC-9330-4584-B6BB-F478F1026B31}" srcOrd="10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596FFD-8AE2-44A2-B854-8AAABE1B960B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7D7EE91-4800-4C48-9423-D287C6D247FC}">
      <dgm:prSet phldrT="[Text]" custT="1"/>
      <dgm:spPr/>
      <dgm:t>
        <a:bodyPr/>
        <a:lstStyle/>
        <a:p>
          <a:r>
            <a:rPr lang="en-GB" sz="1100" b="1" dirty="0" smtClean="0">
              <a:latin typeface="Century Gothic" panose="020B0502020202020204" pitchFamily="34" charset="0"/>
            </a:rPr>
            <a:t>Session 1               </a:t>
          </a:r>
          <a:r>
            <a:rPr lang="en-GB" sz="1100" b="1" dirty="0" err="1" smtClean="0">
              <a:latin typeface="Century Gothic" panose="020B0502020202020204" pitchFamily="34" charset="0"/>
            </a:rPr>
            <a:t>Peri</a:t>
          </a:r>
          <a:r>
            <a:rPr lang="en-GB" sz="1100" b="1" dirty="0" smtClean="0">
              <a:latin typeface="Century Gothic" panose="020B0502020202020204" pitchFamily="34" charset="0"/>
            </a:rPr>
            <a:t>-urban drinking water supply</a:t>
          </a:r>
          <a:endParaRPr lang="en-GB" sz="1100" b="1" dirty="0">
            <a:latin typeface="Century Gothic" panose="020B0502020202020204" pitchFamily="34" charset="0"/>
          </a:endParaRPr>
        </a:p>
      </dgm:t>
    </dgm:pt>
    <dgm:pt modelId="{03DC1513-2430-4765-8C80-3C15DF291D2F}" type="parTrans" cxnId="{1731AD7D-392D-4908-95CE-51ED78D864AA}">
      <dgm:prSet/>
      <dgm:spPr/>
      <dgm:t>
        <a:bodyPr/>
        <a:lstStyle/>
        <a:p>
          <a:endParaRPr lang="en-GB"/>
        </a:p>
      </dgm:t>
    </dgm:pt>
    <dgm:pt modelId="{D71D13FB-E080-4510-B504-8DC935EA4943}" type="sibTrans" cxnId="{1731AD7D-392D-4908-95CE-51ED78D864AA}">
      <dgm:prSet/>
      <dgm:spPr/>
      <dgm:t>
        <a:bodyPr/>
        <a:lstStyle/>
        <a:p>
          <a:endParaRPr lang="en-GB"/>
        </a:p>
      </dgm:t>
    </dgm:pt>
    <dgm:pt modelId="{8067FCC1-C0E7-43D8-AE57-1102FADB3412}">
      <dgm:prSet phldrT="[Text]" custT="1"/>
      <dgm:spPr/>
      <dgm:t>
        <a:bodyPr/>
        <a:lstStyle/>
        <a:p>
          <a:r>
            <a:rPr lang="en-GB" sz="1100" dirty="0" smtClean="0">
              <a:latin typeface="Century Gothic" panose="020B0502020202020204" pitchFamily="34" charset="0"/>
            </a:rPr>
            <a:t>Round 1</a:t>
          </a:r>
          <a:endParaRPr lang="en-GB" sz="1100" dirty="0">
            <a:latin typeface="Century Gothic" panose="020B0502020202020204" pitchFamily="34" charset="0"/>
          </a:endParaRPr>
        </a:p>
      </dgm:t>
    </dgm:pt>
    <dgm:pt modelId="{4BE8E5E7-BDBF-41F7-945C-8AE16550E8E8}" type="parTrans" cxnId="{181AB6C4-75C6-4B9C-B37B-5D9F72EADD87}">
      <dgm:prSet/>
      <dgm:spPr/>
      <dgm:t>
        <a:bodyPr/>
        <a:lstStyle/>
        <a:p>
          <a:endParaRPr lang="en-GB"/>
        </a:p>
      </dgm:t>
    </dgm:pt>
    <dgm:pt modelId="{06777514-B6A6-4FAC-BC1E-EDA9BBD2F580}" type="sibTrans" cxnId="{181AB6C4-75C6-4B9C-B37B-5D9F72EADD87}">
      <dgm:prSet/>
      <dgm:spPr/>
      <dgm:t>
        <a:bodyPr/>
        <a:lstStyle/>
        <a:p>
          <a:endParaRPr lang="en-GB"/>
        </a:p>
      </dgm:t>
    </dgm:pt>
    <dgm:pt modelId="{18424A3F-8B7F-4A6F-9421-A4F73BAD7860}">
      <dgm:prSet phldrT="[Text]" custT="1"/>
      <dgm:spPr/>
      <dgm:t>
        <a:bodyPr/>
        <a:lstStyle/>
        <a:p>
          <a:r>
            <a:rPr lang="en-GB" sz="1100" dirty="0" smtClean="0">
              <a:latin typeface="Century Gothic" panose="020B0502020202020204" pitchFamily="34" charset="0"/>
            </a:rPr>
            <a:t>Round 2</a:t>
          </a:r>
        </a:p>
      </dgm:t>
    </dgm:pt>
    <dgm:pt modelId="{AE049403-E110-4414-9433-04027304778A}" type="parTrans" cxnId="{D2359645-2935-406F-AD45-B912B925D89B}">
      <dgm:prSet/>
      <dgm:spPr/>
      <dgm:t>
        <a:bodyPr/>
        <a:lstStyle/>
        <a:p>
          <a:endParaRPr lang="en-GB"/>
        </a:p>
      </dgm:t>
    </dgm:pt>
    <dgm:pt modelId="{1FD018D4-F9CE-4BA5-9126-0A66854569A0}" type="sibTrans" cxnId="{D2359645-2935-406F-AD45-B912B925D89B}">
      <dgm:prSet/>
      <dgm:spPr/>
      <dgm:t>
        <a:bodyPr/>
        <a:lstStyle/>
        <a:p>
          <a:endParaRPr lang="en-GB"/>
        </a:p>
      </dgm:t>
    </dgm:pt>
    <dgm:pt modelId="{15B1C9DA-5DA5-402C-9238-8BCE340314EB}">
      <dgm:prSet phldrT="[Text]" custT="1"/>
      <dgm:spPr/>
      <dgm:t>
        <a:bodyPr/>
        <a:lstStyle/>
        <a:p>
          <a:r>
            <a:rPr lang="en-GB" sz="1100" b="1" dirty="0" smtClean="0">
              <a:latin typeface="Century Gothic" panose="020B0502020202020204" pitchFamily="34" charset="0"/>
            </a:rPr>
            <a:t>Session 2    Urban drinking water supply</a:t>
          </a:r>
          <a:endParaRPr lang="en-GB" sz="1100" b="1" dirty="0">
            <a:latin typeface="Century Gothic" panose="020B0502020202020204" pitchFamily="34" charset="0"/>
          </a:endParaRPr>
        </a:p>
      </dgm:t>
    </dgm:pt>
    <dgm:pt modelId="{5C930056-736A-499A-AD65-FFB8E8EA21E8}" type="parTrans" cxnId="{459E9DA7-D5DD-4568-B532-3BEEBAFC18D3}">
      <dgm:prSet/>
      <dgm:spPr/>
      <dgm:t>
        <a:bodyPr/>
        <a:lstStyle/>
        <a:p>
          <a:endParaRPr lang="en-GB"/>
        </a:p>
      </dgm:t>
    </dgm:pt>
    <dgm:pt modelId="{F6C0DCD4-B071-43A5-8759-2C34E7C26555}" type="sibTrans" cxnId="{459E9DA7-D5DD-4568-B532-3BEEBAFC18D3}">
      <dgm:prSet/>
      <dgm:spPr/>
      <dgm:t>
        <a:bodyPr/>
        <a:lstStyle/>
        <a:p>
          <a:endParaRPr lang="en-GB"/>
        </a:p>
      </dgm:t>
    </dgm:pt>
    <dgm:pt modelId="{E2EE0229-9CC8-4B1B-A423-9AE846427D39}">
      <dgm:prSet phldrT="[Text]" custT="1"/>
      <dgm:spPr/>
      <dgm:t>
        <a:bodyPr/>
        <a:lstStyle/>
        <a:p>
          <a:r>
            <a:rPr lang="en-GB" sz="1100" dirty="0" smtClean="0">
              <a:latin typeface="Century Gothic" panose="020B0502020202020204" pitchFamily="34" charset="0"/>
            </a:rPr>
            <a:t>Round 1</a:t>
          </a:r>
          <a:endParaRPr lang="en-GB" sz="1100" dirty="0">
            <a:latin typeface="Century Gothic" panose="020B0502020202020204" pitchFamily="34" charset="0"/>
          </a:endParaRPr>
        </a:p>
      </dgm:t>
    </dgm:pt>
    <dgm:pt modelId="{6C2BB033-8E84-48D7-BDD6-8A10F47103E6}" type="parTrans" cxnId="{7E46184E-29FC-4BA7-BBC3-137FD4B59ED7}">
      <dgm:prSet/>
      <dgm:spPr/>
      <dgm:t>
        <a:bodyPr/>
        <a:lstStyle/>
        <a:p>
          <a:endParaRPr lang="en-GB"/>
        </a:p>
      </dgm:t>
    </dgm:pt>
    <dgm:pt modelId="{10AFDCF9-A92D-406C-B9CD-8B4DBCC8FBDC}" type="sibTrans" cxnId="{7E46184E-29FC-4BA7-BBC3-137FD4B59ED7}">
      <dgm:prSet/>
      <dgm:spPr/>
      <dgm:t>
        <a:bodyPr/>
        <a:lstStyle/>
        <a:p>
          <a:endParaRPr lang="en-GB"/>
        </a:p>
      </dgm:t>
    </dgm:pt>
    <dgm:pt modelId="{9F7CC470-4C87-41F2-951E-7E14FFE6D0E3}">
      <dgm:prSet phldrT="[Text]" custT="1"/>
      <dgm:spPr/>
      <dgm:t>
        <a:bodyPr/>
        <a:lstStyle/>
        <a:p>
          <a:r>
            <a:rPr lang="en-GB" sz="1100" dirty="0" smtClean="0">
              <a:latin typeface="Century Gothic" panose="020B0502020202020204" pitchFamily="34" charset="0"/>
            </a:rPr>
            <a:t>Round 2</a:t>
          </a:r>
          <a:endParaRPr lang="en-GB" sz="1100" dirty="0">
            <a:latin typeface="Century Gothic" panose="020B0502020202020204" pitchFamily="34" charset="0"/>
          </a:endParaRPr>
        </a:p>
      </dgm:t>
    </dgm:pt>
    <dgm:pt modelId="{2F41058F-7BFB-44F6-B5D5-E1CB21AD0B36}" type="parTrans" cxnId="{F6639176-9D7E-4A39-B321-26469BB78C53}">
      <dgm:prSet/>
      <dgm:spPr/>
      <dgm:t>
        <a:bodyPr/>
        <a:lstStyle/>
        <a:p>
          <a:endParaRPr lang="en-GB"/>
        </a:p>
      </dgm:t>
    </dgm:pt>
    <dgm:pt modelId="{EBC3458D-D31B-4EE4-9DE9-050DAED96152}" type="sibTrans" cxnId="{F6639176-9D7E-4A39-B321-26469BB78C53}">
      <dgm:prSet/>
      <dgm:spPr/>
      <dgm:t>
        <a:bodyPr/>
        <a:lstStyle/>
        <a:p>
          <a:endParaRPr lang="en-GB"/>
        </a:p>
      </dgm:t>
    </dgm:pt>
    <dgm:pt modelId="{69C72B39-AB31-44A7-9304-DCC05F56DB51}">
      <dgm:prSet phldrT="[Text]" custT="1"/>
      <dgm:spPr/>
      <dgm:t>
        <a:bodyPr/>
        <a:lstStyle/>
        <a:p>
          <a:r>
            <a:rPr lang="en-GB" sz="1100" dirty="0" smtClean="0">
              <a:latin typeface="Century Gothic" panose="020B0502020202020204" pitchFamily="34" charset="0"/>
            </a:rPr>
            <a:t>Round 3</a:t>
          </a:r>
        </a:p>
      </dgm:t>
    </dgm:pt>
    <dgm:pt modelId="{84663056-D9DB-40B1-B398-D1B2CE6BA563}" type="parTrans" cxnId="{BB0EC6D0-9332-4D54-B8DF-1EE2941A3907}">
      <dgm:prSet/>
      <dgm:spPr/>
      <dgm:t>
        <a:bodyPr/>
        <a:lstStyle/>
        <a:p>
          <a:endParaRPr lang="en-GB"/>
        </a:p>
      </dgm:t>
    </dgm:pt>
    <dgm:pt modelId="{26388A6C-0891-4510-B2E0-E49F8717B156}" type="sibTrans" cxnId="{BB0EC6D0-9332-4D54-B8DF-1EE2941A3907}">
      <dgm:prSet/>
      <dgm:spPr/>
      <dgm:t>
        <a:bodyPr/>
        <a:lstStyle/>
        <a:p>
          <a:endParaRPr lang="en-GB"/>
        </a:p>
      </dgm:t>
    </dgm:pt>
    <dgm:pt modelId="{EB141478-83C2-4B50-B460-BCD20FBD6889}">
      <dgm:prSet phldrT="[Text]" custT="1"/>
      <dgm:spPr/>
      <dgm:t>
        <a:bodyPr/>
        <a:lstStyle/>
        <a:p>
          <a:r>
            <a:rPr lang="en-GB" sz="1100" dirty="0" smtClean="0">
              <a:latin typeface="Century Gothic" panose="020B0502020202020204" pitchFamily="34" charset="0"/>
            </a:rPr>
            <a:t>Round 3</a:t>
          </a:r>
          <a:endParaRPr lang="en-GB" sz="1100" dirty="0">
            <a:latin typeface="Century Gothic" panose="020B0502020202020204" pitchFamily="34" charset="0"/>
          </a:endParaRPr>
        </a:p>
      </dgm:t>
    </dgm:pt>
    <dgm:pt modelId="{05286D9E-B10B-4B02-A59E-B35DB7D0BA09}" type="parTrans" cxnId="{95A5554C-7FC2-4E78-A0D1-6C388DE41405}">
      <dgm:prSet/>
      <dgm:spPr/>
      <dgm:t>
        <a:bodyPr/>
        <a:lstStyle/>
        <a:p>
          <a:endParaRPr lang="en-GB"/>
        </a:p>
      </dgm:t>
    </dgm:pt>
    <dgm:pt modelId="{3B2DC8D8-BC67-4830-9734-7785E861247C}" type="sibTrans" cxnId="{95A5554C-7FC2-4E78-A0D1-6C388DE41405}">
      <dgm:prSet/>
      <dgm:spPr/>
      <dgm:t>
        <a:bodyPr/>
        <a:lstStyle/>
        <a:p>
          <a:endParaRPr lang="en-GB"/>
        </a:p>
      </dgm:t>
    </dgm:pt>
    <dgm:pt modelId="{D677F2BA-C4C6-45B3-87CB-EF5691B82348}">
      <dgm:prSet phldrT="[Text]" custT="1"/>
      <dgm:spPr/>
      <dgm:t>
        <a:bodyPr/>
        <a:lstStyle/>
        <a:p>
          <a:r>
            <a:rPr lang="en-GB" sz="1100" b="1" dirty="0" smtClean="0">
              <a:latin typeface="Century Gothic" panose="020B0502020202020204" pitchFamily="34" charset="0"/>
            </a:rPr>
            <a:t>Session 3 Groundwater monitoring</a:t>
          </a:r>
          <a:endParaRPr lang="en-GB" sz="1100" b="1" dirty="0">
            <a:latin typeface="Century Gothic" panose="020B0502020202020204" pitchFamily="34" charset="0"/>
          </a:endParaRPr>
        </a:p>
      </dgm:t>
    </dgm:pt>
    <dgm:pt modelId="{156E1DEF-BC12-4F6D-A724-7CEA06F4C70F}" type="parTrans" cxnId="{C703710E-3FDC-4BBC-96E9-657A174EC8A1}">
      <dgm:prSet/>
      <dgm:spPr/>
      <dgm:t>
        <a:bodyPr/>
        <a:lstStyle/>
        <a:p>
          <a:endParaRPr lang="en-GB"/>
        </a:p>
      </dgm:t>
    </dgm:pt>
    <dgm:pt modelId="{2562C795-30CD-45A0-BED3-65FB77AFEADD}" type="sibTrans" cxnId="{C703710E-3FDC-4BBC-96E9-657A174EC8A1}">
      <dgm:prSet/>
      <dgm:spPr/>
      <dgm:t>
        <a:bodyPr/>
        <a:lstStyle/>
        <a:p>
          <a:endParaRPr lang="en-GB"/>
        </a:p>
      </dgm:t>
    </dgm:pt>
    <dgm:pt modelId="{83BF6FBD-CBD9-4CAD-8FAD-1CA8C604B959}">
      <dgm:prSet phldrT="[Text]" custT="1"/>
      <dgm:spPr/>
      <dgm:t>
        <a:bodyPr/>
        <a:lstStyle/>
        <a:p>
          <a:r>
            <a:rPr lang="en-GB" sz="1100" dirty="0" smtClean="0">
              <a:latin typeface="Century Gothic" panose="020B0502020202020204" pitchFamily="34" charset="0"/>
            </a:rPr>
            <a:t>Individual monitoring</a:t>
          </a:r>
          <a:endParaRPr lang="en-GB" sz="1100" dirty="0">
            <a:latin typeface="Century Gothic" panose="020B0502020202020204" pitchFamily="34" charset="0"/>
          </a:endParaRPr>
        </a:p>
      </dgm:t>
    </dgm:pt>
    <dgm:pt modelId="{B8DA29D0-89D0-4E7F-877B-72E4221F81BB}" type="parTrans" cxnId="{D8427A03-FCE5-41DC-8408-6C444316FD89}">
      <dgm:prSet/>
      <dgm:spPr/>
      <dgm:t>
        <a:bodyPr/>
        <a:lstStyle/>
        <a:p>
          <a:endParaRPr lang="en-GB"/>
        </a:p>
      </dgm:t>
    </dgm:pt>
    <dgm:pt modelId="{32D39B41-4FE6-450D-A527-45C94BCE1C28}" type="sibTrans" cxnId="{D8427A03-FCE5-41DC-8408-6C444316FD89}">
      <dgm:prSet/>
      <dgm:spPr/>
      <dgm:t>
        <a:bodyPr/>
        <a:lstStyle/>
        <a:p>
          <a:endParaRPr lang="en-GB"/>
        </a:p>
      </dgm:t>
    </dgm:pt>
    <dgm:pt modelId="{FC5E3051-BADB-4947-9DBC-5942AD3A935A}">
      <dgm:prSet phldrT="[Text]" custT="1"/>
      <dgm:spPr/>
      <dgm:t>
        <a:bodyPr/>
        <a:lstStyle/>
        <a:p>
          <a:r>
            <a:rPr lang="en-GB" sz="1100" dirty="0" smtClean="0">
              <a:latin typeface="Century Gothic" panose="020B0502020202020204" pitchFamily="34" charset="0"/>
            </a:rPr>
            <a:t>Joint monitoring</a:t>
          </a:r>
          <a:endParaRPr lang="en-GB" sz="1100" dirty="0">
            <a:latin typeface="Century Gothic" panose="020B0502020202020204" pitchFamily="34" charset="0"/>
          </a:endParaRPr>
        </a:p>
      </dgm:t>
    </dgm:pt>
    <dgm:pt modelId="{257BA8B6-D178-4F15-8875-1D230702A2DB}" type="parTrans" cxnId="{0589461F-F762-4616-A2F1-46D6F0F99776}">
      <dgm:prSet/>
      <dgm:spPr/>
      <dgm:t>
        <a:bodyPr/>
        <a:lstStyle/>
        <a:p>
          <a:endParaRPr lang="en-GB"/>
        </a:p>
      </dgm:t>
    </dgm:pt>
    <dgm:pt modelId="{6616F899-ABE5-4FC3-A9F6-49A7DA184687}" type="sibTrans" cxnId="{0589461F-F762-4616-A2F1-46D6F0F99776}">
      <dgm:prSet/>
      <dgm:spPr/>
      <dgm:t>
        <a:bodyPr/>
        <a:lstStyle/>
        <a:p>
          <a:endParaRPr lang="en-GB"/>
        </a:p>
      </dgm:t>
    </dgm:pt>
    <dgm:pt modelId="{C6DE1453-0C07-4EFD-A54C-87A5F089A6C8}">
      <dgm:prSet phldrT="[Text]" custT="1"/>
      <dgm:spPr/>
      <dgm:t>
        <a:bodyPr/>
        <a:lstStyle/>
        <a:p>
          <a:r>
            <a:rPr lang="en-GB" sz="1100" b="1" dirty="0" smtClean="0">
              <a:latin typeface="Century Gothic" panose="020B0502020202020204" pitchFamily="34" charset="0"/>
            </a:rPr>
            <a:t>De-briefing</a:t>
          </a:r>
          <a:endParaRPr lang="en-GB" sz="1100" b="1" dirty="0">
            <a:latin typeface="Century Gothic" panose="020B0502020202020204" pitchFamily="34" charset="0"/>
          </a:endParaRPr>
        </a:p>
      </dgm:t>
    </dgm:pt>
    <dgm:pt modelId="{71C35940-2050-475A-87AA-4162ED30C801}" type="parTrans" cxnId="{1F115BFB-D3AF-40EE-8EBB-8AFEC0DD4E57}">
      <dgm:prSet/>
      <dgm:spPr/>
      <dgm:t>
        <a:bodyPr/>
        <a:lstStyle/>
        <a:p>
          <a:endParaRPr lang="en-GB"/>
        </a:p>
      </dgm:t>
    </dgm:pt>
    <dgm:pt modelId="{866525E8-4C97-41E4-AFC5-2137DD879548}" type="sibTrans" cxnId="{1F115BFB-D3AF-40EE-8EBB-8AFEC0DD4E57}">
      <dgm:prSet/>
      <dgm:spPr/>
      <dgm:t>
        <a:bodyPr/>
        <a:lstStyle/>
        <a:p>
          <a:endParaRPr lang="en-GB"/>
        </a:p>
      </dgm:t>
    </dgm:pt>
    <dgm:pt modelId="{CCFE57B3-39A4-42E8-9EF2-EC58A949A256}">
      <dgm:prSet phldrT="[Text]" custT="1"/>
      <dgm:spPr/>
      <dgm:t>
        <a:bodyPr/>
        <a:lstStyle/>
        <a:p>
          <a:r>
            <a:rPr lang="en-GB" sz="1100" b="1" dirty="0" smtClean="0">
              <a:latin typeface="Century Gothic" panose="020B0502020202020204" pitchFamily="34" charset="0"/>
            </a:rPr>
            <a:t>Introduction</a:t>
          </a:r>
          <a:endParaRPr lang="en-GB" sz="1100" b="1" dirty="0">
            <a:latin typeface="Century Gothic" panose="020B0502020202020204" pitchFamily="34" charset="0"/>
          </a:endParaRPr>
        </a:p>
      </dgm:t>
    </dgm:pt>
    <dgm:pt modelId="{8EEF035B-251B-4A03-BEAB-C37E98895277}" type="parTrans" cxnId="{827AFFDA-2230-4BCF-B735-5A1BB9B492DF}">
      <dgm:prSet/>
      <dgm:spPr/>
      <dgm:t>
        <a:bodyPr/>
        <a:lstStyle/>
        <a:p>
          <a:endParaRPr lang="en-GB"/>
        </a:p>
      </dgm:t>
    </dgm:pt>
    <dgm:pt modelId="{AA109CF3-B778-418E-B48F-34F413A5E261}" type="sibTrans" cxnId="{827AFFDA-2230-4BCF-B735-5A1BB9B492DF}">
      <dgm:prSet/>
      <dgm:spPr/>
      <dgm:t>
        <a:bodyPr/>
        <a:lstStyle/>
        <a:p>
          <a:endParaRPr lang="en-GB"/>
        </a:p>
      </dgm:t>
    </dgm:pt>
    <dgm:pt modelId="{95C1B5B7-145C-45B6-AE02-E51B0286F44A}" type="pres">
      <dgm:prSet presAssocID="{19596FFD-8AE2-44A2-B854-8AAABE1B960B}" presName="Name0" presStyleCnt="0">
        <dgm:presLayoutVars>
          <dgm:dir/>
        </dgm:presLayoutVars>
      </dgm:prSet>
      <dgm:spPr/>
      <dgm:t>
        <a:bodyPr/>
        <a:lstStyle/>
        <a:p>
          <a:endParaRPr lang="en-GB"/>
        </a:p>
      </dgm:t>
    </dgm:pt>
    <dgm:pt modelId="{1A1F241A-58CB-4C2F-AC3C-2499BA9E05E0}" type="pres">
      <dgm:prSet presAssocID="{CCFE57B3-39A4-42E8-9EF2-EC58A949A256}" presName="parComposite" presStyleCnt="0"/>
      <dgm:spPr/>
    </dgm:pt>
    <dgm:pt modelId="{CFF9674E-EF2D-4FD2-995B-9231EB683ECD}" type="pres">
      <dgm:prSet presAssocID="{CCFE57B3-39A4-42E8-9EF2-EC58A949A256}" presName="parBigCircle" presStyleLbl="node0" presStyleIdx="0" presStyleCnt="5"/>
      <dgm:spPr>
        <a:solidFill>
          <a:srgbClr val="1F81F9"/>
        </a:solidFill>
      </dgm:spPr>
    </dgm:pt>
    <dgm:pt modelId="{5290FEB4-2E2B-4C0E-B5C3-AE40AB7AF6F4}" type="pres">
      <dgm:prSet presAssocID="{CCFE57B3-39A4-42E8-9EF2-EC58A949A256}" presName="parTx" presStyleLbl="revTx" presStyleIdx="0" presStyleCnt="21" custAng="3900000" custLinFactNeighborX="-59171" custLinFactNeighborY="-1648"/>
      <dgm:spPr/>
      <dgm:t>
        <a:bodyPr/>
        <a:lstStyle/>
        <a:p>
          <a:endParaRPr lang="en-GB"/>
        </a:p>
      </dgm:t>
    </dgm:pt>
    <dgm:pt modelId="{EBD69D2D-AB31-4097-8E27-DA10DC246CD4}" type="pres">
      <dgm:prSet presAssocID="{CCFE57B3-39A4-42E8-9EF2-EC58A949A256}" presName="bSpace" presStyleCnt="0"/>
      <dgm:spPr/>
    </dgm:pt>
    <dgm:pt modelId="{89914CF7-3F1E-4B81-A60E-C174C5E9E90A}" type="pres">
      <dgm:prSet presAssocID="{CCFE57B3-39A4-42E8-9EF2-EC58A949A256}" presName="parBackupNorm" presStyleCnt="0"/>
      <dgm:spPr/>
    </dgm:pt>
    <dgm:pt modelId="{20BF7C29-9A34-4D99-BD4F-9FEF8C0FBC77}" type="pres">
      <dgm:prSet presAssocID="{AA109CF3-B778-418E-B48F-34F413A5E261}" presName="parSpace" presStyleCnt="0"/>
      <dgm:spPr/>
    </dgm:pt>
    <dgm:pt modelId="{4C8FF8FD-D8F0-4E6C-B1E1-702BDEEA9BE1}" type="pres">
      <dgm:prSet presAssocID="{F7D7EE91-4800-4C48-9423-D287C6D247FC}" presName="parComposite" presStyleCnt="0"/>
      <dgm:spPr/>
    </dgm:pt>
    <dgm:pt modelId="{0C4AA51F-BF5E-4FB0-AA3F-5470F591B760}" type="pres">
      <dgm:prSet presAssocID="{F7D7EE91-4800-4C48-9423-D287C6D247FC}" presName="parBigCircle" presStyleLbl="node0" presStyleIdx="1" presStyleCnt="5"/>
      <dgm:spPr>
        <a:solidFill>
          <a:srgbClr val="1F81F9"/>
        </a:solidFill>
      </dgm:spPr>
    </dgm:pt>
    <dgm:pt modelId="{333DDEE2-D6B3-4376-B9DD-74E44B149ED3}" type="pres">
      <dgm:prSet presAssocID="{F7D7EE91-4800-4C48-9423-D287C6D247FC}" presName="parTx" presStyleLbl="revTx" presStyleIdx="1" presStyleCnt="21" custAng="3900000" custScaleX="124409" custScaleY="135244" custLinFactNeighborX="-19675" custLinFactNeighborY="-442"/>
      <dgm:spPr/>
      <dgm:t>
        <a:bodyPr/>
        <a:lstStyle/>
        <a:p>
          <a:endParaRPr lang="en-GB"/>
        </a:p>
      </dgm:t>
    </dgm:pt>
    <dgm:pt modelId="{A778F46E-B3AB-451A-9C58-95166DAC836E}" type="pres">
      <dgm:prSet presAssocID="{F7D7EE91-4800-4C48-9423-D287C6D247FC}" presName="bSpace" presStyleCnt="0"/>
      <dgm:spPr/>
    </dgm:pt>
    <dgm:pt modelId="{7E51565F-9D29-4ECF-8ECE-6EFAD9F6892B}" type="pres">
      <dgm:prSet presAssocID="{F7D7EE91-4800-4C48-9423-D287C6D247FC}" presName="parBackupNorm" presStyleCnt="0"/>
      <dgm:spPr/>
    </dgm:pt>
    <dgm:pt modelId="{4986F812-8FA0-4DCE-9EB8-9970459D22FA}" type="pres">
      <dgm:prSet presAssocID="{D71D13FB-E080-4510-B504-8DC935EA4943}" presName="parSpace" presStyleCnt="0"/>
      <dgm:spPr/>
    </dgm:pt>
    <dgm:pt modelId="{C6ADB119-B5D5-4D72-81E5-53A5F5A22BC6}" type="pres">
      <dgm:prSet presAssocID="{8067FCC1-C0E7-43D8-AE57-1102FADB3412}" presName="desBackupLeftNorm" presStyleCnt="0"/>
      <dgm:spPr/>
    </dgm:pt>
    <dgm:pt modelId="{B0C813DA-9908-4661-87E5-C04EF3AE9121}" type="pres">
      <dgm:prSet presAssocID="{8067FCC1-C0E7-43D8-AE57-1102FADB3412}" presName="desComposite" presStyleCnt="0"/>
      <dgm:spPr/>
    </dgm:pt>
    <dgm:pt modelId="{2E55A0DA-8940-4A83-8C8F-7E53D4456E82}" type="pres">
      <dgm:prSet presAssocID="{8067FCC1-C0E7-43D8-AE57-1102FADB3412}" presName="desCircle" presStyleLbl="node1" presStyleIdx="0" presStyleCnt="8" custLinFactNeighborX="8295" custLinFactNeighborY="3731"/>
      <dgm:spPr>
        <a:solidFill>
          <a:srgbClr val="FFA500"/>
        </a:solidFill>
      </dgm:spPr>
    </dgm:pt>
    <dgm:pt modelId="{C9468D30-DC0E-4D6C-B5CC-82A5A43804E9}" type="pres">
      <dgm:prSet presAssocID="{8067FCC1-C0E7-43D8-AE57-1102FADB3412}" presName="chTx" presStyleLbl="revTx" presStyleIdx="2" presStyleCnt="21"/>
      <dgm:spPr/>
      <dgm:t>
        <a:bodyPr/>
        <a:lstStyle/>
        <a:p>
          <a:endParaRPr lang="en-GB"/>
        </a:p>
      </dgm:t>
    </dgm:pt>
    <dgm:pt modelId="{31BA2AE7-45D5-4476-A878-06045D899C0A}" type="pres">
      <dgm:prSet presAssocID="{8067FCC1-C0E7-43D8-AE57-1102FADB3412}" presName="desTx" presStyleLbl="revTx" presStyleIdx="3" presStyleCnt="21">
        <dgm:presLayoutVars>
          <dgm:bulletEnabled val="1"/>
        </dgm:presLayoutVars>
      </dgm:prSet>
      <dgm:spPr/>
    </dgm:pt>
    <dgm:pt modelId="{3C954E66-01B5-436B-83D3-C4DB5B1AC84C}" type="pres">
      <dgm:prSet presAssocID="{8067FCC1-C0E7-43D8-AE57-1102FADB3412}" presName="desBackupRightNorm" presStyleCnt="0"/>
      <dgm:spPr/>
    </dgm:pt>
    <dgm:pt modelId="{D5D24DBE-267D-4A9A-8752-25793D8E040A}" type="pres">
      <dgm:prSet presAssocID="{06777514-B6A6-4FAC-BC1E-EDA9BBD2F580}" presName="desSpace" presStyleCnt="0"/>
      <dgm:spPr/>
    </dgm:pt>
    <dgm:pt modelId="{36B3C518-88B3-425E-8390-DF092F2A21BE}" type="pres">
      <dgm:prSet presAssocID="{18424A3F-8B7F-4A6F-9421-A4F73BAD7860}" presName="desBackupLeftNorm" presStyleCnt="0"/>
      <dgm:spPr/>
    </dgm:pt>
    <dgm:pt modelId="{95B55852-3B90-4D88-AEF9-A0F68AE9F1AA}" type="pres">
      <dgm:prSet presAssocID="{18424A3F-8B7F-4A6F-9421-A4F73BAD7860}" presName="desComposite" presStyleCnt="0"/>
      <dgm:spPr/>
    </dgm:pt>
    <dgm:pt modelId="{A6CD4EE2-7503-4F5F-A962-7AFB51B5B9EF}" type="pres">
      <dgm:prSet presAssocID="{18424A3F-8B7F-4A6F-9421-A4F73BAD7860}" presName="desCircle" presStyleLbl="node1" presStyleIdx="1" presStyleCnt="8" custLinFactNeighborX="8295" custLinFactNeighborY="3731"/>
      <dgm:spPr>
        <a:solidFill>
          <a:srgbClr val="FFA500"/>
        </a:solidFill>
      </dgm:spPr>
    </dgm:pt>
    <dgm:pt modelId="{FA2E25B6-50EF-479D-A836-E283DF65B4E7}" type="pres">
      <dgm:prSet presAssocID="{18424A3F-8B7F-4A6F-9421-A4F73BAD7860}" presName="chTx" presStyleLbl="revTx" presStyleIdx="4" presStyleCnt="21"/>
      <dgm:spPr/>
      <dgm:t>
        <a:bodyPr/>
        <a:lstStyle/>
        <a:p>
          <a:endParaRPr lang="en-GB"/>
        </a:p>
      </dgm:t>
    </dgm:pt>
    <dgm:pt modelId="{6B7F9E73-D461-4619-9E69-9E9E9F52BFAA}" type="pres">
      <dgm:prSet presAssocID="{18424A3F-8B7F-4A6F-9421-A4F73BAD7860}" presName="desTx" presStyleLbl="revTx" presStyleIdx="5" presStyleCnt="21">
        <dgm:presLayoutVars>
          <dgm:bulletEnabled val="1"/>
        </dgm:presLayoutVars>
      </dgm:prSet>
      <dgm:spPr/>
    </dgm:pt>
    <dgm:pt modelId="{A4F0E629-9E13-4A70-977D-C2293F4556E3}" type="pres">
      <dgm:prSet presAssocID="{18424A3F-8B7F-4A6F-9421-A4F73BAD7860}" presName="desBackupRightNorm" presStyleCnt="0"/>
      <dgm:spPr/>
    </dgm:pt>
    <dgm:pt modelId="{A21A0354-3E60-4106-9A40-FA176E2EE2F6}" type="pres">
      <dgm:prSet presAssocID="{1FD018D4-F9CE-4BA5-9126-0A66854569A0}" presName="desSpace" presStyleCnt="0"/>
      <dgm:spPr/>
    </dgm:pt>
    <dgm:pt modelId="{1DA61D71-9E75-4559-8944-AAFBDD7B9629}" type="pres">
      <dgm:prSet presAssocID="{69C72B39-AB31-44A7-9304-DCC05F56DB51}" presName="desBackupLeftNorm" presStyleCnt="0"/>
      <dgm:spPr/>
    </dgm:pt>
    <dgm:pt modelId="{0E2740D3-6670-443D-83F4-1838B7209B67}" type="pres">
      <dgm:prSet presAssocID="{69C72B39-AB31-44A7-9304-DCC05F56DB51}" presName="desComposite" presStyleCnt="0"/>
      <dgm:spPr/>
    </dgm:pt>
    <dgm:pt modelId="{3CFDD1E0-A3E6-438D-BB83-C9910F01B7BF}" type="pres">
      <dgm:prSet presAssocID="{69C72B39-AB31-44A7-9304-DCC05F56DB51}" presName="desCircle" presStyleLbl="node1" presStyleIdx="2" presStyleCnt="8" custLinFactNeighborX="8295" custLinFactNeighborY="3731"/>
      <dgm:spPr>
        <a:solidFill>
          <a:srgbClr val="FFA500"/>
        </a:solidFill>
      </dgm:spPr>
    </dgm:pt>
    <dgm:pt modelId="{5E938E9D-E415-4F7A-9C80-A87FC2188F23}" type="pres">
      <dgm:prSet presAssocID="{69C72B39-AB31-44A7-9304-DCC05F56DB51}" presName="chTx" presStyleLbl="revTx" presStyleIdx="6" presStyleCnt="21"/>
      <dgm:spPr/>
      <dgm:t>
        <a:bodyPr/>
        <a:lstStyle/>
        <a:p>
          <a:endParaRPr lang="en-GB"/>
        </a:p>
      </dgm:t>
    </dgm:pt>
    <dgm:pt modelId="{6077CB4F-5C59-4482-9604-3321AE942F0F}" type="pres">
      <dgm:prSet presAssocID="{69C72B39-AB31-44A7-9304-DCC05F56DB51}" presName="desTx" presStyleLbl="revTx" presStyleIdx="7" presStyleCnt="2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83E70EC-D1F5-4C22-B3C4-62D5AD069A82}" type="pres">
      <dgm:prSet presAssocID="{69C72B39-AB31-44A7-9304-DCC05F56DB51}" presName="desBackupRightNorm" presStyleCnt="0"/>
      <dgm:spPr/>
    </dgm:pt>
    <dgm:pt modelId="{B5603720-959F-47D3-887D-E898E9B5F1B5}" type="pres">
      <dgm:prSet presAssocID="{26388A6C-0891-4510-B2E0-E49F8717B156}" presName="desSpace" presStyleCnt="0"/>
      <dgm:spPr/>
    </dgm:pt>
    <dgm:pt modelId="{994A7749-7FD6-4EFC-A036-208BDDF36E37}" type="pres">
      <dgm:prSet presAssocID="{15B1C9DA-5DA5-402C-9238-8BCE340314EB}" presName="parComposite" presStyleCnt="0"/>
      <dgm:spPr/>
    </dgm:pt>
    <dgm:pt modelId="{FF374D86-3E45-41EB-9AE4-C9C9D7D947A5}" type="pres">
      <dgm:prSet presAssocID="{15B1C9DA-5DA5-402C-9238-8BCE340314EB}" presName="parBigCircle" presStyleLbl="node0" presStyleIdx="2" presStyleCnt="5"/>
      <dgm:spPr>
        <a:solidFill>
          <a:srgbClr val="1F81F9"/>
        </a:solidFill>
      </dgm:spPr>
    </dgm:pt>
    <dgm:pt modelId="{79556DD3-C181-4A17-B8F8-01BEA2F36EF6}" type="pres">
      <dgm:prSet presAssocID="{15B1C9DA-5DA5-402C-9238-8BCE340314EB}" presName="parTx" presStyleLbl="revTx" presStyleIdx="8" presStyleCnt="21" custAng="3900000" custLinFactNeighborX="-33488" custLinFactNeighborY="-1243"/>
      <dgm:spPr/>
      <dgm:t>
        <a:bodyPr/>
        <a:lstStyle/>
        <a:p>
          <a:endParaRPr lang="en-GB"/>
        </a:p>
      </dgm:t>
    </dgm:pt>
    <dgm:pt modelId="{4E738524-5122-4E0D-B680-F7A0F202FEF7}" type="pres">
      <dgm:prSet presAssocID="{15B1C9DA-5DA5-402C-9238-8BCE340314EB}" presName="bSpace" presStyleCnt="0"/>
      <dgm:spPr/>
    </dgm:pt>
    <dgm:pt modelId="{5FCC8469-F9EA-40C7-8B79-BD0FAED35462}" type="pres">
      <dgm:prSet presAssocID="{15B1C9DA-5DA5-402C-9238-8BCE340314EB}" presName="parBackupNorm" presStyleCnt="0"/>
      <dgm:spPr/>
    </dgm:pt>
    <dgm:pt modelId="{018EAD48-5827-42D3-92D9-F231C2336185}" type="pres">
      <dgm:prSet presAssocID="{F6C0DCD4-B071-43A5-8759-2C34E7C26555}" presName="parSpace" presStyleCnt="0"/>
      <dgm:spPr/>
    </dgm:pt>
    <dgm:pt modelId="{382FDD9C-AE8A-48BB-880F-4FFCB62E7F38}" type="pres">
      <dgm:prSet presAssocID="{E2EE0229-9CC8-4B1B-A423-9AE846427D39}" presName="desBackupLeftNorm" presStyleCnt="0"/>
      <dgm:spPr/>
    </dgm:pt>
    <dgm:pt modelId="{8BB48120-7B02-409F-89AA-682F77936D7C}" type="pres">
      <dgm:prSet presAssocID="{E2EE0229-9CC8-4B1B-A423-9AE846427D39}" presName="desComposite" presStyleCnt="0"/>
      <dgm:spPr/>
    </dgm:pt>
    <dgm:pt modelId="{C9D56BD5-978F-4F27-ADB3-62CFE0286E1D}" type="pres">
      <dgm:prSet presAssocID="{E2EE0229-9CC8-4B1B-A423-9AE846427D39}" presName="desCircle" presStyleLbl="node1" presStyleIdx="3" presStyleCnt="8" custLinFactNeighborX="8295" custLinFactNeighborY="3731"/>
      <dgm:spPr>
        <a:solidFill>
          <a:srgbClr val="FFA500"/>
        </a:solidFill>
      </dgm:spPr>
    </dgm:pt>
    <dgm:pt modelId="{82CEF3C5-6F25-4556-B662-1FB00EF79A09}" type="pres">
      <dgm:prSet presAssocID="{E2EE0229-9CC8-4B1B-A423-9AE846427D39}" presName="chTx" presStyleLbl="revTx" presStyleIdx="9" presStyleCnt="21"/>
      <dgm:spPr/>
      <dgm:t>
        <a:bodyPr/>
        <a:lstStyle/>
        <a:p>
          <a:endParaRPr lang="en-GB"/>
        </a:p>
      </dgm:t>
    </dgm:pt>
    <dgm:pt modelId="{F935DF14-2E35-4F04-9EF5-8637272AB2AD}" type="pres">
      <dgm:prSet presAssocID="{E2EE0229-9CC8-4B1B-A423-9AE846427D39}" presName="desTx" presStyleLbl="revTx" presStyleIdx="10" presStyleCnt="21">
        <dgm:presLayoutVars>
          <dgm:bulletEnabled val="1"/>
        </dgm:presLayoutVars>
      </dgm:prSet>
      <dgm:spPr/>
    </dgm:pt>
    <dgm:pt modelId="{4D120C0D-72C2-490D-9E1A-8ACC84A1D6B4}" type="pres">
      <dgm:prSet presAssocID="{E2EE0229-9CC8-4B1B-A423-9AE846427D39}" presName="desBackupRightNorm" presStyleCnt="0"/>
      <dgm:spPr/>
    </dgm:pt>
    <dgm:pt modelId="{941BB22D-E856-4AA8-83D8-F3135040818F}" type="pres">
      <dgm:prSet presAssocID="{10AFDCF9-A92D-406C-B9CD-8B4DBCC8FBDC}" presName="desSpace" presStyleCnt="0"/>
      <dgm:spPr/>
    </dgm:pt>
    <dgm:pt modelId="{23B48B1A-6E33-447D-92D9-C10FEE06F086}" type="pres">
      <dgm:prSet presAssocID="{9F7CC470-4C87-41F2-951E-7E14FFE6D0E3}" presName="desBackupLeftNorm" presStyleCnt="0"/>
      <dgm:spPr/>
    </dgm:pt>
    <dgm:pt modelId="{6395105B-29CE-4DD6-B0B6-6C64C3751249}" type="pres">
      <dgm:prSet presAssocID="{9F7CC470-4C87-41F2-951E-7E14FFE6D0E3}" presName="desComposite" presStyleCnt="0"/>
      <dgm:spPr/>
    </dgm:pt>
    <dgm:pt modelId="{49BC1312-9290-4F40-A2C5-5772CD058C01}" type="pres">
      <dgm:prSet presAssocID="{9F7CC470-4C87-41F2-951E-7E14FFE6D0E3}" presName="desCircle" presStyleLbl="node1" presStyleIdx="4" presStyleCnt="8" custLinFactNeighborX="8295" custLinFactNeighborY="3731"/>
      <dgm:spPr>
        <a:solidFill>
          <a:srgbClr val="FFA500"/>
        </a:solidFill>
      </dgm:spPr>
    </dgm:pt>
    <dgm:pt modelId="{C8B37A7C-9087-40A6-A4A8-F79D16353A5E}" type="pres">
      <dgm:prSet presAssocID="{9F7CC470-4C87-41F2-951E-7E14FFE6D0E3}" presName="chTx" presStyleLbl="revTx" presStyleIdx="11" presStyleCnt="21"/>
      <dgm:spPr/>
      <dgm:t>
        <a:bodyPr/>
        <a:lstStyle/>
        <a:p>
          <a:endParaRPr lang="en-GB"/>
        </a:p>
      </dgm:t>
    </dgm:pt>
    <dgm:pt modelId="{8C5DE74C-CF97-48F9-BD7E-F3491FF5C1F1}" type="pres">
      <dgm:prSet presAssocID="{9F7CC470-4C87-41F2-951E-7E14FFE6D0E3}" presName="desTx" presStyleLbl="revTx" presStyleIdx="12" presStyleCnt="21">
        <dgm:presLayoutVars>
          <dgm:bulletEnabled val="1"/>
        </dgm:presLayoutVars>
      </dgm:prSet>
      <dgm:spPr/>
    </dgm:pt>
    <dgm:pt modelId="{87F1E20E-7C76-4731-A31D-ABFB0BE965B2}" type="pres">
      <dgm:prSet presAssocID="{9F7CC470-4C87-41F2-951E-7E14FFE6D0E3}" presName="desBackupRightNorm" presStyleCnt="0"/>
      <dgm:spPr/>
    </dgm:pt>
    <dgm:pt modelId="{996F2C90-FC5E-4AFF-8AB2-ACC6796C9FE3}" type="pres">
      <dgm:prSet presAssocID="{EBC3458D-D31B-4EE4-9DE9-050DAED96152}" presName="desSpace" presStyleCnt="0"/>
      <dgm:spPr/>
    </dgm:pt>
    <dgm:pt modelId="{B3E8C53D-4D19-4EDE-BF0A-3B22A41CD9B4}" type="pres">
      <dgm:prSet presAssocID="{EB141478-83C2-4B50-B460-BCD20FBD6889}" presName="desBackupLeftNorm" presStyleCnt="0"/>
      <dgm:spPr/>
    </dgm:pt>
    <dgm:pt modelId="{9AA196B0-194B-4824-8053-16E92DBFB7D1}" type="pres">
      <dgm:prSet presAssocID="{EB141478-83C2-4B50-B460-BCD20FBD6889}" presName="desComposite" presStyleCnt="0"/>
      <dgm:spPr/>
    </dgm:pt>
    <dgm:pt modelId="{534654CF-3356-4A14-BA20-FEB414F4EC84}" type="pres">
      <dgm:prSet presAssocID="{EB141478-83C2-4B50-B460-BCD20FBD6889}" presName="desCircle" presStyleLbl="node1" presStyleIdx="5" presStyleCnt="8" custLinFactNeighborX="8295" custLinFactNeighborY="3731"/>
      <dgm:spPr>
        <a:solidFill>
          <a:srgbClr val="FFA500"/>
        </a:solidFill>
      </dgm:spPr>
    </dgm:pt>
    <dgm:pt modelId="{4E130414-749C-4CFC-92D5-5D28B14DB3EB}" type="pres">
      <dgm:prSet presAssocID="{EB141478-83C2-4B50-B460-BCD20FBD6889}" presName="chTx" presStyleLbl="revTx" presStyleIdx="13" presStyleCnt="21"/>
      <dgm:spPr/>
      <dgm:t>
        <a:bodyPr/>
        <a:lstStyle/>
        <a:p>
          <a:endParaRPr lang="en-GB"/>
        </a:p>
      </dgm:t>
    </dgm:pt>
    <dgm:pt modelId="{DA28BA53-8462-401C-9F2E-5599D9F449EB}" type="pres">
      <dgm:prSet presAssocID="{EB141478-83C2-4B50-B460-BCD20FBD6889}" presName="desTx" presStyleLbl="revTx" presStyleIdx="14" presStyleCnt="21">
        <dgm:presLayoutVars>
          <dgm:bulletEnabled val="1"/>
        </dgm:presLayoutVars>
      </dgm:prSet>
      <dgm:spPr/>
    </dgm:pt>
    <dgm:pt modelId="{D27FDFC4-CDCC-4B1B-96B4-6CDD32A82271}" type="pres">
      <dgm:prSet presAssocID="{EB141478-83C2-4B50-B460-BCD20FBD6889}" presName="desBackupRightNorm" presStyleCnt="0"/>
      <dgm:spPr/>
    </dgm:pt>
    <dgm:pt modelId="{3BF4791D-FAD8-42D6-B2B5-907B46DD5AD4}" type="pres">
      <dgm:prSet presAssocID="{3B2DC8D8-BC67-4830-9734-7785E861247C}" presName="desSpace" presStyleCnt="0"/>
      <dgm:spPr/>
    </dgm:pt>
    <dgm:pt modelId="{CA8A5D39-3505-4924-8E59-4647D06690A2}" type="pres">
      <dgm:prSet presAssocID="{D677F2BA-C4C6-45B3-87CB-EF5691B82348}" presName="parComposite" presStyleCnt="0"/>
      <dgm:spPr/>
    </dgm:pt>
    <dgm:pt modelId="{B5D34A6D-E83A-424F-9DE0-3C385F786F4D}" type="pres">
      <dgm:prSet presAssocID="{D677F2BA-C4C6-45B3-87CB-EF5691B82348}" presName="parBigCircle" presStyleLbl="node0" presStyleIdx="3" presStyleCnt="5"/>
      <dgm:spPr>
        <a:solidFill>
          <a:srgbClr val="1F81F9"/>
        </a:solidFill>
      </dgm:spPr>
    </dgm:pt>
    <dgm:pt modelId="{3B89B9B8-B758-46BE-AA3F-A07578649A3D}" type="pres">
      <dgm:prSet presAssocID="{D677F2BA-C4C6-45B3-87CB-EF5691B82348}" presName="parTx" presStyleLbl="revTx" presStyleIdx="15" presStyleCnt="21" custAng="3900000"/>
      <dgm:spPr/>
      <dgm:t>
        <a:bodyPr/>
        <a:lstStyle/>
        <a:p>
          <a:endParaRPr lang="en-GB"/>
        </a:p>
      </dgm:t>
    </dgm:pt>
    <dgm:pt modelId="{9F62E57E-3D8F-493B-A57C-CFAE208EEEC1}" type="pres">
      <dgm:prSet presAssocID="{D677F2BA-C4C6-45B3-87CB-EF5691B82348}" presName="bSpace" presStyleCnt="0"/>
      <dgm:spPr/>
    </dgm:pt>
    <dgm:pt modelId="{59D48D16-EA20-4E65-A477-4CAB18995702}" type="pres">
      <dgm:prSet presAssocID="{D677F2BA-C4C6-45B3-87CB-EF5691B82348}" presName="parBackupNorm" presStyleCnt="0"/>
      <dgm:spPr/>
    </dgm:pt>
    <dgm:pt modelId="{643A23D1-30FA-44B8-81FB-734415B84C40}" type="pres">
      <dgm:prSet presAssocID="{2562C795-30CD-45A0-BED3-65FB77AFEADD}" presName="parSpace" presStyleCnt="0"/>
      <dgm:spPr/>
    </dgm:pt>
    <dgm:pt modelId="{163C47C5-47A4-4254-B415-87C103803981}" type="pres">
      <dgm:prSet presAssocID="{83BF6FBD-CBD9-4CAD-8FAD-1CA8C604B959}" presName="desBackupLeftNorm" presStyleCnt="0"/>
      <dgm:spPr/>
    </dgm:pt>
    <dgm:pt modelId="{701BEAD6-55FD-449D-8093-1402ACC384FD}" type="pres">
      <dgm:prSet presAssocID="{83BF6FBD-CBD9-4CAD-8FAD-1CA8C604B959}" presName="desComposite" presStyleCnt="0"/>
      <dgm:spPr/>
    </dgm:pt>
    <dgm:pt modelId="{98CE5D67-C88C-4159-A83D-3C8C831A29E6}" type="pres">
      <dgm:prSet presAssocID="{83BF6FBD-CBD9-4CAD-8FAD-1CA8C604B959}" presName="desCircle" presStyleLbl="node1" presStyleIdx="6" presStyleCnt="8"/>
      <dgm:spPr>
        <a:solidFill>
          <a:srgbClr val="FFA500"/>
        </a:solidFill>
      </dgm:spPr>
    </dgm:pt>
    <dgm:pt modelId="{124CB21B-BEE9-4095-B58A-42EDE6FC0890}" type="pres">
      <dgm:prSet presAssocID="{83BF6FBD-CBD9-4CAD-8FAD-1CA8C604B959}" presName="chTx" presStyleLbl="revTx" presStyleIdx="16" presStyleCnt="21"/>
      <dgm:spPr/>
      <dgm:t>
        <a:bodyPr/>
        <a:lstStyle/>
        <a:p>
          <a:endParaRPr lang="en-GB"/>
        </a:p>
      </dgm:t>
    </dgm:pt>
    <dgm:pt modelId="{F3B22BAE-3D76-4B74-BA20-B0B12F271129}" type="pres">
      <dgm:prSet presAssocID="{83BF6FBD-CBD9-4CAD-8FAD-1CA8C604B959}" presName="desTx" presStyleLbl="revTx" presStyleIdx="17" presStyleCnt="21">
        <dgm:presLayoutVars>
          <dgm:bulletEnabled val="1"/>
        </dgm:presLayoutVars>
      </dgm:prSet>
      <dgm:spPr/>
    </dgm:pt>
    <dgm:pt modelId="{88629262-80E0-47AD-AC85-575B64F41DED}" type="pres">
      <dgm:prSet presAssocID="{83BF6FBD-CBD9-4CAD-8FAD-1CA8C604B959}" presName="desBackupRightNorm" presStyleCnt="0"/>
      <dgm:spPr/>
    </dgm:pt>
    <dgm:pt modelId="{18F65BE4-3823-4027-B5A8-828B2EC07F8F}" type="pres">
      <dgm:prSet presAssocID="{32D39B41-4FE6-450D-A527-45C94BCE1C28}" presName="desSpace" presStyleCnt="0"/>
      <dgm:spPr/>
    </dgm:pt>
    <dgm:pt modelId="{5ABCA503-80BE-4153-9165-899A4E699F58}" type="pres">
      <dgm:prSet presAssocID="{FC5E3051-BADB-4947-9DBC-5942AD3A935A}" presName="desBackupLeftNorm" presStyleCnt="0"/>
      <dgm:spPr/>
    </dgm:pt>
    <dgm:pt modelId="{6D0EAA94-BAD0-4E05-B1BE-17739ADDECDE}" type="pres">
      <dgm:prSet presAssocID="{FC5E3051-BADB-4947-9DBC-5942AD3A935A}" presName="desComposite" presStyleCnt="0"/>
      <dgm:spPr/>
    </dgm:pt>
    <dgm:pt modelId="{A30DD334-17FF-419D-84E4-40A4DB2F1F28}" type="pres">
      <dgm:prSet presAssocID="{FC5E3051-BADB-4947-9DBC-5942AD3A935A}" presName="desCircle" presStyleLbl="node1" presStyleIdx="7" presStyleCnt="8"/>
      <dgm:spPr>
        <a:solidFill>
          <a:srgbClr val="FFA500"/>
        </a:solidFill>
      </dgm:spPr>
    </dgm:pt>
    <dgm:pt modelId="{9EA6E92B-2B3A-4322-8EF8-9D8FAD05155B}" type="pres">
      <dgm:prSet presAssocID="{FC5E3051-BADB-4947-9DBC-5942AD3A935A}" presName="chTx" presStyleLbl="revTx" presStyleIdx="18" presStyleCnt="21"/>
      <dgm:spPr/>
      <dgm:t>
        <a:bodyPr/>
        <a:lstStyle/>
        <a:p>
          <a:endParaRPr lang="en-GB"/>
        </a:p>
      </dgm:t>
    </dgm:pt>
    <dgm:pt modelId="{AC360406-B0BB-46D1-8256-D53FC21728E3}" type="pres">
      <dgm:prSet presAssocID="{FC5E3051-BADB-4947-9DBC-5942AD3A935A}" presName="desTx" presStyleLbl="revTx" presStyleIdx="19" presStyleCnt="21">
        <dgm:presLayoutVars>
          <dgm:bulletEnabled val="1"/>
        </dgm:presLayoutVars>
      </dgm:prSet>
      <dgm:spPr/>
    </dgm:pt>
    <dgm:pt modelId="{AA5D7414-6540-41FA-9189-E669E3A017A6}" type="pres">
      <dgm:prSet presAssocID="{FC5E3051-BADB-4947-9DBC-5942AD3A935A}" presName="desBackupRightNorm" presStyleCnt="0"/>
      <dgm:spPr/>
    </dgm:pt>
    <dgm:pt modelId="{83A3FBCB-9A05-4003-A9C9-D00FD07021A6}" type="pres">
      <dgm:prSet presAssocID="{6616F899-ABE5-4FC3-A9F6-49A7DA184687}" presName="desSpace" presStyleCnt="0"/>
      <dgm:spPr/>
    </dgm:pt>
    <dgm:pt modelId="{CC7D9E8C-6BB6-4077-B133-808885228D91}" type="pres">
      <dgm:prSet presAssocID="{C6DE1453-0C07-4EFD-A54C-87A5F089A6C8}" presName="parComposite" presStyleCnt="0"/>
      <dgm:spPr/>
    </dgm:pt>
    <dgm:pt modelId="{202EA180-E2B1-46E2-9193-BCA8FF98F117}" type="pres">
      <dgm:prSet presAssocID="{C6DE1453-0C07-4EFD-A54C-87A5F089A6C8}" presName="parBigCircle" presStyleLbl="node0" presStyleIdx="4" presStyleCnt="5"/>
      <dgm:spPr>
        <a:solidFill>
          <a:srgbClr val="1F81F9"/>
        </a:solidFill>
      </dgm:spPr>
    </dgm:pt>
    <dgm:pt modelId="{64C4A4ED-DC94-4351-ACF6-EF68D8A5851C}" type="pres">
      <dgm:prSet presAssocID="{C6DE1453-0C07-4EFD-A54C-87A5F089A6C8}" presName="parTx" presStyleLbl="revTx" presStyleIdx="20" presStyleCnt="21" custAng="3900000"/>
      <dgm:spPr/>
      <dgm:t>
        <a:bodyPr/>
        <a:lstStyle/>
        <a:p>
          <a:endParaRPr lang="en-GB"/>
        </a:p>
      </dgm:t>
    </dgm:pt>
    <dgm:pt modelId="{D124C44C-A1BF-409F-99CD-E8217EB511AD}" type="pres">
      <dgm:prSet presAssocID="{C6DE1453-0C07-4EFD-A54C-87A5F089A6C8}" presName="bSpace" presStyleCnt="0"/>
      <dgm:spPr/>
    </dgm:pt>
    <dgm:pt modelId="{D7AF30A8-2B47-41ED-8038-4C4FD72C7BA5}" type="pres">
      <dgm:prSet presAssocID="{C6DE1453-0C07-4EFD-A54C-87A5F089A6C8}" presName="parBackupNorm" presStyleCnt="0"/>
      <dgm:spPr/>
    </dgm:pt>
    <dgm:pt modelId="{D02A0BAC-C6DD-4E54-9AE1-1368EBDE9948}" type="pres">
      <dgm:prSet presAssocID="{866525E8-4C97-41E4-AFC5-2137DD879548}" presName="parSpace" presStyleCnt="0"/>
      <dgm:spPr/>
    </dgm:pt>
  </dgm:ptLst>
  <dgm:cxnLst>
    <dgm:cxn modelId="{95A5554C-7FC2-4E78-A0D1-6C388DE41405}" srcId="{15B1C9DA-5DA5-402C-9238-8BCE340314EB}" destId="{EB141478-83C2-4B50-B460-BCD20FBD6889}" srcOrd="2" destOrd="0" parTransId="{05286D9E-B10B-4B02-A59E-B35DB7D0BA09}" sibTransId="{3B2DC8D8-BC67-4830-9734-7785E861247C}"/>
    <dgm:cxn modelId="{F6639176-9D7E-4A39-B321-26469BB78C53}" srcId="{15B1C9DA-5DA5-402C-9238-8BCE340314EB}" destId="{9F7CC470-4C87-41F2-951E-7E14FFE6D0E3}" srcOrd="1" destOrd="0" parTransId="{2F41058F-7BFB-44F6-B5D5-E1CB21AD0B36}" sibTransId="{EBC3458D-D31B-4EE4-9DE9-050DAED96152}"/>
    <dgm:cxn modelId="{6A333AFD-2F00-4032-9FD1-CF0A040AD196}" type="presOf" srcId="{9F7CC470-4C87-41F2-951E-7E14FFE6D0E3}" destId="{C8B37A7C-9087-40A6-A4A8-F79D16353A5E}" srcOrd="0" destOrd="0" presId="urn:microsoft.com/office/officeart/2008/layout/CircleAccentTimeline"/>
    <dgm:cxn modelId="{62FF0F03-13D7-41F4-A703-13BEF7B67682}" type="presOf" srcId="{15B1C9DA-5DA5-402C-9238-8BCE340314EB}" destId="{79556DD3-C181-4A17-B8F8-01BEA2F36EF6}" srcOrd="0" destOrd="0" presId="urn:microsoft.com/office/officeart/2008/layout/CircleAccentTimeline"/>
    <dgm:cxn modelId="{D8427A03-FCE5-41DC-8408-6C444316FD89}" srcId="{D677F2BA-C4C6-45B3-87CB-EF5691B82348}" destId="{83BF6FBD-CBD9-4CAD-8FAD-1CA8C604B959}" srcOrd="0" destOrd="0" parTransId="{B8DA29D0-89D0-4E7F-877B-72E4221F81BB}" sibTransId="{32D39B41-4FE6-450D-A527-45C94BCE1C28}"/>
    <dgm:cxn modelId="{827AFFDA-2230-4BCF-B735-5A1BB9B492DF}" srcId="{19596FFD-8AE2-44A2-B854-8AAABE1B960B}" destId="{CCFE57B3-39A4-42E8-9EF2-EC58A949A256}" srcOrd="0" destOrd="0" parTransId="{8EEF035B-251B-4A03-BEAB-C37E98895277}" sibTransId="{AA109CF3-B778-418E-B48F-34F413A5E261}"/>
    <dgm:cxn modelId="{14BD6854-2E56-451B-B80D-4ADF02F60EF5}" type="presOf" srcId="{69C72B39-AB31-44A7-9304-DCC05F56DB51}" destId="{5E938E9D-E415-4F7A-9C80-A87FC2188F23}" srcOrd="0" destOrd="0" presId="urn:microsoft.com/office/officeart/2008/layout/CircleAccentTimeline"/>
    <dgm:cxn modelId="{10DA67E4-5E40-4F8B-B0C9-DFC0B4E02D6B}" type="presOf" srcId="{8067FCC1-C0E7-43D8-AE57-1102FADB3412}" destId="{C9468D30-DC0E-4D6C-B5CC-82A5A43804E9}" srcOrd="0" destOrd="0" presId="urn:microsoft.com/office/officeart/2008/layout/CircleAccentTimeline"/>
    <dgm:cxn modelId="{99910AF4-44F9-4547-947C-FD2E888B6B99}" type="presOf" srcId="{FC5E3051-BADB-4947-9DBC-5942AD3A935A}" destId="{9EA6E92B-2B3A-4322-8EF8-9D8FAD05155B}" srcOrd="0" destOrd="0" presId="urn:microsoft.com/office/officeart/2008/layout/CircleAccentTimeline"/>
    <dgm:cxn modelId="{1F115BFB-D3AF-40EE-8EBB-8AFEC0DD4E57}" srcId="{19596FFD-8AE2-44A2-B854-8AAABE1B960B}" destId="{C6DE1453-0C07-4EFD-A54C-87A5F089A6C8}" srcOrd="4" destOrd="0" parTransId="{71C35940-2050-475A-87AA-4162ED30C801}" sibTransId="{866525E8-4C97-41E4-AFC5-2137DD879548}"/>
    <dgm:cxn modelId="{BB0EC6D0-9332-4D54-B8DF-1EE2941A3907}" srcId="{F7D7EE91-4800-4C48-9423-D287C6D247FC}" destId="{69C72B39-AB31-44A7-9304-DCC05F56DB51}" srcOrd="2" destOrd="0" parTransId="{84663056-D9DB-40B1-B398-D1B2CE6BA563}" sibTransId="{26388A6C-0891-4510-B2E0-E49F8717B156}"/>
    <dgm:cxn modelId="{459E9DA7-D5DD-4568-B532-3BEEBAFC18D3}" srcId="{19596FFD-8AE2-44A2-B854-8AAABE1B960B}" destId="{15B1C9DA-5DA5-402C-9238-8BCE340314EB}" srcOrd="2" destOrd="0" parTransId="{5C930056-736A-499A-AD65-FFB8E8EA21E8}" sibTransId="{F6C0DCD4-B071-43A5-8759-2C34E7C26555}"/>
    <dgm:cxn modelId="{7E46184E-29FC-4BA7-BBC3-137FD4B59ED7}" srcId="{15B1C9DA-5DA5-402C-9238-8BCE340314EB}" destId="{E2EE0229-9CC8-4B1B-A423-9AE846427D39}" srcOrd="0" destOrd="0" parTransId="{6C2BB033-8E84-48D7-BDD6-8A10F47103E6}" sibTransId="{10AFDCF9-A92D-406C-B9CD-8B4DBCC8FBDC}"/>
    <dgm:cxn modelId="{1059ACCB-EBAA-4A9F-A44D-FBBA72CEF8DF}" type="presOf" srcId="{19596FFD-8AE2-44A2-B854-8AAABE1B960B}" destId="{95C1B5B7-145C-45B6-AE02-E51B0286F44A}" srcOrd="0" destOrd="0" presId="urn:microsoft.com/office/officeart/2008/layout/CircleAccentTimeline"/>
    <dgm:cxn modelId="{08B990FE-1982-4CF7-8385-9F9DD1DE4836}" type="presOf" srcId="{C6DE1453-0C07-4EFD-A54C-87A5F089A6C8}" destId="{64C4A4ED-DC94-4351-ACF6-EF68D8A5851C}" srcOrd="0" destOrd="0" presId="urn:microsoft.com/office/officeart/2008/layout/CircleAccentTimeline"/>
    <dgm:cxn modelId="{69D34D9C-14FC-48DB-805E-E6AFF29C391F}" type="presOf" srcId="{D677F2BA-C4C6-45B3-87CB-EF5691B82348}" destId="{3B89B9B8-B758-46BE-AA3F-A07578649A3D}" srcOrd="0" destOrd="0" presId="urn:microsoft.com/office/officeart/2008/layout/CircleAccentTimeline"/>
    <dgm:cxn modelId="{454FBBD1-4AA4-417C-999D-A922D201706D}" type="presOf" srcId="{F7D7EE91-4800-4C48-9423-D287C6D247FC}" destId="{333DDEE2-D6B3-4376-B9DD-74E44B149ED3}" srcOrd="0" destOrd="0" presId="urn:microsoft.com/office/officeart/2008/layout/CircleAccentTimeline"/>
    <dgm:cxn modelId="{C703710E-3FDC-4BBC-96E9-657A174EC8A1}" srcId="{19596FFD-8AE2-44A2-B854-8AAABE1B960B}" destId="{D677F2BA-C4C6-45B3-87CB-EF5691B82348}" srcOrd="3" destOrd="0" parTransId="{156E1DEF-BC12-4F6D-A724-7CEA06F4C70F}" sibTransId="{2562C795-30CD-45A0-BED3-65FB77AFEADD}"/>
    <dgm:cxn modelId="{D2359645-2935-406F-AD45-B912B925D89B}" srcId="{F7D7EE91-4800-4C48-9423-D287C6D247FC}" destId="{18424A3F-8B7F-4A6F-9421-A4F73BAD7860}" srcOrd="1" destOrd="0" parTransId="{AE049403-E110-4414-9433-04027304778A}" sibTransId="{1FD018D4-F9CE-4BA5-9126-0A66854569A0}"/>
    <dgm:cxn modelId="{29642FE8-061D-4117-8FEE-13AE08492FD6}" type="presOf" srcId="{83BF6FBD-CBD9-4CAD-8FAD-1CA8C604B959}" destId="{124CB21B-BEE9-4095-B58A-42EDE6FC0890}" srcOrd="0" destOrd="0" presId="urn:microsoft.com/office/officeart/2008/layout/CircleAccentTimeline"/>
    <dgm:cxn modelId="{2CD5BE42-1E1D-45D0-AA9E-E5165230820B}" type="presOf" srcId="{CCFE57B3-39A4-42E8-9EF2-EC58A949A256}" destId="{5290FEB4-2E2B-4C0E-B5C3-AE40AB7AF6F4}" srcOrd="0" destOrd="0" presId="urn:microsoft.com/office/officeart/2008/layout/CircleAccentTimeline"/>
    <dgm:cxn modelId="{181AB6C4-75C6-4B9C-B37B-5D9F72EADD87}" srcId="{F7D7EE91-4800-4C48-9423-D287C6D247FC}" destId="{8067FCC1-C0E7-43D8-AE57-1102FADB3412}" srcOrd="0" destOrd="0" parTransId="{4BE8E5E7-BDBF-41F7-945C-8AE16550E8E8}" sibTransId="{06777514-B6A6-4FAC-BC1E-EDA9BBD2F580}"/>
    <dgm:cxn modelId="{0589461F-F762-4616-A2F1-46D6F0F99776}" srcId="{D677F2BA-C4C6-45B3-87CB-EF5691B82348}" destId="{FC5E3051-BADB-4947-9DBC-5942AD3A935A}" srcOrd="1" destOrd="0" parTransId="{257BA8B6-D178-4F15-8875-1D230702A2DB}" sibTransId="{6616F899-ABE5-4FC3-A9F6-49A7DA184687}"/>
    <dgm:cxn modelId="{312D40DA-5C04-4FAB-A7B0-DD10A29F1F4C}" type="presOf" srcId="{EB141478-83C2-4B50-B460-BCD20FBD6889}" destId="{4E130414-749C-4CFC-92D5-5D28B14DB3EB}" srcOrd="0" destOrd="0" presId="urn:microsoft.com/office/officeart/2008/layout/CircleAccentTimeline"/>
    <dgm:cxn modelId="{F9D3DEC4-5D5F-4CC0-B832-BB23820144BD}" type="presOf" srcId="{E2EE0229-9CC8-4B1B-A423-9AE846427D39}" destId="{82CEF3C5-6F25-4556-B662-1FB00EF79A09}" srcOrd="0" destOrd="0" presId="urn:microsoft.com/office/officeart/2008/layout/CircleAccentTimeline"/>
    <dgm:cxn modelId="{1731AD7D-392D-4908-95CE-51ED78D864AA}" srcId="{19596FFD-8AE2-44A2-B854-8AAABE1B960B}" destId="{F7D7EE91-4800-4C48-9423-D287C6D247FC}" srcOrd="1" destOrd="0" parTransId="{03DC1513-2430-4765-8C80-3C15DF291D2F}" sibTransId="{D71D13FB-E080-4510-B504-8DC935EA4943}"/>
    <dgm:cxn modelId="{CD6F0C0B-4135-43A9-B824-4D2990655F02}" type="presOf" srcId="{18424A3F-8B7F-4A6F-9421-A4F73BAD7860}" destId="{FA2E25B6-50EF-479D-A836-E283DF65B4E7}" srcOrd="0" destOrd="0" presId="urn:microsoft.com/office/officeart/2008/layout/CircleAccentTimeline"/>
    <dgm:cxn modelId="{7A3C2FF4-D8A9-4F61-A245-A62C16566360}" type="presParOf" srcId="{95C1B5B7-145C-45B6-AE02-E51B0286F44A}" destId="{1A1F241A-58CB-4C2F-AC3C-2499BA9E05E0}" srcOrd="0" destOrd="0" presId="urn:microsoft.com/office/officeart/2008/layout/CircleAccentTimeline"/>
    <dgm:cxn modelId="{B6300E24-9A45-492F-B54F-FDCD1372F9D9}" type="presParOf" srcId="{1A1F241A-58CB-4C2F-AC3C-2499BA9E05E0}" destId="{CFF9674E-EF2D-4FD2-995B-9231EB683ECD}" srcOrd="0" destOrd="0" presId="urn:microsoft.com/office/officeart/2008/layout/CircleAccentTimeline"/>
    <dgm:cxn modelId="{E9A458C3-3FBB-47F5-A74A-8E2E4E6143A2}" type="presParOf" srcId="{1A1F241A-58CB-4C2F-AC3C-2499BA9E05E0}" destId="{5290FEB4-2E2B-4C0E-B5C3-AE40AB7AF6F4}" srcOrd="1" destOrd="0" presId="urn:microsoft.com/office/officeart/2008/layout/CircleAccentTimeline"/>
    <dgm:cxn modelId="{2AAB67DD-28A3-4195-AF61-908CCE603463}" type="presParOf" srcId="{1A1F241A-58CB-4C2F-AC3C-2499BA9E05E0}" destId="{EBD69D2D-AB31-4097-8E27-DA10DC246CD4}" srcOrd="2" destOrd="0" presId="urn:microsoft.com/office/officeart/2008/layout/CircleAccentTimeline"/>
    <dgm:cxn modelId="{927CD2FA-3980-4C79-B4FF-CFA6210977C9}" type="presParOf" srcId="{95C1B5B7-145C-45B6-AE02-E51B0286F44A}" destId="{89914CF7-3F1E-4B81-A60E-C174C5E9E90A}" srcOrd="1" destOrd="0" presId="urn:microsoft.com/office/officeart/2008/layout/CircleAccentTimeline"/>
    <dgm:cxn modelId="{18EC97B1-ACCD-4047-902B-00ABA5A8B681}" type="presParOf" srcId="{95C1B5B7-145C-45B6-AE02-E51B0286F44A}" destId="{20BF7C29-9A34-4D99-BD4F-9FEF8C0FBC77}" srcOrd="2" destOrd="0" presId="urn:microsoft.com/office/officeart/2008/layout/CircleAccentTimeline"/>
    <dgm:cxn modelId="{DCC68D4B-E587-48CC-81E4-83A5977666BB}" type="presParOf" srcId="{95C1B5B7-145C-45B6-AE02-E51B0286F44A}" destId="{4C8FF8FD-D8F0-4E6C-B1E1-702BDEEA9BE1}" srcOrd="3" destOrd="0" presId="urn:microsoft.com/office/officeart/2008/layout/CircleAccentTimeline"/>
    <dgm:cxn modelId="{A4C7F16A-6EFA-4BD3-A468-D40A90FACCD8}" type="presParOf" srcId="{4C8FF8FD-D8F0-4E6C-B1E1-702BDEEA9BE1}" destId="{0C4AA51F-BF5E-4FB0-AA3F-5470F591B760}" srcOrd="0" destOrd="0" presId="urn:microsoft.com/office/officeart/2008/layout/CircleAccentTimeline"/>
    <dgm:cxn modelId="{51A15DEA-DED8-4E23-BDD0-04679DD5224E}" type="presParOf" srcId="{4C8FF8FD-D8F0-4E6C-B1E1-702BDEEA9BE1}" destId="{333DDEE2-D6B3-4376-B9DD-74E44B149ED3}" srcOrd="1" destOrd="0" presId="urn:microsoft.com/office/officeart/2008/layout/CircleAccentTimeline"/>
    <dgm:cxn modelId="{9521A73B-2061-40F1-93B6-6604AEA1DF07}" type="presParOf" srcId="{4C8FF8FD-D8F0-4E6C-B1E1-702BDEEA9BE1}" destId="{A778F46E-B3AB-451A-9C58-95166DAC836E}" srcOrd="2" destOrd="0" presId="urn:microsoft.com/office/officeart/2008/layout/CircleAccentTimeline"/>
    <dgm:cxn modelId="{DD56D1F9-DAD8-43A5-869F-AD75D7ED09AC}" type="presParOf" srcId="{95C1B5B7-145C-45B6-AE02-E51B0286F44A}" destId="{7E51565F-9D29-4ECF-8ECE-6EFAD9F6892B}" srcOrd="4" destOrd="0" presId="urn:microsoft.com/office/officeart/2008/layout/CircleAccentTimeline"/>
    <dgm:cxn modelId="{38711E05-9AC0-41CB-B382-FE466AA4DB6B}" type="presParOf" srcId="{95C1B5B7-145C-45B6-AE02-E51B0286F44A}" destId="{4986F812-8FA0-4DCE-9EB8-9970459D22FA}" srcOrd="5" destOrd="0" presId="urn:microsoft.com/office/officeart/2008/layout/CircleAccentTimeline"/>
    <dgm:cxn modelId="{6E09BDEF-A84C-4BC3-A275-082B29CDF4A2}" type="presParOf" srcId="{95C1B5B7-145C-45B6-AE02-E51B0286F44A}" destId="{C6ADB119-B5D5-4D72-81E5-53A5F5A22BC6}" srcOrd="6" destOrd="0" presId="urn:microsoft.com/office/officeart/2008/layout/CircleAccentTimeline"/>
    <dgm:cxn modelId="{48BE4175-6376-4C71-A73A-A23B2AC453A2}" type="presParOf" srcId="{95C1B5B7-145C-45B6-AE02-E51B0286F44A}" destId="{B0C813DA-9908-4661-87E5-C04EF3AE9121}" srcOrd="7" destOrd="0" presId="urn:microsoft.com/office/officeart/2008/layout/CircleAccentTimeline"/>
    <dgm:cxn modelId="{D53B062B-8E7A-4FC2-86DA-6156CEFE577D}" type="presParOf" srcId="{B0C813DA-9908-4661-87E5-C04EF3AE9121}" destId="{2E55A0DA-8940-4A83-8C8F-7E53D4456E82}" srcOrd="0" destOrd="0" presId="urn:microsoft.com/office/officeart/2008/layout/CircleAccentTimeline"/>
    <dgm:cxn modelId="{7E914F68-BE09-4CB8-AC8D-3E99094E4697}" type="presParOf" srcId="{B0C813DA-9908-4661-87E5-C04EF3AE9121}" destId="{C9468D30-DC0E-4D6C-B5CC-82A5A43804E9}" srcOrd="1" destOrd="0" presId="urn:microsoft.com/office/officeart/2008/layout/CircleAccentTimeline"/>
    <dgm:cxn modelId="{A8B15F9D-DD83-4940-AB74-87E4502AD3C3}" type="presParOf" srcId="{B0C813DA-9908-4661-87E5-C04EF3AE9121}" destId="{31BA2AE7-45D5-4476-A878-06045D899C0A}" srcOrd="2" destOrd="0" presId="urn:microsoft.com/office/officeart/2008/layout/CircleAccentTimeline"/>
    <dgm:cxn modelId="{C6A01F85-D350-4B44-8BFA-1C8A507C45A2}" type="presParOf" srcId="{95C1B5B7-145C-45B6-AE02-E51B0286F44A}" destId="{3C954E66-01B5-436B-83D3-C4DB5B1AC84C}" srcOrd="8" destOrd="0" presId="urn:microsoft.com/office/officeart/2008/layout/CircleAccentTimeline"/>
    <dgm:cxn modelId="{819449A4-31DE-4965-BCB0-AC9B17D62D6D}" type="presParOf" srcId="{95C1B5B7-145C-45B6-AE02-E51B0286F44A}" destId="{D5D24DBE-267D-4A9A-8752-25793D8E040A}" srcOrd="9" destOrd="0" presId="urn:microsoft.com/office/officeart/2008/layout/CircleAccentTimeline"/>
    <dgm:cxn modelId="{9AF1C57C-6E8E-419B-930B-4C0F9F2D7A19}" type="presParOf" srcId="{95C1B5B7-145C-45B6-AE02-E51B0286F44A}" destId="{36B3C518-88B3-425E-8390-DF092F2A21BE}" srcOrd="10" destOrd="0" presId="urn:microsoft.com/office/officeart/2008/layout/CircleAccentTimeline"/>
    <dgm:cxn modelId="{1655F2CB-7676-4304-9084-5560EA41204F}" type="presParOf" srcId="{95C1B5B7-145C-45B6-AE02-E51B0286F44A}" destId="{95B55852-3B90-4D88-AEF9-A0F68AE9F1AA}" srcOrd="11" destOrd="0" presId="urn:microsoft.com/office/officeart/2008/layout/CircleAccentTimeline"/>
    <dgm:cxn modelId="{F4B9629C-E35D-4DD3-9E08-2CE4650293C9}" type="presParOf" srcId="{95B55852-3B90-4D88-AEF9-A0F68AE9F1AA}" destId="{A6CD4EE2-7503-4F5F-A962-7AFB51B5B9EF}" srcOrd="0" destOrd="0" presId="urn:microsoft.com/office/officeart/2008/layout/CircleAccentTimeline"/>
    <dgm:cxn modelId="{93A1C5E1-07C1-4EA5-B928-A424E0C0C1EE}" type="presParOf" srcId="{95B55852-3B90-4D88-AEF9-A0F68AE9F1AA}" destId="{FA2E25B6-50EF-479D-A836-E283DF65B4E7}" srcOrd="1" destOrd="0" presId="urn:microsoft.com/office/officeart/2008/layout/CircleAccentTimeline"/>
    <dgm:cxn modelId="{5A367D92-30B4-443F-BB40-93CF22F04502}" type="presParOf" srcId="{95B55852-3B90-4D88-AEF9-A0F68AE9F1AA}" destId="{6B7F9E73-D461-4619-9E69-9E9E9F52BFAA}" srcOrd="2" destOrd="0" presId="urn:microsoft.com/office/officeart/2008/layout/CircleAccentTimeline"/>
    <dgm:cxn modelId="{2F745400-5BF7-4B4C-9064-8F91ED81E1DB}" type="presParOf" srcId="{95C1B5B7-145C-45B6-AE02-E51B0286F44A}" destId="{A4F0E629-9E13-4A70-977D-C2293F4556E3}" srcOrd="12" destOrd="0" presId="urn:microsoft.com/office/officeart/2008/layout/CircleAccentTimeline"/>
    <dgm:cxn modelId="{3F1E7808-AFB2-47C0-9C6D-038EF31EADB4}" type="presParOf" srcId="{95C1B5B7-145C-45B6-AE02-E51B0286F44A}" destId="{A21A0354-3E60-4106-9A40-FA176E2EE2F6}" srcOrd="13" destOrd="0" presId="urn:microsoft.com/office/officeart/2008/layout/CircleAccentTimeline"/>
    <dgm:cxn modelId="{D2AE98D7-B06E-4747-9B2A-A1E072829452}" type="presParOf" srcId="{95C1B5B7-145C-45B6-AE02-E51B0286F44A}" destId="{1DA61D71-9E75-4559-8944-AAFBDD7B9629}" srcOrd="14" destOrd="0" presId="urn:microsoft.com/office/officeart/2008/layout/CircleAccentTimeline"/>
    <dgm:cxn modelId="{A7DFEBF3-E99F-43D0-8CC9-B62C9F275E50}" type="presParOf" srcId="{95C1B5B7-145C-45B6-AE02-E51B0286F44A}" destId="{0E2740D3-6670-443D-83F4-1838B7209B67}" srcOrd="15" destOrd="0" presId="urn:microsoft.com/office/officeart/2008/layout/CircleAccentTimeline"/>
    <dgm:cxn modelId="{D64C022B-ACC2-4C60-87F7-F86CCE04CD40}" type="presParOf" srcId="{0E2740D3-6670-443D-83F4-1838B7209B67}" destId="{3CFDD1E0-A3E6-438D-BB83-C9910F01B7BF}" srcOrd="0" destOrd="0" presId="urn:microsoft.com/office/officeart/2008/layout/CircleAccentTimeline"/>
    <dgm:cxn modelId="{9BB68520-4036-4EC4-AFE2-CD55E452A865}" type="presParOf" srcId="{0E2740D3-6670-443D-83F4-1838B7209B67}" destId="{5E938E9D-E415-4F7A-9C80-A87FC2188F23}" srcOrd="1" destOrd="0" presId="urn:microsoft.com/office/officeart/2008/layout/CircleAccentTimeline"/>
    <dgm:cxn modelId="{DAED3087-331E-43F8-95CF-EFFF5F750258}" type="presParOf" srcId="{0E2740D3-6670-443D-83F4-1838B7209B67}" destId="{6077CB4F-5C59-4482-9604-3321AE942F0F}" srcOrd="2" destOrd="0" presId="urn:microsoft.com/office/officeart/2008/layout/CircleAccentTimeline"/>
    <dgm:cxn modelId="{21714C6C-ABAE-494C-AA7E-4F4EEFC539F0}" type="presParOf" srcId="{95C1B5B7-145C-45B6-AE02-E51B0286F44A}" destId="{083E70EC-D1F5-4C22-B3C4-62D5AD069A82}" srcOrd="16" destOrd="0" presId="urn:microsoft.com/office/officeart/2008/layout/CircleAccentTimeline"/>
    <dgm:cxn modelId="{2D93725D-097E-4CB4-AA26-1A46C6388101}" type="presParOf" srcId="{95C1B5B7-145C-45B6-AE02-E51B0286F44A}" destId="{B5603720-959F-47D3-887D-E898E9B5F1B5}" srcOrd="17" destOrd="0" presId="urn:microsoft.com/office/officeart/2008/layout/CircleAccentTimeline"/>
    <dgm:cxn modelId="{C3076B44-2520-46D3-9CBE-6C58C96B3ECF}" type="presParOf" srcId="{95C1B5B7-145C-45B6-AE02-E51B0286F44A}" destId="{994A7749-7FD6-4EFC-A036-208BDDF36E37}" srcOrd="18" destOrd="0" presId="urn:microsoft.com/office/officeart/2008/layout/CircleAccentTimeline"/>
    <dgm:cxn modelId="{819B7EF8-47F4-4AF4-855B-14B8E5CEB65F}" type="presParOf" srcId="{994A7749-7FD6-4EFC-A036-208BDDF36E37}" destId="{FF374D86-3E45-41EB-9AE4-C9C9D7D947A5}" srcOrd="0" destOrd="0" presId="urn:microsoft.com/office/officeart/2008/layout/CircleAccentTimeline"/>
    <dgm:cxn modelId="{688F5972-A1F8-4DA9-AA06-B372A16B0CF9}" type="presParOf" srcId="{994A7749-7FD6-4EFC-A036-208BDDF36E37}" destId="{79556DD3-C181-4A17-B8F8-01BEA2F36EF6}" srcOrd="1" destOrd="0" presId="urn:microsoft.com/office/officeart/2008/layout/CircleAccentTimeline"/>
    <dgm:cxn modelId="{99435901-CB84-4C9D-BBDA-6980D03C0E35}" type="presParOf" srcId="{994A7749-7FD6-4EFC-A036-208BDDF36E37}" destId="{4E738524-5122-4E0D-B680-F7A0F202FEF7}" srcOrd="2" destOrd="0" presId="urn:microsoft.com/office/officeart/2008/layout/CircleAccentTimeline"/>
    <dgm:cxn modelId="{7FE18436-9997-4A08-8F45-050C70867B86}" type="presParOf" srcId="{95C1B5B7-145C-45B6-AE02-E51B0286F44A}" destId="{5FCC8469-F9EA-40C7-8B79-BD0FAED35462}" srcOrd="19" destOrd="0" presId="urn:microsoft.com/office/officeart/2008/layout/CircleAccentTimeline"/>
    <dgm:cxn modelId="{ADDF154E-9D76-42A3-A7F5-9100557C603F}" type="presParOf" srcId="{95C1B5B7-145C-45B6-AE02-E51B0286F44A}" destId="{018EAD48-5827-42D3-92D9-F231C2336185}" srcOrd="20" destOrd="0" presId="urn:microsoft.com/office/officeart/2008/layout/CircleAccentTimeline"/>
    <dgm:cxn modelId="{7F892287-D373-4C3E-8252-5E03BCFA818D}" type="presParOf" srcId="{95C1B5B7-145C-45B6-AE02-E51B0286F44A}" destId="{382FDD9C-AE8A-48BB-880F-4FFCB62E7F38}" srcOrd="21" destOrd="0" presId="urn:microsoft.com/office/officeart/2008/layout/CircleAccentTimeline"/>
    <dgm:cxn modelId="{DF1BFE08-320A-4FF9-9D3D-170ABB4E26BA}" type="presParOf" srcId="{95C1B5B7-145C-45B6-AE02-E51B0286F44A}" destId="{8BB48120-7B02-409F-89AA-682F77936D7C}" srcOrd="22" destOrd="0" presId="urn:microsoft.com/office/officeart/2008/layout/CircleAccentTimeline"/>
    <dgm:cxn modelId="{4A81F4AD-D36C-44CB-BA7D-849D584C16DD}" type="presParOf" srcId="{8BB48120-7B02-409F-89AA-682F77936D7C}" destId="{C9D56BD5-978F-4F27-ADB3-62CFE0286E1D}" srcOrd="0" destOrd="0" presId="urn:microsoft.com/office/officeart/2008/layout/CircleAccentTimeline"/>
    <dgm:cxn modelId="{A105849A-8237-4844-BFC1-38BA8957DE15}" type="presParOf" srcId="{8BB48120-7B02-409F-89AA-682F77936D7C}" destId="{82CEF3C5-6F25-4556-B662-1FB00EF79A09}" srcOrd="1" destOrd="0" presId="urn:microsoft.com/office/officeart/2008/layout/CircleAccentTimeline"/>
    <dgm:cxn modelId="{FCA98691-982B-405D-93E3-E40DCD98C062}" type="presParOf" srcId="{8BB48120-7B02-409F-89AA-682F77936D7C}" destId="{F935DF14-2E35-4F04-9EF5-8637272AB2AD}" srcOrd="2" destOrd="0" presId="urn:microsoft.com/office/officeart/2008/layout/CircleAccentTimeline"/>
    <dgm:cxn modelId="{0C948A2A-92DC-4BBA-AF58-F59CCCE84D85}" type="presParOf" srcId="{95C1B5B7-145C-45B6-AE02-E51B0286F44A}" destId="{4D120C0D-72C2-490D-9E1A-8ACC84A1D6B4}" srcOrd="23" destOrd="0" presId="urn:microsoft.com/office/officeart/2008/layout/CircleAccentTimeline"/>
    <dgm:cxn modelId="{8A5A853F-2FF8-4580-9483-6AD026E2324A}" type="presParOf" srcId="{95C1B5B7-145C-45B6-AE02-E51B0286F44A}" destId="{941BB22D-E856-4AA8-83D8-F3135040818F}" srcOrd="24" destOrd="0" presId="urn:microsoft.com/office/officeart/2008/layout/CircleAccentTimeline"/>
    <dgm:cxn modelId="{78A70DB3-B2FB-40DC-AD20-C2096E12169A}" type="presParOf" srcId="{95C1B5B7-145C-45B6-AE02-E51B0286F44A}" destId="{23B48B1A-6E33-447D-92D9-C10FEE06F086}" srcOrd="25" destOrd="0" presId="urn:microsoft.com/office/officeart/2008/layout/CircleAccentTimeline"/>
    <dgm:cxn modelId="{68DAD7CD-6568-4459-8383-410945814D7A}" type="presParOf" srcId="{95C1B5B7-145C-45B6-AE02-E51B0286F44A}" destId="{6395105B-29CE-4DD6-B0B6-6C64C3751249}" srcOrd="26" destOrd="0" presId="urn:microsoft.com/office/officeart/2008/layout/CircleAccentTimeline"/>
    <dgm:cxn modelId="{822FFCE6-E7AE-4F68-B5AC-6EA1D4C3E8EB}" type="presParOf" srcId="{6395105B-29CE-4DD6-B0B6-6C64C3751249}" destId="{49BC1312-9290-4F40-A2C5-5772CD058C01}" srcOrd="0" destOrd="0" presId="urn:microsoft.com/office/officeart/2008/layout/CircleAccentTimeline"/>
    <dgm:cxn modelId="{0BD964C9-B9FD-4FEE-A24E-D810561D8629}" type="presParOf" srcId="{6395105B-29CE-4DD6-B0B6-6C64C3751249}" destId="{C8B37A7C-9087-40A6-A4A8-F79D16353A5E}" srcOrd="1" destOrd="0" presId="urn:microsoft.com/office/officeart/2008/layout/CircleAccentTimeline"/>
    <dgm:cxn modelId="{6F92BF94-9AEE-4D85-8B36-B615252A7259}" type="presParOf" srcId="{6395105B-29CE-4DD6-B0B6-6C64C3751249}" destId="{8C5DE74C-CF97-48F9-BD7E-F3491FF5C1F1}" srcOrd="2" destOrd="0" presId="urn:microsoft.com/office/officeart/2008/layout/CircleAccentTimeline"/>
    <dgm:cxn modelId="{08BB03ED-E1AA-404C-AE9A-1E2F826B2F6B}" type="presParOf" srcId="{95C1B5B7-145C-45B6-AE02-E51B0286F44A}" destId="{87F1E20E-7C76-4731-A31D-ABFB0BE965B2}" srcOrd="27" destOrd="0" presId="urn:microsoft.com/office/officeart/2008/layout/CircleAccentTimeline"/>
    <dgm:cxn modelId="{F96082ED-8AE4-4E45-BB1B-04A35561C94F}" type="presParOf" srcId="{95C1B5B7-145C-45B6-AE02-E51B0286F44A}" destId="{996F2C90-FC5E-4AFF-8AB2-ACC6796C9FE3}" srcOrd="28" destOrd="0" presId="urn:microsoft.com/office/officeart/2008/layout/CircleAccentTimeline"/>
    <dgm:cxn modelId="{0914AE4E-51A8-4633-A0FE-6A876750D6C7}" type="presParOf" srcId="{95C1B5B7-145C-45B6-AE02-E51B0286F44A}" destId="{B3E8C53D-4D19-4EDE-BF0A-3B22A41CD9B4}" srcOrd="29" destOrd="0" presId="urn:microsoft.com/office/officeart/2008/layout/CircleAccentTimeline"/>
    <dgm:cxn modelId="{AFDAB283-D50F-4E8B-AA4F-1264600BBECB}" type="presParOf" srcId="{95C1B5B7-145C-45B6-AE02-E51B0286F44A}" destId="{9AA196B0-194B-4824-8053-16E92DBFB7D1}" srcOrd="30" destOrd="0" presId="urn:microsoft.com/office/officeart/2008/layout/CircleAccentTimeline"/>
    <dgm:cxn modelId="{3DFBC342-B8B9-4BC1-94F5-3DFB25A0EA95}" type="presParOf" srcId="{9AA196B0-194B-4824-8053-16E92DBFB7D1}" destId="{534654CF-3356-4A14-BA20-FEB414F4EC84}" srcOrd="0" destOrd="0" presId="urn:microsoft.com/office/officeart/2008/layout/CircleAccentTimeline"/>
    <dgm:cxn modelId="{0CE0FE5B-9AB2-4E57-83C9-2D4B77F36A06}" type="presParOf" srcId="{9AA196B0-194B-4824-8053-16E92DBFB7D1}" destId="{4E130414-749C-4CFC-92D5-5D28B14DB3EB}" srcOrd="1" destOrd="0" presId="urn:microsoft.com/office/officeart/2008/layout/CircleAccentTimeline"/>
    <dgm:cxn modelId="{E61D234B-A798-4FCC-BEFD-88CFC4158311}" type="presParOf" srcId="{9AA196B0-194B-4824-8053-16E92DBFB7D1}" destId="{DA28BA53-8462-401C-9F2E-5599D9F449EB}" srcOrd="2" destOrd="0" presId="urn:microsoft.com/office/officeart/2008/layout/CircleAccentTimeline"/>
    <dgm:cxn modelId="{53FADD67-CB34-4388-B6D9-DCFF75ACD123}" type="presParOf" srcId="{95C1B5B7-145C-45B6-AE02-E51B0286F44A}" destId="{D27FDFC4-CDCC-4B1B-96B4-6CDD32A82271}" srcOrd="31" destOrd="0" presId="urn:microsoft.com/office/officeart/2008/layout/CircleAccentTimeline"/>
    <dgm:cxn modelId="{A476F510-78EB-4202-87EE-0AF51801280F}" type="presParOf" srcId="{95C1B5B7-145C-45B6-AE02-E51B0286F44A}" destId="{3BF4791D-FAD8-42D6-B2B5-907B46DD5AD4}" srcOrd="32" destOrd="0" presId="urn:microsoft.com/office/officeart/2008/layout/CircleAccentTimeline"/>
    <dgm:cxn modelId="{A1EF0B79-CC59-49D8-AF7E-363A11C80B8E}" type="presParOf" srcId="{95C1B5B7-145C-45B6-AE02-E51B0286F44A}" destId="{CA8A5D39-3505-4924-8E59-4647D06690A2}" srcOrd="33" destOrd="0" presId="urn:microsoft.com/office/officeart/2008/layout/CircleAccentTimeline"/>
    <dgm:cxn modelId="{B4CF1393-D1C2-4119-9C2B-51844F9CB950}" type="presParOf" srcId="{CA8A5D39-3505-4924-8E59-4647D06690A2}" destId="{B5D34A6D-E83A-424F-9DE0-3C385F786F4D}" srcOrd="0" destOrd="0" presId="urn:microsoft.com/office/officeart/2008/layout/CircleAccentTimeline"/>
    <dgm:cxn modelId="{2C1F0D50-8F30-4321-B857-296997E5CFAA}" type="presParOf" srcId="{CA8A5D39-3505-4924-8E59-4647D06690A2}" destId="{3B89B9B8-B758-46BE-AA3F-A07578649A3D}" srcOrd="1" destOrd="0" presId="urn:microsoft.com/office/officeart/2008/layout/CircleAccentTimeline"/>
    <dgm:cxn modelId="{D0C35DC9-6D92-4854-B67D-4D96D8C64C1B}" type="presParOf" srcId="{CA8A5D39-3505-4924-8E59-4647D06690A2}" destId="{9F62E57E-3D8F-493B-A57C-CFAE208EEEC1}" srcOrd="2" destOrd="0" presId="urn:microsoft.com/office/officeart/2008/layout/CircleAccentTimeline"/>
    <dgm:cxn modelId="{65EA806B-9B60-4C03-85E9-18BC05A01B55}" type="presParOf" srcId="{95C1B5B7-145C-45B6-AE02-E51B0286F44A}" destId="{59D48D16-EA20-4E65-A477-4CAB18995702}" srcOrd="34" destOrd="0" presId="urn:microsoft.com/office/officeart/2008/layout/CircleAccentTimeline"/>
    <dgm:cxn modelId="{E1669838-0259-4640-A62D-109D1DCA0BF7}" type="presParOf" srcId="{95C1B5B7-145C-45B6-AE02-E51B0286F44A}" destId="{643A23D1-30FA-44B8-81FB-734415B84C40}" srcOrd="35" destOrd="0" presId="urn:microsoft.com/office/officeart/2008/layout/CircleAccentTimeline"/>
    <dgm:cxn modelId="{CBDADAB0-BDA6-41AB-880F-D864AD4F9686}" type="presParOf" srcId="{95C1B5B7-145C-45B6-AE02-E51B0286F44A}" destId="{163C47C5-47A4-4254-B415-87C103803981}" srcOrd="36" destOrd="0" presId="urn:microsoft.com/office/officeart/2008/layout/CircleAccentTimeline"/>
    <dgm:cxn modelId="{FA073CC2-47CF-4132-B793-30504355BE75}" type="presParOf" srcId="{95C1B5B7-145C-45B6-AE02-E51B0286F44A}" destId="{701BEAD6-55FD-449D-8093-1402ACC384FD}" srcOrd="37" destOrd="0" presId="urn:microsoft.com/office/officeart/2008/layout/CircleAccentTimeline"/>
    <dgm:cxn modelId="{AADFC335-BAF0-4D19-B9A0-DDB5A591BBD3}" type="presParOf" srcId="{701BEAD6-55FD-449D-8093-1402ACC384FD}" destId="{98CE5D67-C88C-4159-A83D-3C8C831A29E6}" srcOrd="0" destOrd="0" presId="urn:microsoft.com/office/officeart/2008/layout/CircleAccentTimeline"/>
    <dgm:cxn modelId="{0C54A93F-F889-4BFC-9DB4-8783762F2F1B}" type="presParOf" srcId="{701BEAD6-55FD-449D-8093-1402ACC384FD}" destId="{124CB21B-BEE9-4095-B58A-42EDE6FC0890}" srcOrd="1" destOrd="0" presId="urn:microsoft.com/office/officeart/2008/layout/CircleAccentTimeline"/>
    <dgm:cxn modelId="{2BB5ECF0-0063-4CAA-A955-9283962F4AF1}" type="presParOf" srcId="{701BEAD6-55FD-449D-8093-1402ACC384FD}" destId="{F3B22BAE-3D76-4B74-BA20-B0B12F271129}" srcOrd="2" destOrd="0" presId="urn:microsoft.com/office/officeart/2008/layout/CircleAccentTimeline"/>
    <dgm:cxn modelId="{B6C7668A-CAE3-49F6-B6D7-EF4144CA1920}" type="presParOf" srcId="{95C1B5B7-145C-45B6-AE02-E51B0286F44A}" destId="{88629262-80E0-47AD-AC85-575B64F41DED}" srcOrd="38" destOrd="0" presId="urn:microsoft.com/office/officeart/2008/layout/CircleAccentTimeline"/>
    <dgm:cxn modelId="{80D165E3-2512-405C-ADA6-1694ADC4CC57}" type="presParOf" srcId="{95C1B5B7-145C-45B6-AE02-E51B0286F44A}" destId="{18F65BE4-3823-4027-B5A8-828B2EC07F8F}" srcOrd="39" destOrd="0" presId="urn:microsoft.com/office/officeart/2008/layout/CircleAccentTimeline"/>
    <dgm:cxn modelId="{DB2EE490-AB6F-4B22-B134-F2E421391258}" type="presParOf" srcId="{95C1B5B7-145C-45B6-AE02-E51B0286F44A}" destId="{5ABCA503-80BE-4153-9165-899A4E699F58}" srcOrd="40" destOrd="0" presId="urn:microsoft.com/office/officeart/2008/layout/CircleAccentTimeline"/>
    <dgm:cxn modelId="{B8A00460-F624-4A1A-8A21-DC630FB62BE6}" type="presParOf" srcId="{95C1B5B7-145C-45B6-AE02-E51B0286F44A}" destId="{6D0EAA94-BAD0-4E05-B1BE-17739ADDECDE}" srcOrd="41" destOrd="0" presId="urn:microsoft.com/office/officeart/2008/layout/CircleAccentTimeline"/>
    <dgm:cxn modelId="{C00FED05-C370-483C-BCA2-8C75E009DA48}" type="presParOf" srcId="{6D0EAA94-BAD0-4E05-B1BE-17739ADDECDE}" destId="{A30DD334-17FF-419D-84E4-40A4DB2F1F28}" srcOrd="0" destOrd="0" presId="urn:microsoft.com/office/officeart/2008/layout/CircleAccentTimeline"/>
    <dgm:cxn modelId="{05CE3E41-0961-4EF6-B633-B54290DA8F71}" type="presParOf" srcId="{6D0EAA94-BAD0-4E05-B1BE-17739ADDECDE}" destId="{9EA6E92B-2B3A-4322-8EF8-9D8FAD05155B}" srcOrd="1" destOrd="0" presId="urn:microsoft.com/office/officeart/2008/layout/CircleAccentTimeline"/>
    <dgm:cxn modelId="{CD980F32-D814-4234-AC0D-357992D88209}" type="presParOf" srcId="{6D0EAA94-BAD0-4E05-B1BE-17739ADDECDE}" destId="{AC360406-B0BB-46D1-8256-D53FC21728E3}" srcOrd="2" destOrd="0" presId="urn:microsoft.com/office/officeart/2008/layout/CircleAccentTimeline"/>
    <dgm:cxn modelId="{94D07FAF-7097-46FD-BB1A-D5A611BA1D0D}" type="presParOf" srcId="{95C1B5B7-145C-45B6-AE02-E51B0286F44A}" destId="{AA5D7414-6540-41FA-9189-E669E3A017A6}" srcOrd="42" destOrd="0" presId="urn:microsoft.com/office/officeart/2008/layout/CircleAccentTimeline"/>
    <dgm:cxn modelId="{394DCC25-036B-4D25-9D23-8D0A2EB3865D}" type="presParOf" srcId="{95C1B5B7-145C-45B6-AE02-E51B0286F44A}" destId="{83A3FBCB-9A05-4003-A9C9-D00FD07021A6}" srcOrd="43" destOrd="0" presId="urn:microsoft.com/office/officeart/2008/layout/CircleAccentTimeline"/>
    <dgm:cxn modelId="{427FF56B-5E9B-40C9-A758-860BFF026722}" type="presParOf" srcId="{95C1B5B7-145C-45B6-AE02-E51B0286F44A}" destId="{CC7D9E8C-6BB6-4077-B133-808885228D91}" srcOrd="44" destOrd="0" presId="urn:microsoft.com/office/officeart/2008/layout/CircleAccentTimeline"/>
    <dgm:cxn modelId="{645293C3-E98D-4069-847F-9BDD9ABB98B7}" type="presParOf" srcId="{CC7D9E8C-6BB6-4077-B133-808885228D91}" destId="{202EA180-E2B1-46E2-9193-BCA8FF98F117}" srcOrd="0" destOrd="0" presId="urn:microsoft.com/office/officeart/2008/layout/CircleAccentTimeline"/>
    <dgm:cxn modelId="{00E16CDD-5258-4918-B9BB-D009539398EC}" type="presParOf" srcId="{CC7D9E8C-6BB6-4077-B133-808885228D91}" destId="{64C4A4ED-DC94-4351-ACF6-EF68D8A5851C}" srcOrd="1" destOrd="0" presId="urn:microsoft.com/office/officeart/2008/layout/CircleAccentTimeline"/>
    <dgm:cxn modelId="{FD36DF1B-56CB-48B4-9BE8-72066619F298}" type="presParOf" srcId="{CC7D9E8C-6BB6-4077-B133-808885228D91}" destId="{D124C44C-A1BF-409F-99CD-E8217EB511AD}" srcOrd="2" destOrd="0" presId="urn:microsoft.com/office/officeart/2008/layout/CircleAccentTimeline"/>
    <dgm:cxn modelId="{47C36B54-5FBF-4B47-8D5A-D10291301006}" type="presParOf" srcId="{95C1B5B7-145C-45B6-AE02-E51B0286F44A}" destId="{D7AF30A8-2B47-41ED-8038-4C4FD72C7BA5}" srcOrd="45" destOrd="0" presId="urn:microsoft.com/office/officeart/2008/layout/CircleAccentTimeline"/>
    <dgm:cxn modelId="{C124C00C-C179-4967-B610-0312134DAB85}" type="presParOf" srcId="{95C1B5B7-145C-45B6-AE02-E51B0286F44A}" destId="{D02A0BAC-C6DD-4E54-9AE1-1368EBDE9948}" srcOrd="46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4A6958-6E95-4165-A357-94B8974E59B5}" type="doc">
      <dgm:prSet loTypeId="urn:microsoft.com/office/officeart/2005/8/layout/vList6" loCatId="process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F2AE397-B28F-46C6-835E-5D0008621D26}">
      <dgm:prSet phldrT="[Text]"/>
      <dgm:spPr>
        <a:solidFill>
          <a:srgbClr val="1E90FF"/>
        </a:solidFill>
      </dgm:spPr>
      <dgm:t>
        <a:bodyPr/>
        <a:lstStyle/>
        <a:p>
          <a:r>
            <a:rPr lang="en-GB" dirty="0" smtClean="0">
              <a:latin typeface="Century Gothic" panose="020B0502020202020204" pitchFamily="34" charset="0"/>
            </a:rPr>
            <a:t>Learning</a:t>
          </a:r>
          <a:endParaRPr lang="en-GB" dirty="0">
            <a:latin typeface="Century Gothic" panose="020B0502020202020204" pitchFamily="34" charset="0"/>
          </a:endParaRPr>
        </a:p>
      </dgm:t>
    </dgm:pt>
    <dgm:pt modelId="{EEEC2048-E507-4937-AA63-3B977CA02F19}" type="parTrans" cxnId="{FAB02C0E-3710-4AE3-83BE-5E32F28AE11E}">
      <dgm:prSet/>
      <dgm:spPr/>
      <dgm:t>
        <a:bodyPr/>
        <a:lstStyle/>
        <a:p>
          <a:endParaRPr lang="en-GB"/>
        </a:p>
      </dgm:t>
    </dgm:pt>
    <dgm:pt modelId="{F248427D-A5A8-4919-ACD5-D897AC43B005}" type="sibTrans" cxnId="{FAB02C0E-3710-4AE3-83BE-5E32F28AE11E}">
      <dgm:prSet/>
      <dgm:spPr/>
      <dgm:t>
        <a:bodyPr/>
        <a:lstStyle/>
        <a:p>
          <a:endParaRPr lang="en-GB"/>
        </a:p>
      </dgm:t>
    </dgm:pt>
    <dgm:pt modelId="{67D2D8FB-3F77-4441-8590-7B2F7BFBCB98}">
      <dgm:prSet phldrT="[Text]"/>
      <dgm:spPr>
        <a:gradFill flip="none" rotWithShape="0">
          <a:gsLst>
            <a:gs pos="0">
              <a:schemeClr val="bg1">
                <a:lumMod val="95000"/>
                <a:shade val="30000"/>
                <a:satMod val="115000"/>
              </a:schemeClr>
            </a:gs>
            <a:gs pos="50000">
              <a:schemeClr val="bg1">
                <a:lumMod val="95000"/>
                <a:shade val="67500"/>
                <a:satMod val="115000"/>
              </a:schemeClr>
            </a:gs>
            <a:gs pos="100000">
              <a:schemeClr val="bg1">
                <a:lumMod val="95000"/>
                <a:shade val="100000"/>
                <a:satMod val="115000"/>
              </a:schemeClr>
            </a:gs>
          </a:gsLst>
          <a:lin ang="8100000" scaled="1"/>
          <a:tileRect/>
        </a:gradFill>
      </dgm:spPr>
      <dgm:t>
        <a:bodyPr lIns="21600"/>
        <a:lstStyle/>
        <a:p>
          <a:r>
            <a:rPr lang="en-GB" dirty="0" smtClean="0">
              <a:latin typeface="Century Gothic" panose="020B0502020202020204" pitchFamily="34" charset="0"/>
            </a:rPr>
            <a:t>Post-session evaluation</a:t>
          </a:r>
          <a:endParaRPr lang="en-GB" dirty="0">
            <a:latin typeface="Century Gothic" panose="020B0502020202020204" pitchFamily="34" charset="0"/>
          </a:endParaRPr>
        </a:p>
      </dgm:t>
    </dgm:pt>
    <dgm:pt modelId="{146F91C4-50F1-4890-AF50-A8103DF9A451}" type="parTrans" cxnId="{9E003924-95BA-42EE-B9AF-E06185DDD59B}">
      <dgm:prSet/>
      <dgm:spPr/>
      <dgm:t>
        <a:bodyPr/>
        <a:lstStyle/>
        <a:p>
          <a:endParaRPr lang="en-GB"/>
        </a:p>
      </dgm:t>
    </dgm:pt>
    <dgm:pt modelId="{782C6B82-E153-44A6-A3C4-34397C6B0CB7}" type="sibTrans" cxnId="{9E003924-95BA-42EE-B9AF-E06185DDD59B}">
      <dgm:prSet/>
      <dgm:spPr/>
      <dgm:t>
        <a:bodyPr/>
        <a:lstStyle/>
        <a:p>
          <a:endParaRPr lang="en-GB"/>
        </a:p>
      </dgm:t>
    </dgm:pt>
    <dgm:pt modelId="{BD9140A3-1C97-4B54-8CF9-FFA29AC3AAE0}">
      <dgm:prSet phldrT="[Text]"/>
      <dgm:spPr>
        <a:solidFill>
          <a:srgbClr val="1E90FF"/>
        </a:solidFill>
      </dgm:spPr>
      <dgm:t>
        <a:bodyPr/>
        <a:lstStyle/>
        <a:p>
          <a:r>
            <a:rPr lang="en-GB" dirty="0" smtClean="0">
              <a:latin typeface="Century Gothic" panose="020B0502020202020204" pitchFamily="34" charset="0"/>
            </a:rPr>
            <a:t>Gaming-simulation method</a:t>
          </a:r>
          <a:endParaRPr lang="en-GB" dirty="0">
            <a:latin typeface="Century Gothic" panose="020B0502020202020204" pitchFamily="34" charset="0"/>
          </a:endParaRPr>
        </a:p>
      </dgm:t>
    </dgm:pt>
    <dgm:pt modelId="{01283C3B-E47B-40F3-8678-96516E82D5F9}" type="parTrans" cxnId="{6F768712-8C62-49E4-B2F4-CCA9CB51EAA7}">
      <dgm:prSet/>
      <dgm:spPr/>
      <dgm:t>
        <a:bodyPr/>
        <a:lstStyle/>
        <a:p>
          <a:endParaRPr lang="en-GB"/>
        </a:p>
      </dgm:t>
    </dgm:pt>
    <dgm:pt modelId="{2039657E-D39A-43F5-AE77-138A8F72A028}" type="sibTrans" cxnId="{6F768712-8C62-49E4-B2F4-CCA9CB51EAA7}">
      <dgm:prSet/>
      <dgm:spPr/>
      <dgm:t>
        <a:bodyPr/>
        <a:lstStyle/>
        <a:p>
          <a:endParaRPr lang="en-GB"/>
        </a:p>
      </dgm:t>
    </dgm:pt>
    <dgm:pt modelId="{77E7ED08-23A0-4E51-AD66-365EB09C93A1}">
      <dgm:prSet phldrT="[Text]"/>
      <dgm:spPr>
        <a:gradFill flip="none" rotWithShape="0">
          <a:gsLst>
            <a:gs pos="0">
              <a:schemeClr val="bg1">
                <a:lumMod val="95000"/>
                <a:shade val="30000"/>
                <a:satMod val="115000"/>
              </a:schemeClr>
            </a:gs>
            <a:gs pos="50000">
              <a:schemeClr val="bg1">
                <a:lumMod val="95000"/>
                <a:shade val="67500"/>
                <a:satMod val="115000"/>
              </a:schemeClr>
            </a:gs>
            <a:gs pos="100000">
              <a:schemeClr val="bg1">
                <a:lumMod val="95000"/>
                <a:shade val="100000"/>
                <a:satMod val="115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en-GB" dirty="0" smtClean="0">
              <a:latin typeface="Century Gothic" panose="020B0502020202020204" pitchFamily="34" charset="0"/>
            </a:rPr>
            <a:t>Observations</a:t>
          </a:r>
          <a:endParaRPr lang="en-GB" dirty="0">
            <a:latin typeface="Century Gothic" panose="020B0502020202020204" pitchFamily="34" charset="0"/>
          </a:endParaRPr>
        </a:p>
      </dgm:t>
    </dgm:pt>
    <dgm:pt modelId="{9C59A327-87D3-4086-96BC-910F8DE0A3D6}" type="parTrans" cxnId="{508FBD01-A4D3-481E-9F3D-6E8001AA932B}">
      <dgm:prSet/>
      <dgm:spPr/>
      <dgm:t>
        <a:bodyPr/>
        <a:lstStyle/>
        <a:p>
          <a:endParaRPr lang="en-GB"/>
        </a:p>
      </dgm:t>
    </dgm:pt>
    <dgm:pt modelId="{5943FF4D-7365-4D33-AE96-C22A3D616E4D}" type="sibTrans" cxnId="{508FBD01-A4D3-481E-9F3D-6E8001AA932B}">
      <dgm:prSet/>
      <dgm:spPr/>
      <dgm:t>
        <a:bodyPr/>
        <a:lstStyle/>
        <a:p>
          <a:endParaRPr lang="en-GB"/>
        </a:p>
      </dgm:t>
    </dgm:pt>
    <dgm:pt modelId="{D514AAC2-705C-4B84-AE9F-02203E04AE3F}">
      <dgm:prSet phldrT="[Text]"/>
      <dgm:spPr>
        <a:gradFill flip="none" rotWithShape="0">
          <a:gsLst>
            <a:gs pos="0">
              <a:schemeClr val="bg1">
                <a:lumMod val="95000"/>
                <a:shade val="30000"/>
                <a:satMod val="115000"/>
              </a:schemeClr>
            </a:gs>
            <a:gs pos="50000">
              <a:schemeClr val="bg1">
                <a:lumMod val="95000"/>
                <a:shade val="67500"/>
                <a:satMod val="115000"/>
              </a:schemeClr>
            </a:gs>
            <a:gs pos="100000">
              <a:schemeClr val="bg1">
                <a:lumMod val="95000"/>
                <a:shade val="100000"/>
                <a:satMod val="115000"/>
              </a:schemeClr>
            </a:gs>
          </a:gsLst>
          <a:lin ang="8100000" scaled="1"/>
          <a:tileRect/>
        </a:gradFill>
      </dgm:spPr>
      <dgm:t>
        <a:bodyPr lIns="21600"/>
        <a:lstStyle/>
        <a:p>
          <a:r>
            <a:rPr lang="en-GB" dirty="0" smtClean="0">
              <a:latin typeface="Century Gothic" panose="020B0502020202020204" pitchFamily="34" charset="0"/>
            </a:rPr>
            <a:t>Game structuring exercise</a:t>
          </a:r>
          <a:endParaRPr lang="en-GB" dirty="0">
            <a:latin typeface="Century Gothic" panose="020B0502020202020204" pitchFamily="34" charset="0"/>
          </a:endParaRPr>
        </a:p>
      </dgm:t>
    </dgm:pt>
    <dgm:pt modelId="{AE9785F5-E128-49EB-BB31-AF95C06C15C7}" type="parTrans" cxnId="{4930A6CB-BEEA-410E-B6D8-33580C08541D}">
      <dgm:prSet/>
      <dgm:spPr/>
      <dgm:t>
        <a:bodyPr/>
        <a:lstStyle/>
        <a:p>
          <a:endParaRPr lang="en-GB"/>
        </a:p>
      </dgm:t>
    </dgm:pt>
    <dgm:pt modelId="{C5609F9E-7D07-4E7C-BBAB-245F18159641}" type="sibTrans" cxnId="{4930A6CB-BEEA-410E-B6D8-33580C08541D}">
      <dgm:prSet/>
      <dgm:spPr/>
      <dgm:t>
        <a:bodyPr/>
        <a:lstStyle/>
        <a:p>
          <a:endParaRPr lang="en-GB"/>
        </a:p>
      </dgm:t>
    </dgm:pt>
    <dgm:pt modelId="{7325796D-7304-4A80-8FF4-3A72429A8FD9}">
      <dgm:prSet phldrT="[Text]"/>
      <dgm:spPr>
        <a:gradFill flip="none" rotWithShape="0">
          <a:gsLst>
            <a:gs pos="0">
              <a:schemeClr val="bg1">
                <a:lumMod val="95000"/>
                <a:shade val="30000"/>
                <a:satMod val="115000"/>
              </a:schemeClr>
            </a:gs>
            <a:gs pos="50000">
              <a:schemeClr val="bg1">
                <a:lumMod val="95000"/>
                <a:shade val="67500"/>
                <a:satMod val="115000"/>
              </a:schemeClr>
            </a:gs>
            <a:gs pos="100000">
              <a:schemeClr val="bg1">
                <a:lumMod val="95000"/>
                <a:shade val="100000"/>
                <a:satMod val="115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en-GB" dirty="0" smtClean="0">
              <a:latin typeface="Century Gothic" panose="020B0502020202020204" pitchFamily="34" charset="0"/>
            </a:rPr>
            <a:t>Real-world comparison &amp; game materials  (De-briefing)</a:t>
          </a:r>
          <a:endParaRPr lang="en-GB" dirty="0">
            <a:latin typeface="Century Gothic" panose="020B0502020202020204" pitchFamily="34" charset="0"/>
          </a:endParaRPr>
        </a:p>
      </dgm:t>
    </dgm:pt>
    <dgm:pt modelId="{6E63D84E-780F-4604-88F2-C2D8A634238E}" type="parTrans" cxnId="{8ACD6D2E-E6DF-48B5-9DBF-85E31ECA2F89}">
      <dgm:prSet/>
      <dgm:spPr/>
      <dgm:t>
        <a:bodyPr/>
        <a:lstStyle/>
        <a:p>
          <a:endParaRPr lang="en-GB"/>
        </a:p>
      </dgm:t>
    </dgm:pt>
    <dgm:pt modelId="{9DC14F4A-3104-476E-A8B0-9E3ABA79DBD3}" type="sibTrans" cxnId="{8ACD6D2E-E6DF-48B5-9DBF-85E31ECA2F89}">
      <dgm:prSet/>
      <dgm:spPr/>
      <dgm:t>
        <a:bodyPr/>
        <a:lstStyle/>
        <a:p>
          <a:endParaRPr lang="en-GB"/>
        </a:p>
      </dgm:t>
    </dgm:pt>
    <dgm:pt modelId="{4448373E-DF8C-4191-97F3-58C0AF9D1577}">
      <dgm:prSet phldrT="[Text]"/>
      <dgm:spPr>
        <a:solidFill>
          <a:srgbClr val="1E90FF"/>
        </a:solidFill>
      </dgm:spPr>
      <dgm:t>
        <a:bodyPr/>
        <a:lstStyle/>
        <a:p>
          <a:r>
            <a:rPr lang="en-GB" dirty="0" smtClean="0">
              <a:latin typeface="Century Gothic" panose="020B0502020202020204" pitchFamily="34" charset="0"/>
            </a:rPr>
            <a:t>Workshop</a:t>
          </a:r>
          <a:endParaRPr lang="en-GB" dirty="0">
            <a:latin typeface="Century Gothic" panose="020B0502020202020204" pitchFamily="34" charset="0"/>
          </a:endParaRPr>
        </a:p>
      </dgm:t>
    </dgm:pt>
    <dgm:pt modelId="{30B71158-0FBD-4BB1-AEC8-10D584146307}" type="parTrans" cxnId="{FF78AD67-996E-4828-99A5-43CEE0ADCBB0}">
      <dgm:prSet/>
      <dgm:spPr/>
      <dgm:t>
        <a:bodyPr/>
        <a:lstStyle/>
        <a:p>
          <a:endParaRPr lang="en-GB"/>
        </a:p>
      </dgm:t>
    </dgm:pt>
    <dgm:pt modelId="{5F553F34-D59D-4358-9FFB-1B5680AC58E6}" type="sibTrans" cxnId="{FF78AD67-996E-4828-99A5-43CEE0ADCBB0}">
      <dgm:prSet/>
      <dgm:spPr/>
      <dgm:t>
        <a:bodyPr/>
        <a:lstStyle/>
        <a:p>
          <a:endParaRPr lang="en-GB"/>
        </a:p>
      </dgm:t>
    </dgm:pt>
    <dgm:pt modelId="{5BA99684-1FE1-4890-A18F-BE9E3B7D3C29}">
      <dgm:prSet phldrT="[Text]"/>
      <dgm:spPr>
        <a:gradFill flip="none" rotWithShape="0">
          <a:gsLst>
            <a:gs pos="0">
              <a:schemeClr val="bg1">
                <a:lumMod val="95000"/>
                <a:shade val="30000"/>
                <a:satMod val="115000"/>
              </a:schemeClr>
            </a:gs>
            <a:gs pos="50000">
              <a:schemeClr val="bg1">
                <a:lumMod val="95000"/>
                <a:shade val="67500"/>
                <a:satMod val="115000"/>
              </a:schemeClr>
            </a:gs>
            <a:gs pos="100000">
              <a:schemeClr val="bg1">
                <a:lumMod val="95000"/>
                <a:shade val="100000"/>
                <a:satMod val="115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en-GB" dirty="0" smtClean="0">
              <a:latin typeface="Century Gothic" panose="020B0502020202020204" pitchFamily="34" charset="0"/>
            </a:rPr>
            <a:t>Post-workshop evaluation </a:t>
          </a:r>
          <a:endParaRPr lang="en-GB" dirty="0">
            <a:latin typeface="Century Gothic" panose="020B0502020202020204" pitchFamily="34" charset="0"/>
          </a:endParaRPr>
        </a:p>
      </dgm:t>
    </dgm:pt>
    <dgm:pt modelId="{75E8C5A7-345A-463F-8A05-5B8B26D9A823}" type="parTrans" cxnId="{DFF8E08A-E71D-4270-BCFB-7B2E2BEA4545}">
      <dgm:prSet/>
      <dgm:spPr/>
      <dgm:t>
        <a:bodyPr/>
        <a:lstStyle/>
        <a:p>
          <a:endParaRPr lang="en-GB"/>
        </a:p>
      </dgm:t>
    </dgm:pt>
    <dgm:pt modelId="{1B9508D6-6986-424A-8B44-D77B498473AF}" type="sibTrans" cxnId="{DFF8E08A-E71D-4270-BCFB-7B2E2BEA4545}">
      <dgm:prSet/>
      <dgm:spPr/>
      <dgm:t>
        <a:bodyPr/>
        <a:lstStyle/>
        <a:p>
          <a:endParaRPr lang="en-GB"/>
        </a:p>
      </dgm:t>
    </dgm:pt>
    <dgm:pt modelId="{F9166EB6-EE6D-48CA-8347-EC8208FAC009}">
      <dgm:prSet phldrT="[Text]"/>
      <dgm:spPr>
        <a:solidFill>
          <a:srgbClr val="1E90FF"/>
        </a:solidFill>
      </dgm:spPr>
      <dgm:t>
        <a:bodyPr/>
        <a:lstStyle/>
        <a:p>
          <a:r>
            <a:rPr lang="en-GB" dirty="0" smtClean="0">
              <a:latin typeface="Century Gothic" panose="020B0502020202020204" pitchFamily="34" charset="0"/>
            </a:rPr>
            <a:t>Facilitation</a:t>
          </a:r>
          <a:endParaRPr lang="en-GB" dirty="0">
            <a:latin typeface="Century Gothic" panose="020B0502020202020204" pitchFamily="34" charset="0"/>
          </a:endParaRPr>
        </a:p>
      </dgm:t>
    </dgm:pt>
    <dgm:pt modelId="{961EE1C6-04D0-47C9-A9A2-1DA0545DED15}" type="parTrans" cxnId="{59F779E1-DF66-46D4-910E-28AC940AECC0}">
      <dgm:prSet/>
      <dgm:spPr/>
      <dgm:t>
        <a:bodyPr/>
        <a:lstStyle/>
        <a:p>
          <a:endParaRPr lang="en-GB"/>
        </a:p>
      </dgm:t>
    </dgm:pt>
    <dgm:pt modelId="{10EB0C04-3867-4881-A58C-5879712ED318}" type="sibTrans" cxnId="{59F779E1-DF66-46D4-910E-28AC940AECC0}">
      <dgm:prSet/>
      <dgm:spPr/>
      <dgm:t>
        <a:bodyPr/>
        <a:lstStyle/>
        <a:p>
          <a:endParaRPr lang="en-GB"/>
        </a:p>
      </dgm:t>
    </dgm:pt>
    <dgm:pt modelId="{274C0943-9536-4DF8-ACF1-599B7E42DA7E}">
      <dgm:prSet phldrT="[Text]"/>
      <dgm:spPr>
        <a:gradFill flip="none" rotWithShape="0">
          <a:gsLst>
            <a:gs pos="0">
              <a:schemeClr val="bg1">
                <a:lumMod val="95000"/>
                <a:shade val="30000"/>
                <a:satMod val="115000"/>
              </a:schemeClr>
            </a:gs>
            <a:gs pos="50000">
              <a:schemeClr val="bg1">
                <a:lumMod val="95000"/>
                <a:shade val="67500"/>
                <a:satMod val="115000"/>
              </a:schemeClr>
            </a:gs>
            <a:gs pos="100000">
              <a:schemeClr val="bg1">
                <a:lumMod val="95000"/>
                <a:shade val="100000"/>
                <a:satMod val="115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en-GB" dirty="0" smtClean="0">
              <a:latin typeface="Century Gothic" panose="020B0502020202020204" pitchFamily="34" charset="0"/>
            </a:rPr>
            <a:t>Clarity &amp; Process (De-briefing)</a:t>
          </a:r>
          <a:endParaRPr lang="en-GB" dirty="0">
            <a:latin typeface="Century Gothic" panose="020B0502020202020204" pitchFamily="34" charset="0"/>
          </a:endParaRPr>
        </a:p>
      </dgm:t>
    </dgm:pt>
    <dgm:pt modelId="{17286D89-7397-4DCD-88D7-D95D290D8CE1}" type="parTrans" cxnId="{C454F5C9-0762-4F69-ADD8-D44CD3B230B7}">
      <dgm:prSet/>
      <dgm:spPr/>
      <dgm:t>
        <a:bodyPr/>
        <a:lstStyle/>
        <a:p>
          <a:endParaRPr lang="en-GB"/>
        </a:p>
      </dgm:t>
    </dgm:pt>
    <dgm:pt modelId="{9855A2E4-FE59-4D0E-AB86-674699A855C1}" type="sibTrans" cxnId="{C454F5C9-0762-4F69-ADD8-D44CD3B230B7}">
      <dgm:prSet/>
      <dgm:spPr/>
      <dgm:t>
        <a:bodyPr/>
        <a:lstStyle/>
        <a:p>
          <a:endParaRPr lang="en-GB"/>
        </a:p>
      </dgm:t>
    </dgm:pt>
    <dgm:pt modelId="{08990C2C-3B0C-4CCF-B8C0-DC64AABA9055}">
      <dgm:prSet phldrT="[Text]"/>
      <dgm:spPr>
        <a:gradFill flip="none" rotWithShape="0">
          <a:gsLst>
            <a:gs pos="0">
              <a:schemeClr val="bg1">
                <a:lumMod val="95000"/>
                <a:shade val="30000"/>
                <a:satMod val="115000"/>
              </a:schemeClr>
            </a:gs>
            <a:gs pos="50000">
              <a:schemeClr val="bg1">
                <a:lumMod val="95000"/>
                <a:shade val="67500"/>
                <a:satMod val="115000"/>
              </a:schemeClr>
            </a:gs>
            <a:gs pos="100000">
              <a:schemeClr val="bg1">
                <a:lumMod val="95000"/>
                <a:shade val="100000"/>
                <a:satMod val="115000"/>
              </a:schemeClr>
            </a:gs>
          </a:gsLst>
          <a:lin ang="8100000" scaled="1"/>
          <a:tileRect/>
        </a:gradFill>
      </dgm:spPr>
      <dgm:t>
        <a:bodyPr/>
        <a:lstStyle/>
        <a:p>
          <a:endParaRPr lang="en-GB" dirty="0">
            <a:latin typeface="Century Gothic" panose="020B0502020202020204" pitchFamily="34" charset="0"/>
          </a:endParaRPr>
        </a:p>
      </dgm:t>
    </dgm:pt>
    <dgm:pt modelId="{A96820ED-CB37-4581-B1FD-4A6784E6EABF}" type="parTrans" cxnId="{9ABA2715-CE5F-41D2-AFC7-7AEBDAF8EA3A}">
      <dgm:prSet/>
      <dgm:spPr/>
      <dgm:t>
        <a:bodyPr/>
        <a:lstStyle/>
        <a:p>
          <a:endParaRPr lang="en-GB"/>
        </a:p>
      </dgm:t>
    </dgm:pt>
    <dgm:pt modelId="{2F99147F-8E75-469F-8B9A-2F8086F1729C}" type="sibTrans" cxnId="{9ABA2715-CE5F-41D2-AFC7-7AEBDAF8EA3A}">
      <dgm:prSet/>
      <dgm:spPr/>
      <dgm:t>
        <a:bodyPr/>
        <a:lstStyle/>
        <a:p>
          <a:endParaRPr lang="en-GB"/>
        </a:p>
      </dgm:t>
    </dgm:pt>
    <dgm:pt modelId="{9154E414-2CA8-4AC8-A3F5-FEF7A29AE7D2}">
      <dgm:prSet phldrT="[Text]"/>
      <dgm:spPr>
        <a:gradFill flip="none" rotWithShape="0">
          <a:gsLst>
            <a:gs pos="0">
              <a:schemeClr val="bg1">
                <a:lumMod val="95000"/>
                <a:shade val="30000"/>
                <a:satMod val="115000"/>
              </a:schemeClr>
            </a:gs>
            <a:gs pos="50000">
              <a:schemeClr val="bg1">
                <a:lumMod val="95000"/>
                <a:shade val="67500"/>
                <a:satMod val="115000"/>
              </a:schemeClr>
            </a:gs>
            <a:gs pos="100000">
              <a:schemeClr val="bg1">
                <a:lumMod val="95000"/>
                <a:shade val="100000"/>
                <a:satMod val="115000"/>
              </a:schemeClr>
            </a:gs>
          </a:gsLst>
          <a:lin ang="8100000" scaled="1"/>
          <a:tileRect/>
        </a:gradFill>
      </dgm:spPr>
      <dgm:t>
        <a:bodyPr/>
        <a:lstStyle/>
        <a:p>
          <a:endParaRPr lang="en-GB" dirty="0">
            <a:latin typeface="Century Gothic" panose="020B0502020202020204" pitchFamily="34" charset="0"/>
          </a:endParaRPr>
        </a:p>
      </dgm:t>
    </dgm:pt>
    <dgm:pt modelId="{655F58BB-9F22-450C-8237-0A1ED6E41976}" type="parTrans" cxnId="{42300301-18D0-4D68-99BB-F5388E20C740}">
      <dgm:prSet/>
      <dgm:spPr/>
      <dgm:t>
        <a:bodyPr/>
        <a:lstStyle/>
        <a:p>
          <a:endParaRPr lang="en-GB"/>
        </a:p>
      </dgm:t>
    </dgm:pt>
    <dgm:pt modelId="{CB6E0B26-9008-405C-A390-4ABF62600D08}" type="sibTrans" cxnId="{42300301-18D0-4D68-99BB-F5388E20C740}">
      <dgm:prSet/>
      <dgm:spPr/>
      <dgm:t>
        <a:bodyPr/>
        <a:lstStyle/>
        <a:p>
          <a:endParaRPr lang="en-GB"/>
        </a:p>
      </dgm:t>
    </dgm:pt>
    <dgm:pt modelId="{169D1557-E0CD-496F-B1AF-F6B12E1904B0}">
      <dgm:prSet phldrT="[Text]"/>
      <dgm:spPr>
        <a:gradFill flip="none" rotWithShape="0">
          <a:gsLst>
            <a:gs pos="0">
              <a:schemeClr val="bg1">
                <a:lumMod val="95000"/>
                <a:shade val="30000"/>
                <a:satMod val="115000"/>
              </a:schemeClr>
            </a:gs>
            <a:gs pos="50000">
              <a:schemeClr val="bg1">
                <a:lumMod val="95000"/>
                <a:shade val="67500"/>
                <a:satMod val="115000"/>
              </a:schemeClr>
            </a:gs>
            <a:gs pos="100000">
              <a:schemeClr val="bg1">
                <a:lumMod val="95000"/>
                <a:shade val="100000"/>
                <a:satMod val="115000"/>
              </a:schemeClr>
            </a:gs>
          </a:gsLst>
          <a:lin ang="8100000" scaled="1"/>
          <a:tileRect/>
        </a:gradFill>
      </dgm:spPr>
      <dgm:t>
        <a:bodyPr lIns="21600"/>
        <a:lstStyle/>
        <a:p>
          <a:r>
            <a:rPr lang="en-GB" dirty="0" smtClean="0">
              <a:latin typeface="Century Gothic" panose="020B0502020202020204" pitchFamily="34" charset="0"/>
            </a:rPr>
            <a:t>Pre-workshop evaluation</a:t>
          </a:r>
          <a:endParaRPr lang="en-GB" dirty="0">
            <a:latin typeface="Century Gothic" panose="020B0502020202020204" pitchFamily="34" charset="0"/>
          </a:endParaRPr>
        </a:p>
      </dgm:t>
    </dgm:pt>
    <dgm:pt modelId="{8FE746DB-49F2-4450-97AF-7A676D56AADB}" type="sibTrans" cxnId="{D21E360A-4317-403C-97C4-2F70B184783D}">
      <dgm:prSet/>
      <dgm:spPr/>
      <dgm:t>
        <a:bodyPr/>
        <a:lstStyle/>
        <a:p>
          <a:endParaRPr lang="en-GB"/>
        </a:p>
      </dgm:t>
    </dgm:pt>
    <dgm:pt modelId="{E1884B89-FD28-48D5-9CC6-6DFA9541C8E4}" type="parTrans" cxnId="{D21E360A-4317-403C-97C4-2F70B184783D}">
      <dgm:prSet/>
      <dgm:spPr/>
      <dgm:t>
        <a:bodyPr/>
        <a:lstStyle/>
        <a:p>
          <a:endParaRPr lang="en-GB"/>
        </a:p>
      </dgm:t>
    </dgm:pt>
    <dgm:pt modelId="{C547611C-36C5-4806-9BFD-4BF96965DE38}" type="pres">
      <dgm:prSet presAssocID="{6E4A6958-6E95-4165-A357-94B8974E59B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B3C3B8D5-86A7-49A8-9DB6-EEEDC6197C9E}" type="pres">
      <dgm:prSet presAssocID="{9F2AE397-B28F-46C6-835E-5D0008621D26}" presName="linNode" presStyleCnt="0"/>
      <dgm:spPr/>
    </dgm:pt>
    <dgm:pt modelId="{C7530904-DE8C-464F-B3DB-21E0DA90B0A4}" type="pres">
      <dgm:prSet presAssocID="{9F2AE397-B28F-46C6-835E-5D0008621D26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09A3644-9785-40AD-878B-04591B097F97}" type="pres">
      <dgm:prSet presAssocID="{9F2AE397-B28F-46C6-835E-5D0008621D26}" presName="childShp" presStyleLbl="bgAccFollowNode1" presStyleIdx="0" presStyleCnt="4" custLinFactNeighborX="1983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GB"/>
        </a:p>
      </dgm:t>
    </dgm:pt>
    <dgm:pt modelId="{085FC283-F630-417C-9494-49FD9ECF0A2D}" type="pres">
      <dgm:prSet presAssocID="{F248427D-A5A8-4919-ACD5-D897AC43B005}" presName="spacing" presStyleCnt="0"/>
      <dgm:spPr/>
    </dgm:pt>
    <dgm:pt modelId="{D3766CCD-5C63-451B-957D-C55EC16CD8C4}" type="pres">
      <dgm:prSet presAssocID="{BD9140A3-1C97-4B54-8CF9-FFA29AC3AAE0}" presName="linNode" presStyleCnt="0"/>
      <dgm:spPr/>
    </dgm:pt>
    <dgm:pt modelId="{319B2A00-F0F3-4440-B69C-259CDCB292AD}" type="pres">
      <dgm:prSet presAssocID="{BD9140A3-1C97-4B54-8CF9-FFA29AC3AAE0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8862A4-A891-47B7-8473-25EE8801622D}" type="pres">
      <dgm:prSet presAssocID="{BD9140A3-1C97-4B54-8CF9-FFA29AC3AAE0}" presName="childShp" presStyleLbl="bgAccFollowNode1" presStyleIdx="1" presStyleCnt="4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GB"/>
        </a:p>
      </dgm:t>
    </dgm:pt>
    <dgm:pt modelId="{0BE3E47E-D61E-4BA8-9458-314A24123F9F}" type="pres">
      <dgm:prSet presAssocID="{2039657E-D39A-43F5-AE77-138A8F72A028}" presName="spacing" presStyleCnt="0"/>
      <dgm:spPr/>
    </dgm:pt>
    <dgm:pt modelId="{678630D0-105A-4FD8-9CF6-81A541269A7A}" type="pres">
      <dgm:prSet presAssocID="{4448373E-DF8C-4191-97F3-58C0AF9D1577}" presName="linNode" presStyleCnt="0"/>
      <dgm:spPr/>
    </dgm:pt>
    <dgm:pt modelId="{29E17849-595F-454A-A1E9-B315B3C7200F}" type="pres">
      <dgm:prSet presAssocID="{4448373E-DF8C-4191-97F3-58C0AF9D1577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350F592-762E-4D78-9174-602888AAE482}" type="pres">
      <dgm:prSet presAssocID="{4448373E-DF8C-4191-97F3-58C0AF9D1577}" presName="childShp" presStyleLbl="bgAccFollowNode1" presStyleIdx="2" presStyleCnt="4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GB"/>
        </a:p>
      </dgm:t>
    </dgm:pt>
    <dgm:pt modelId="{30F0A817-715C-4396-BB22-8B1F99EBC12E}" type="pres">
      <dgm:prSet presAssocID="{5F553F34-D59D-4358-9FFB-1B5680AC58E6}" presName="spacing" presStyleCnt="0"/>
      <dgm:spPr/>
    </dgm:pt>
    <dgm:pt modelId="{B2FD5BD4-CD1E-44D0-9284-92C8D9A4744A}" type="pres">
      <dgm:prSet presAssocID="{F9166EB6-EE6D-48CA-8347-EC8208FAC009}" presName="linNode" presStyleCnt="0"/>
      <dgm:spPr/>
    </dgm:pt>
    <dgm:pt modelId="{A0BAB03F-4C2D-4AA6-A6A5-F162F4ACA69B}" type="pres">
      <dgm:prSet presAssocID="{F9166EB6-EE6D-48CA-8347-EC8208FAC009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2F62F71-FB29-4008-B0C1-429A5B766A90}" type="pres">
      <dgm:prSet presAssocID="{F9166EB6-EE6D-48CA-8347-EC8208FAC009}" presName="childShp" presStyleLbl="bgAccFollowNode1" presStyleIdx="3" presStyleCnt="4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GB"/>
        </a:p>
      </dgm:t>
    </dgm:pt>
  </dgm:ptLst>
  <dgm:cxnLst>
    <dgm:cxn modelId="{24430D86-F412-457E-9D8E-FA91035211B6}" type="presOf" srcId="{9F2AE397-B28F-46C6-835E-5D0008621D26}" destId="{C7530904-DE8C-464F-B3DB-21E0DA90B0A4}" srcOrd="0" destOrd="0" presId="urn:microsoft.com/office/officeart/2005/8/layout/vList6"/>
    <dgm:cxn modelId="{CC7E08E4-45A8-4A26-801B-49A34D50BA6D}" type="presOf" srcId="{D514AAC2-705C-4B84-AE9F-02203E04AE3F}" destId="{D09A3644-9785-40AD-878B-04591B097F97}" srcOrd="0" destOrd="2" presId="urn:microsoft.com/office/officeart/2005/8/layout/vList6"/>
    <dgm:cxn modelId="{8ACD6D2E-E6DF-48B5-9DBF-85E31ECA2F89}" srcId="{BD9140A3-1C97-4B54-8CF9-FFA29AC3AAE0}" destId="{7325796D-7304-4A80-8FF4-3A72429A8FD9}" srcOrd="1" destOrd="0" parTransId="{6E63D84E-780F-4604-88F2-C2D8A634238E}" sibTransId="{9DC14F4A-3104-476E-A8B0-9E3ABA79DBD3}"/>
    <dgm:cxn modelId="{4930A6CB-BEEA-410E-B6D8-33580C08541D}" srcId="{9F2AE397-B28F-46C6-835E-5D0008621D26}" destId="{D514AAC2-705C-4B84-AE9F-02203E04AE3F}" srcOrd="2" destOrd="0" parTransId="{AE9785F5-E128-49EB-BB31-AF95C06C15C7}" sibTransId="{C5609F9E-7D07-4E7C-BBAB-245F18159641}"/>
    <dgm:cxn modelId="{9E003924-95BA-42EE-B9AF-E06185DDD59B}" srcId="{9F2AE397-B28F-46C6-835E-5D0008621D26}" destId="{67D2D8FB-3F77-4441-8590-7B2F7BFBCB98}" srcOrd="1" destOrd="0" parTransId="{146F91C4-50F1-4890-AF50-A8103DF9A451}" sibTransId="{782C6B82-E153-44A6-A3C4-34397C6B0CB7}"/>
    <dgm:cxn modelId="{0BD290DD-EFB2-41C8-A6F4-91FF7F56B19A}" type="presOf" srcId="{BD9140A3-1C97-4B54-8CF9-FFA29AC3AAE0}" destId="{319B2A00-F0F3-4440-B69C-259CDCB292AD}" srcOrd="0" destOrd="0" presId="urn:microsoft.com/office/officeart/2005/8/layout/vList6"/>
    <dgm:cxn modelId="{DD01CB30-097F-431E-AD96-34665B5E2D51}" type="presOf" srcId="{274C0943-9536-4DF8-ACF1-599B7E42DA7E}" destId="{B2F62F71-FB29-4008-B0C1-429A5B766A90}" srcOrd="0" destOrd="1" presId="urn:microsoft.com/office/officeart/2005/8/layout/vList6"/>
    <dgm:cxn modelId="{9CDD082C-3590-48AA-8F29-123D5FFF59A5}" type="presOf" srcId="{77E7ED08-23A0-4E51-AD66-365EB09C93A1}" destId="{828862A4-A891-47B7-8473-25EE8801622D}" srcOrd="0" destOrd="0" presId="urn:microsoft.com/office/officeart/2005/8/layout/vList6"/>
    <dgm:cxn modelId="{634B82F6-B1DD-4051-99A5-270E954D35F2}" type="presOf" srcId="{4448373E-DF8C-4191-97F3-58C0AF9D1577}" destId="{29E17849-595F-454A-A1E9-B315B3C7200F}" srcOrd="0" destOrd="0" presId="urn:microsoft.com/office/officeart/2005/8/layout/vList6"/>
    <dgm:cxn modelId="{DFF8E08A-E71D-4270-BCFB-7B2E2BEA4545}" srcId="{4448373E-DF8C-4191-97F3-58C0AF9D1577}" destId="{5BA99684-1FE1-4890-A18F-BE9E3B7D3C29}" srcOrd="1" destOrd="0" parTransId="{75E8C5A7-345A-463F-8A05-5B8B26D9A823}" sibTransId="{1B9508D6-6986-424A-8B44-D77B498473AF}"/>
    <dgm:cxn modelId="{50D7A1AC-3048-444C-B997-3DFD6A953535}" type="presOf" srcId="{F9166EB6-EE6D-48CA-8347-EC8208FAC009}" destId="{A0BAB03F-4C2D-4AA6-A6A5-F162F4ACA69B}" srcOrd="0" destOrd="0" presId="urn:microsoft.com/office/officeart/2005/8/layout/vList6"/>
    <dgm:cxn modelId="{FAB02C0E-3710-4AE3-83BE-5E32F28AE11E}" srcId="{6E4A6958-6E95-4165-A357-94B8974E59B5}" destId="{9F2AE397-B28F-46C6-835E-5D0008621D26}" srcOrd="0" destOrd="0" parTransId="{EEEC2048-E507-4937-AA63-3B977CA02F19}" sibTransId="{F248427D-A5A8-4919-ACD5-D897AC43B005}"/>
    <dgm:cxn modelId="{E41E0EB2-3BEB-483C-B43B-A54D70BA5E53}" type="presOf" srcId="{7325796D-7304-4A80-8FF4-3A72429A8FD9}" destId="{828862A4-A891-47B7-8473-25EE8801622D}" srcOrd="0" destOrd="1" presId="urn:microsoft.com/office/officeart/2005/8/layout/vList6"/>
    <dgm:cxn modelId="{9ABA2715-CE5F-41D2-AFC7-7AEBDAF8EA3A}" srcId="{F9166EB6-EE6D-48CA-8347-EC8208FAC009}" destId="{08990C2C-3B0C-4CCF-B8C0-DC64AABA9055}" srcOrd="0" destOrd="0" parTransId="{A96820ED-CB37-4581-B1FD-4A6784E6EABF}" sibTransId="{2F99147F-8E75-469F-8B9A-2F8086F1729C}"/>
    <dgm:cxn modelId="{59F779E1-DF66-46D4-910E-28AC940AECC0}" srcId="{6E4A6958-6E95-4165-A357-94B8974E59B5}" destId="{F9166EB6-EE6D-48CA-8347-EC8208FAC009}" srcOrd="3" destOrd="0" parTransId="{961EE1C6-04D0-47C9-A9A2-1DA0545DED15}" sibTransId="{10EB0C04-3867-4881-A58C-5879712ED318}"/>
    <dgm:cxn modelId="{FF78AD67-996E-4828-99A5-43CEE0ADCBB0}" srcId="{6E4A6958-6E95-4165-A357-94B8974E59B5}" destId="{4448373E-DF8C-4191-97F3-58C0AF9D1577}" srcOrd="2" destOrd="0" parTransId="{30B71158-0FBD-4BB1-AEC8-10D584146307}" sibTransId="{5F553F34-D59D-4358-9FFB-1B5680AC58E6}"/>
    <dgm:cxn modelId="{6EA0A7CB-3034-4407-A4AB-BA3796818E38}" type="presOf" srcId="{6E4A6958-6E95-4165-A357-94B8974E59B5}" destId="{C547611C-36C5-4806-9BFD-4BF96965DE38}" srcOrd="0" destOrd="0" presId="urn:microsoft.com/office/officeart/2005/8/layout/vList6"/>
    <dgm:cxn modelId="{D21E360A-4317-403C-97C4-2F70B184783D}" srcId="{9F2AE397-B28F-46C6-835E-5D0008621D26}" destId="{169D1557-E0CD-496F-B1AF-F6B12E1904B0}" srcOrd="0" destOrd="0" parTransId="{E1884B89-FD28-48D5-9CC6-6DFA9541C8E4}" sibTransId="{8FE746DB-49F2-4450-97AF-7A676D56AADB}"/>
    <dgm:cxn modelId="{6F768712-8C62-49E4-B2F4-CCA9CB51EAA7}" srcId="{6E4A6958-6E95-4165-A357-94B8974E59B5}" destId="{BD9140A3-1C97-4B54-8CF9-FFA29AC3AAE0}" srcOrd="1" destOrd="0" parTransId="{01283C3B-E47B-40F3-8678-96516E82D5F9}" sibTransId="{2039657E-D39A-43F5-AE77-138A8F72A028}"/>
    <dgm:cxn modelId="{A3CD6EE8-16F1-44A3-A98E-0C23AD95A7C3}" type="presOf" srcId="{5BA99684-1FE1-4890-A18F-BE9E3B7D3C29}" destId="{4350F592-762E-4D78-9174-602888AAE482}" srcOrd="0" destOrd="1" presId="urn:microsoft.com/office/officeart/2005/8/layout/vList6"/>
    <dgm:cxn modelId="{6D9A5913-8803-4166-A351-757C192D0C03}" type="presOf" srcId="{9154E414-2CA8-4AC8-A3F5-FEF7A29AE7D2}" destId="{4350F592-762E-4D78-9174-602888AAE482}" srcOrd="0" destOrd="0" presId="urn:microsoft.com/office/officeart/2005/8/layout/vList6"/>
    <dgm:cxn modelId="{42300301-18D0-4D68-99BB-F5388E20C740}" srcId="{4448373E-DF8C-4191-97F3-58C0AF9D1577}" destId="{9154E414-2CA8-4AC8-A3F5-FEF7A29AE7D2}" srcOrd="0" destOrd="0" parTransId="{655F58BB-9F22-450C-8237-0A1ED6E41976}" sibTransId="{CB6E0B26-9008-405C-A390-4ABF62600D08}"/>
    <dgm:cxn modelId="{711677FD-F0A6-4E89-AAE0-EBE1116CD9D9}" type="presOf" srcId="{08990C2C-3B0C-4CCF-B8C0-DC64AABA9055}" destId="{B2F62F71-FB29-4008-B0C1-429A5B766A90}" srcOrd="0" destOrd="0" presId="urn:microsoft.com/office/officeart/2005/8/layout/vList6"/>
    <dgm:cxn modelId="{508FBD01-A4D3-481E-9F3D-6E8001AA932B}" srcId="{BD9140A3-1C97-4B54-8CF9-FFA29AC3AAE0}" destId="{77E7ED08-23A0-4E51-AD66-365EB09C93A1}" srcOrd="0" destOrd="0" parTransId="{9C59A327-87D3-4086-96BC-910F8DE0A3D6}" sibTransId="{5943FF4D-7365-4D33-AE96-C22A3D616E4D}"/>
    <dgm:cxn modelId="{C454F5C9-0762-4F69-ADD8-D44CD3B230B7}" srcId="{F9166EB6-EE6D-48CA-8347-EC8208FAC009}" destId="{274C0943-9536-4DF8-ACF1-599B7E42DA7E}" srcOrd="1" destOrd="0" parTransId="{17286D89-7397-4DCD-88D7-D95D290D8CE1}" sibTransId="{9855A2E4-FE59-4D0E-AB86-674699A855C1}"/>
    <dgm:cxn modelId="{A40B0142-F557-4F0B-B3EF-9BC0D5A1C64F}" type="presOf" srcId="{169D1557-E0CD-496F-B1AF-F6B12E1904B0}" destId="{D09A3644-9785-40AD-878B-04591B097F97}" srcOrd="0" destOrd="0" presId="urn:microsoft.com/office/officeart/2005/8/layout/vList6"/>
    <dgm:cxn modelId="{A3AADF70-EBB7-48A4-96E2-E7586A391CFA}" type="presOf" srcId="{67D2D8FB-3F77-4441-8590-7B2F7BFBCB98}" destId="{D09A3644-9785-40AD-878B-04591B097F97}" srcOrd="0" destOrd="1" presId="urn:microsoft.com/office/officeart/2005/8/layout/vList6"/>
    <dgm:cxn modelId="{8A467344-3BA0-400E-9B80-C351105E1B3D}" type="presParOf" srcId="{C547611C-36C5-4806-9BFD-4BF96965DE38}" destId="{B3C3B8D5-86A7-49A8-9DB6-EEEDC6197C9E}" srcOrd="0" destOrd="0" presId="urn:microsoft.com/office/officeart/2005/8/layout/vList6"/>
    <dgm:cxn modelId="{A9419AEC-7CCB-4C64-B5BF-D5BAD91CC05C}" type="presParOf" srcId="{B3C3B8D5-86A7-49A8-9DB6-EEEDC6197C9E}" destId="{C7530904-DE8C-464F-B3DB-21E0DA90B0A4}" srcOrd="0" destOrd="0" presId="urn:microsoft.com/office/officeart/2005/8/layout/vList6"/>
    <dgm:cxn modelId="{784DB51B-24E5-4A7B-A725-2C89660A7B73}" type="presParOf" srcId="{B3C3B8D5-86A7-49A8-9DB6-EEEDC6197C9E}" destId="{D09A3644-9785-40AD-878B-04591B097F97}" srcOrd="1" destOrd="0" presId="urn:microsoft.com/office/officeart/2005/8/layout/vList6"/>
    <dgm:cxn modelId="{50F83A16-A002-4E06-81F7-D2735EDEAEC4}" type="presParOf" srcId="{C547611C-36C5-4806-9BFD-4BF96965DE38}" destId="{085FC283-F630-417C-9494-49FD9ECF0A2D}" srcOrd="1" destOrd="0" presId="urn:microsoft.com/office/officeart/2005/8/layout/vList6"/>
    <dgm:cxn modelId="{5DF7D645-0D0B-45B1-9EEB-A97A80796790}" type="presParOf" srcId="{C547611C-36C5-4806-9BFD-4BF96965DE38}" destId="{D3766CCD-5C63-451B-957D-C55EC16CD8C4}" srcOrd="2" destOrd="0" presId="urn:microsoft.com/office/officeart/2005/8/layout/vList6"/>
    <dgm:cxn modelId="{3CC0A2B0-BB5F-4D78-9D74-8DC7799EF98A}" type="presParOf" srcId="{D3766CCD-5C63-451B-957D-C55EC16CD8C4}" destId="{319B2A00-F0F3-4440-B69C-259CDCB292AD}" srcOrd="0" destOrd="0" presId="urn:microsoft.com/office/officeart/2005/8/layout/vList6"/>
    <dgm:cxn modelId="{EFD99277-B506-4F1A-A7FF-D4D35129C83C}" type="presParOf" srcId="{D3766CCD-5C63-451B-957D-C55EC16CD8C4}" destId="{828862A4-A891-47B7-8473-25EE8801622D}" srcOrd="1" destOrd="0" presId="urn:microsoft.com/office/officeart/2005/8/layout/vList6"/>
    <dgm:cxn modelId="{83670FF6-7F76-4D4E-852F-258F48E69831}" type="presParOf" srcId="{C547611C-36C5-4806-9BFD-4BF96965DE38}" destId="{0BE3E47E-D61E-4BA8-9458-314A24123F9F}" srcOrd="3" destOrd="0" presId="urn:microsoft.com/office/officeart/2005/8/layout/vList6"/>
    <dgm:cxn modelId="{2FFA9773-DDD7-479A-BF92-21257AAF239B}" type="presParOf" srcId="{C547611C-36C5-4806-9BFD-4BF96965DE38}" destId="{678630D0-105A-4FD8-9CF6-81A541269A7A}" srcOrd="4" destOrd="0" presId="urn:microsoft.com/office/officeart/2005/8/layout/vList6"/>
    <dgm:cxn modelId="{80FF1DE4-2F08-4004-8CD1-F48285D69588}" type="presParOf" srcId="{678630D0-105A-4FD8-9CF6-81A541269A7A}" destId="{29E17849-595F-454A-A1E9-B315B3C7200F}" srcOrd="0" destOrd="0" presId="urn:microsoft.com/office/officeart/2005/8/layout/vList6"/>
    <dgm:cxn modelId="{B61C2911-0CD7-448C-BD78-CB503CC267E6}" type="presParOf" srcId="{678630D0-105A-4FD8-9CF6-81A541269A7A}" destId="{4350F592-762E-4D78-9174-602888AAE482}" srcOrd="1" destOrd="0" presId="urn:microsoft.com/office/officeart/2005/8/layout/vList6"/>
    <dgm:cxn modelId="{CC2804D2-D773-455D-BC55-D36AE85488DD}" type="presParOf" srcId="{C547611C-36C5-4806-9BFD-4BF96965DE38}" destId="{30F0A817-715C-4396-BB22-8B1F99EBC12E}" srcOrd="5" destOrd="0" presId="urn:microsoft.com/office/officeart/2005/8/layout/vList6"/>
    <dgm:cxn modelId="{46B4627C-3EC5-4F1D-B0EB-D442917E3347}" type="presParOf" srcId="{C547611C-36C5-4806-9BFD-4BF96965DE38}" destId="{B2FD5BD4-CD1E-44D0-9284-92C8D9A4744A}" srcOrd="6" destOrd="0" presId="urn:microsoft.com/office/officeart/2005/8/layout/vList6"/>
    <dgm:cxn modelId="{7E65152F-A0BB-4253-8B85-3B56E6AD0796}" type="presParOf" srcId="{B2FD5BD4-CD1E-44D0-9284-92C8D9A4744A}" destId="{A0BAB03F-4C2D-4AA6-A6A5-F162F4ACA69B}" srcOrd="0" destOrd="0" presId="urn:microsoft.com/office/officeart/2005/8/layout/vList6"/>
    <dgm:cxn modelId="{1CE1FE3D-F548-4A33-BC9F-59A6612E7587}" type="presParOf" srcId="{B2FD5BD4-CD1E-44D0-9284-92C8D9A4744A}" destId="{B2F62F71-FB29-4008-B0C1-429A5B766A9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CAA5FB4-0B15-4CEA-B287-9B1610F594E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C84A2E06-5EB6-4E16-8E78-CA7470A47BE1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GB" sz="1400" dirty="0" smtClean="0">
              <a:latin typeface="Century Gothic" panose="020B0502020202020204" pitchFamily="34" charset="0"/>
            </a:rPr>
            <a:t>Analysis</a:t>
          </a:r>
          <a:endParaRPr lang="en-GB" sz="1400" dirty="0">
            <a:latin typeface="Century Gothic" panose="020B0502020202020204" pitchFamily="34" charset="0"/>
          </a:endParaRPr>
        </a:p>
      </dgm:t>
    </dgm:pt>
    <dgm:pt modelId="{DA425F53-5821-44D5-9592-22F4D4B7307C}" type="parTrans" cxnId="{F64939F3-F402-4642-A0D9-9A4A62B71D1D}">
      <dgm:prSet/>
      <dgm:spPr/>
      <dgm:t>
        <a:bodyPr/>
        <a:lstStyle/>
        <a:p>
          <a:endParaRPr lang="en-GB"/>
        </a:p>
      </dgm:t>
    </dgm:pt>
    <dgm:pt modelId="{6854BF80-5C80-4548-8E74-C5657E93E862}" type="sibTrans" cxnId="{F64939F3-F402-4642-A0D9-9A4A62B71D1D}">
      <dgm:prSet/>
      <dgm:spPr/>
      <dgm:t>
        <a:bodyPr/>
        <a:lstStyle/>
        <a:p>
          <a:endParaRPr lang="en-GB"/>
        </a:p>
      </dgm:t>
    </dgm:pt>
    <dgm:pt modelId="{479CC2CA-166B-440C-BDD6-2F8508DFB399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GB" sz="1400" dirty="0" smtClean="0">
              <a:latin typeface="Century Gothic" panose="020B0502020202020204" pitchFamily="34" charset="0"/>
            </a:rPr>
            <a:t>Awareness</a:t>
          </a:r>
          <a:endParaRPr lang="en-GB" sz="1400" dirty="0">
            <a:latin typeface="Century Gothic" panose="020B0502020202020204" pitchFamily="34" charset="0"/>
          </a:endParaRPr>
        </a:p>
      </dgm:t>
    </dgm:pt>
    <dgm:pt modelId="{A082A4D8-85CE-4E4C-82C8-9F4D26B25E1F}" type="parTrans" cxnId="{9F001CA6-05CA-42AF-9444-0A04B58FF4D7}">
      <dgm:prSet/>
      <dgm:spPr/>
      <dgm:t>
        <a:bodyPr/>
        <a:lstStyle/>
        <a:p>
          <a:endParaRPr lang="en-GB"/>
        </a:p>
      </dgm:t>
    </dgm:pt>
    <dgm:pt modelId="{3099DC2B-A1C8-4CD4-B343-D22ECF5E03E7}" type="sibTrans" cxnId="{9F001CA6-05CA-42AF-9444-0A04B58FF4D7}">
      <dgm:prSet/>
      <dgm:spPr/>
      <dgm:t>
        <a:bodyPr/>
        <a:lstStyle/>
        <a:p>
          <a:endParaRPr lang="en-GB"/>
        </a:p>
      </dgm:t>
    </dgm:pt>
    <dgm:pt modelId="{ADF6EB23-287D-42DB-B2E4-BBAE18E04D00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GB" sz="1400" dirty="0" smtClean="0">
              <a:latin typeface="Century Gothic" panose="020B0502020202020204" pitchFamily="34" charset="0"/>
            </a:rPr>
            <a:t>Action</a:t>
          </a:r>
          <a:endParaRPr lang="en-GB" sz="1400" dirty="0">
            <a:latin typeface="Century Gothic" panose="020B0502020202020204" pitchFamily="34" charset="0"/>
          </a:endParaRPr>
        </a:p>
      </dgm:t>
    </dgm:pt>
    <dgm:pt modelId="{AE8D6E1F-BBB9-48B3-8AF2-002DA361DC61}" type="parTrans" cxnId="{0E4F756D-69EF-41F2-AE4D-A13C0A818D60}">
      <dgm:prSet/>
      <dgm:spPr/>
      <dgm:t>
        <a:bodyPr/>
        <a:lstStyle/>
        <a:p>
          <a:endParaRPr lang="en-GB"/>
        </a:p>
      </dgm:t>
    </dgm:pt>
    <dgm:pt modelId="{3275A837-E3C8-474E-A277-4FCC39419294}" type="sibTrans" cxnId="{0E4F756D-69EF-41F2-AE4D-A13C0A818D60}">
      <dgm:prSet/>
      <dgm:spPr/>
      <dgm:t>
        <a:bodyPr/>
        <a:lstStyle/>
        <a:p>
          <a:endParaRPr lang="en-GB"/>
        </a:p>
      </dgm:t>
    </dgm:pt>
    <dgm:pt modelId="{6208E823-8F51-4F07-8519-02B4A4AFFF15}" type="pres">
      <dgm:prSet presAssocID="{3CAA5FB4-0B15-4CEA-B287-9B1610F594E4}" presName="Name0" presStyleCnt="0">
        <dgm:presLayoutVars>
          <dgm:dir/>
          <dgm:animLvl val="lvl"/>
          <dgm:resizeHandles val="exact"/>
        </dgm:presLayoutVars>
      </dgm:prSet>
      <dgm:spPr/>
    </dgm:pt>
    <dgm:pt modelId="{2A8479DB-AFF5-4982-BA86-05FE234DB60A}" type="pres">
      <dgm:prSet presAssocID="{ADF6EB23-287D-42DB-B2E4-BBAE18E04D00}" presName="Name8" presStyleCnt="0"/>
      <dgm:spPr/>
    </dgm:pt>
    <dgm:pt modelId="{66766DA3-386B-4B0D-8213-B14E39ACBB24}" type="pres">
      <dgm:prSet presAssocID="{ADF6EB23-287D-42DB-B2E4-BBAE18E04D00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2473E48-3BA0-44F1-9FBC-774B59E625B7}" type="pres">
      <dgm:prSet presAssocID="{ADF6EB23-287D-42DB-B2E4-BBAE18E04D0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C7414DF-2157-4F10-8541-C154C839CDA6}" type="pres">
      <dgm:prSet presAssocID="{C84A2E06-5EB6-4E16-8E78-CA7470A47BE1}" presName="Name8" presStyleCnt="0"/>
      <dgm:spPr/>
    </dgm:pt>
    <dgm:pt modelId="{EF901B82-ECC0-44DF-AD63-E810E66D4F0B}" type="pres">
      <dgm:prSet presAssocID="{C84A2E06-5EB6-4E16-8E78-CA7470A47BE1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3DE841F-AA58-4289-8E71-A2A9B4A20AB6}" type="pres">
      <dgm:prSet presAssocID="{C84A2E06-5EB6-4E16-8E78-CA7470A47BE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1F8F40-B339-42DC-B2A0-8C216CC70122}" type="pres">
      <dgm:prSet presAssocID="{479CC2CA-166B-440C-BDD6-2F8508DFB399}" presName="Name8" presStyleCnt="0"/>
      <dgm:spPr/>
    </dgm:pt>
    <dgm:pt modelId="{89808984-54B8-4B17-8F01-0DA6E44C7296}" type="pres">
      <dgm:prSet presAssocID="{479CC2CA-166B-440C-BDD6-2F8508DFB399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0FC5499-4214-4AD0-8B30-8EC620F25B30}" type="pres">
      <dgm:prSet presAssocID="{479CC2CA-166B-440C-BDD6-2F8508DFB39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64939F3-F402-4642-A0D9-9A4A62B71D1D}" srcId="{3CAA5FB4-0B15-4CEA-B287-9B1610F594E4}" destId="{C84A2E06-5EB6-4E16-8E78-CA7470A47BE1}" srcOrd="1" destOrd="0" parTransId="{DA425F53-5821-44D5-9592-22F4D4B7307C}" sibTransId="{6854BF80-5C80-4548-8E74-C5657E93E862}"/>
    <dgm:cxn modelId="{62D9476F-08D0-4CAD-8F5E-63BDD102303C}" type="presOf" srcId="{ADF6EB23-287D-42DB-B2E4-BBAE18E04D00}" destId="{66766DA3-386B-4B0D-8213-B14E39ACBB24}" srcOrd="0" destOrd="0" presId="urn:microsoft.com/office/officeart/2005/8/layout/pyramid1"/>
    <dgm:cxn modelId="{A9CB2D7D-F364-488E-A571-FACA16D090C2}" type="presOf" srcId="{ADF6EB23-287D-42DB-B2E4-BBAE18E04D00}" destId="{92473E48-3BA0-44F1-9FBC-774B59E625B7}" srcOrd="1" destOrd="0" presId="urn:microsoft.com/office/officeart/2005/8/layout/pyramid1"/>
    <dgm:cxn modelId="{D3BCCBEC-4F6D-4BF3-97BA-92EE22846035}" type="presOf" srcId="{C84A2E06-5EB6-4E16-8E78-CA7470A47BE1}" destId="{F3DE841F-AA58-4289-8E71-A2A9B4A20AB6}" srcOrd="1" destOrd="0" presId="urn:microsoft.com/office/officeart/2005/8/layout/pyramid1"/>
    <dgm:cxn modelId="{A8F48B15-0372-4265-A0A8-8F0ACD1AA262}" type="presOf" srcId="{479CC2CA-166B-440C-BDD6-2F8508DFB399}" destId="{89808984-54B8-4B17-8F01-0DA6E44C7296}" srcOrd="0" destOrd="0" presId="urn:microsoft.com/office/officeart/2005/8/layout/pyramid1"/>
    <dgm:cxn modelId="{BFC7F34E-15AB-4131-9F51-3E5C0C4204AA}" type="presOf" srcId="{479CC2CA-166B-440C-BDD6-2F8508DFB399}" destId="{00FC5499-4214-4AD0-8B30-8EC620F25B30}" srcOrd="1" destOrd="0" presId="urn:microsoft.com/office/officeart/2005/8/layout/pyramid1"/>
    <dgm:cxn modelId="{CF332D12-1C40-4B9C-B0AA-A8BA8B2717DE}" type="presOf" srcId="{C84A2E06-5EB6-4E16-8E78-CA7470A47BE1}" destId="{EF901B82-ECC0-44DF-AD63-E810E66D4F0B}" srcOrd="0" destOrd="0" presId="urn:microsoft.com/office/officeart/2005/8/layout/pyramid1"/>
    <dgm:cxn modelId="{BF506EFE-C06F-4B98-B168-E40ECB93AE91}" type="presOf" srcId="{3CAA5FB4-0B15-4CEA-B287-9B1610F594E4}" destId="{6208E823-8F51-4F07-8519-02B4A4AFFF15}" srcOrd="0" destOrd="0" presId="urn:microsoft.com/office/officeart/2005/8/layout/pyramid1"/>
    <dgm:cxn modelId="{0E4F756D-69EF-41F2-AE4D-A13C0A818D60}" srcId="{3CAA5FB4-0B15-4CEA-B287-9B1610F594E4}" destId="{ADF6EB23-287D-42DB-B2E4-BBAE18E04D00}" srcOrd="0" destOrd="0" parTransId="{AE8D6E1F-BBB9-48B3-8AF2-002DA361DC61}" sibTransId="{3275A837-E3C8-474E-A277-4FCC39419294}"/>
    <dgm:cxn modelId="{9F001CA6-05CA-42AF-9444-0A04B58FF4D7}" srcId="{3CAA5FB4-0B15-4CEA-B287-9B1610F594E4}" destId="{479CC2CA-166B-440C-BDD6-2F8508DFB399}" srcOrd="2" destOrd="0" parTransId="{A082A4D8-85CE-4E4C-82C8-9F4D26B25E1F}" sibTransId="{3099DC2B-A1C8-4CD4-B343-D22ECF5E03E7}"/>
    <dgm:cxn modelId="{82ADD77F-7AE2-4565-AA7B-FFD9063B9901}" type="presParOf" srcId="{6208E823-8F51-4F07-8519-02B4A4AFFF15}" destId="{2A8479DB-AFF5-4982-BA86-05FE234DB60A}" srcOrd="0" destOrd="0" presId="urn:microsoft.com/office/officeart/2005/8/layout/pyramid1"/>
    <dgm:cxn modelId="{72F9FF52-10D3-44E6-AFC8-FEF20FC90F91}" type="presParOf" srcId="{2A8479DB-AFF5-4982-BA86-05FE234DB60A}" destId="{66766DA3-386B-4B0D-8213-B14E39ACBB24}" srcOrd="0" destOrd="0" presId="urn:microsoft.com/office/officeart/2005/8/layout/pyramid1"/>
    <dgm:cxn modelId="{6905E9FE-0568-4064-BC66-FAC961FDC8DC}" type="presParOf" srcId="{2A8479DB-AFF5-4982-BA86-05FE234DB60A}" destId="{92473E48-3BA0-44F1-9FBC-774B59E625B7}" srcOrd="1" destOrd="0" presId="urn:microsoft.com/office/officeart/2005/8/layout/pyramid1"/>
    <dgm:cxn modelId="{D3068225-1EC6-48CC-BC92-D4B5DD2C6B95}" type="presParOf" srcId="{6208E823-8F51-4F07-8519-02B4A4AFFF15}" destId="{CC7414DF-2157-4F10-8541-C154C839CDA6}" srcOrd="1" destOrd="0" presId="urn:microsoft.com/office/officeart/2005/8/layout/pyramid1"/>
    <dgm:cxn modelId="{5ADCB375-8895-4683-9E01-2D18E43D8917}" type="presParOf" srcId="{CC7414DF-2157-4F10-8541-C154C839CDA6}" destId="{EF901B82-ECC0-44DF-AD63-E810E66D4F0B}" srcOrd="0" destOrd="0" presId="urn:microsoft.com/office/officeart/2005/8/layout/pyramid1"/>
    <dgm:cxn modelId="{5426E38C-BD4F-4197-B824-AE8CE2AB95E7}" type="presParOf" srcId="{CC7414DF-2157-4F10-8541-C154C839CDA6}" destId="{F3DE841F-AA58-4289-8E71-A2A9B4A20AB6}" srcOrd="1" destOrd="0" presId="urn:microsoft.com/office/officeart/2005/8/layout/pyramid1"/>
    <dgm:cxn modelId="{47483228-D9AB-413C-AD0A-222325B5CD39}" type="presParOf" srcId="{6208E823-8F51-4F07-8519-02B4A4AFFF15}" destId="{D71F8F40-B339-42DC-B2A0-8C216CC70122}" srcOrd="2" destOrd="0" presId="urn:microsoft.com/office/officeart/2005/8/layout/pyramid1"/>
    <dgm:cxn modelId="{1E02E364-065A-4052-BEB1-1F2AD1E7CEDB}" type="presParOf" srcId="{D71F8F40-B339-42DC-B2A0-8C216CC70122}" destId="{89808984-54B8-4B17-8F01-0DA6E44C7296}" srcOrd="0" destOrd="0" presId="urn:microsoft.com/office/officeart/2005/8/layout/pyramid1"/>
    <dgm:cxn modelId="{99159F04-337B-46DA-B50A-A6680C48CEAC}" type="presParOf" srcId="{D71F8F40-B339-42DC-B2A0-8C216CC70122}" destId="{00FC5499-4214-4AD0-8B30-8EC620F25B3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CB69A-77DF-4364-AAA3-0AC2A320F7B6}">
      <dsp:nvSpPr>
        <dsp:cNvPr id="0" name=""/>
        <dsp:cNvSpPr/>
      </dsp:nvSpPr>
      <dsp:spPr>
        <a:xfrm>
          <a:off x="3638" y="404759"/>
          <a:ext cx="1475464" cy="590185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Context (4)</a:t>
          </a:r>
          <a:endParaRPr lang="en-GB" sz="14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298731" y="404759"/>
        <a:ext cx="885279" cy="590185"/>
      </dsp:txXfrm>
    </dsp:sp>
    <dsp:sp modelId="{1133D272-1A00-45EE-90A6-6450861029CD}">
      <dsp:nvSpPr>
        <dsp:cNvPr id="0" name=""/>
        <dsp:cNvSpPr/>
      </dsp:nvSpPr>
      <dsp:spPr>
        <a:xfrm>
          <a:off x="1331556" y="404759"/>
          <a:ext cx="1475464" cy="590185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Problem (5-6)</a:t>
          </a:r>
          <a:endParaRPr lang="en-GB" sz="14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1626649" y="404759"/>
        <a:ext cx="885279" cy="590185"/>
      </dsp:txXfrm>
    </dsp:sp>
    <dsp:sp modelId="{29C30E50-55C8-4D26-839D-49F67272B2B6}">
      <dsp:nvSpPr>
        <dsp:cNvPr id="0" name=""/>
        <dsp:cNvSpPr/>
      </dsp:nvSpPr>
      <dsp:spPr>
        <a:xfrm>
          <a:off x="2659474" y="404759"/>
          <a:ext cx="1764684" cy="590185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Objectives (7)</a:t>
          </a:r>
          <a:endParaRPr lang="en-GB" sz="14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2954567" y="404759"/>
        <a:ext cx="1174499" cy="590185"/>
      </dsp:txXfrm>
    </dsp:sp>
    <dsp:sp modelId="{49A70C90-4492-4B8E-A4CB-F74EBA441B36}">
      <dsp:nvSpPr>
        <dsp:cNvPr id="0" name=""/>
        <dsp:cNvSpPr/>
      </dsp:nvSpPr>
      <dsp:spPr>
        <a:xfrm>
          <a:off x="4276612" y="404759"/>
          <a:ext cx="1475464" cy="590185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Approach (9-15)</a:t>
          </a:r>
          <a:endParaRPr lang="en-GB" sz="12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4571705" y="404759"/>
        <a:ext cx="885279" cy="5901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A27C5-778B-4E3D-A375-CE255EEE98A6}">
      <dsp:nvSpPr>
        <dsp:cNvPr id="0" name=""/>
        <dsp:cNvSpPr/>
      </dsp:nvSpPr>
      <dsp:spPr>
        <a:xfrm>
          <a:off x="0" y="380855"/>
          <a:ext cx="396044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13E8A-07DB-45F9-901F-D0A6860C626D}">
      <dsp:nvSpPr>
        <dsp:cNvPr id="0" name=""/>
        <dsp:cNvSpPr/>
      </dsp:nvSpPr>
      <dsp:spPr>
        <a:xfrm>
          <a:off x="198022" y="26615"/>
          <a:ext cx="2772308" cy="708480"/>
        </a:xfrm>
        <a:prstGeom prst="roundRect">
          <a:avLst/>
        </a:prstGeom>
        <a:solidFill>
          <a:srgbClr val="F998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87" tIns="0" rIns="10478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>
              <a:latin typeface="Century Gothic" panose="020B0502020202020204" pitchFamily="34" charset="0"/>
            </a:rPr>
            <a:t>Design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latin typeface="Century Gothic" panose="020B0502020202020204" pitchFamily="34" charset="0"/>
            </a:rPr>
            <a:t>Game-based simulation</a:t>
          </a:r>
          <a:endParaRPr lang="en-GB" sz="1200" kern="1200" dirty="0">
            <a:latin typeface="Century Gothic" panose="020B0502020202020204" pitchFamily="34" charset="0"/>
          </a:endParaRPr>
        </a:p>
      </dsp:txBody>
      <dsp:txXfrm>
        <a:off x="232607" y="61200"/>
        <a:ext cx="2703138" cy="639310"/>
      </dsp:txXfrm>
    </dsp:sp>
    <dsp:sp modelId="{14A68672-D51E-4B37-A31D-85C346952622}">
      <dsp:nvSpPr>
        <dsp:cNvPr id="0" name=""/>
        <dsp:cNvSpPr/>
      </dsp:nvSpPr>
      <dsp:spPr>
        <a:xfrm>
          <a:off x="0" y="1469495"/>
          <a:ext cx="396044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2D07D-C7C6-4E9C-AB1D-59E6A2B35C46}">
      <dsp:nvSpPr>
        <dsp:cNvPr id="0" name=""/>
        <dsp:cNvSpPr/>
      </dsp:nvSpPr>
      <dsp:spPr>
        <a:xfrm>
          <a:off x="198022" y="1115255"/>
          <a:ext cx="2812700" cy="708480"/>
        </a:xfrm>
        <a:prstGeom prst="roundRect">
          <a:avLst/>
        </a:prstGeom>
        <a:solidFill>
          <a:srgbClr val="F998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87" tIns="0" rIns="10478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>
              <a:latin typeface="Century Gothic" panose="020B0502020202020204" pitchFamily="34" charset="0"/>
            </a:rPr>
            <a:t>Implementation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0" kern="1200" dirty="0" smtClean="0">
              <a:latin typeface="Century Gothic" panose="020B0502020202020204" pitchFamily="34" charset="0"/>
            </a:rPr>
            <a:t>Community workshop (March 2018)</a:t>
          </a:r>
          <a:endParaRPr lang="en-GB" sz="1200" b="0" kern="1200" dirty="0">
            <a:latin typeface="Century Gothic" panose="020B0502020202020204" pitchFamily="34" charset="0"/>
          </a:endParaRPr>
        </a:p>
      </dsp:txBody>
      <dsp:txXfrm>
        <a:off x="232607" y="1149840"/>
        <a:ext cx="2743530" cy="639310"/>
      </dsp:txXfrm>
    </dsp:sp>
    <dsp:sp modelId="{FC8809DC-9330-4584-B6BB-F478F1026B31}">
      <dsp:nvSpPr>
        <dsp:cNvPr id="0" name=""/>
        <dsp:cNvSpPr/>
      </dsp:nvSpPr>
      <dsp:spPr>
        <a:xfrm>
          <a:off x="0" y="2558135"/>
          <a:ext cx="396044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AEF06-AF71-4D3D-AE09-97EBABE417C9}">
      <dsp:nvSpPr>
        <dsp:cNvPr id="0" name=""/>
        <dsp:cNvSpPr/>
      </dsp:nvSpPr>
      <dsp:spPr>
        <a:xfrm>
          <a:off x="198022" y="2203895"/>
          <a:ext cx="2772308" cy="708480"/>
        </a:xfrm>
        <a:prstGeom prst="roundRect">
          <a:avLst/>
        </a:prstGeom>
        <a:solidFill>
          <a:srgbClr val="F998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87" tIns="0" rIns="10478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>
              <a:latin typeface="Century Gothic" panose="020B0502020202020204" pitchFamily="34" charset="0"/>
            </a:rPr>
            <a:t>Evaluation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0" kern="1200" dirty="0" smtClean="0">
              <a:latin typeface="Century Gothic" panose="020B0502020202020204" pitchFamily="34" charset="0"/>
            </a:rPr>
            <a:t>Learning, Method, Workshop</a:t>
          </a:r>
          <a:endParaRPr lang="en-GB" sz="1200" b="0" kern="1200" dirty="0">
            <a:latin typeface="Century Gothic" panose="020B0502020202020204" pitchFamily="34" charset="0"/>
          </a:endParaRPr>
        </a:p>
      </dsp:txBody>
      <dsp:txXfrm>
        <a:off x="232607" y="2238480"/>
        <a:ext cx="2703138" cy="639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A27C5-778B-4E3D-A375-CE255EEE98A6}">
      <dsp:nvSpPr>
        <dsp:cNvPr id="0" name=""/>
        <dsp:cNvSpPr/>
      </dsp:nvSpPr>
      <dsp:spPr>
        <a:xfrm>
          <a:off x="0" y="418809"/>
          <a:ext cx="4248472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13E8A-07DB-45F9-901F-D0A6860C626D}">
      <dsp:nvSpPr>
        <dsp:cNvPr id="0" name=""/>
        <dsp:cNvSpPr/>
      </dsp:nvSpPr>
      <dsp:spPr>
        <a:xfrm>
          <a:off x="212423" y="49809"/>
          <a:ext cx="2973930" cy="738000"/>
        </a:xfrm>
        <a:prstGeom prst="roundRect">
          <a:avLst/>
        </a:prstGeom>
        <a:solidFill>
          <a:srgbClr val="F998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407" tIns="0" rIns="11240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>
              <a:latin typeface="Century Gothic" panose="020B0502020202020204" pitchFamily="34" charset="0"/>
            </a:rPr>
            <a:t>1. Design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0" kern="1200" dirty="0" smtClean="0">
              <a:latin typeface="Century Gothic" panose="020B0502020202020204" pitchFamily="34" charset="0"/>
            </a:rPr>
            <a:t>Game-based simulation based on  trans-</a:t>
          </a:r>
          <a:r>
            <a:rPr lang="en-GB" sz="1200" kern="1200" dirty="0" smtClean="0">
              <a:latin typeface="Century Gothic" panose="020B0502020202020204" pitchFamily="34" charset="0"/>
            </a:rPr>
            <a:t>disciplinary research</a:t>
          </a:r>
          <a:endParaRPr lang="en-GB" sz="1200" kern="1200" dirty="0">
            <a:latin typeface="Century Gothic" panose="020B0502020202020204" pitchFamily="34" charset="0"/>
          </a:endParaRPr>
        </a:p>
      </dsp:txBody>
      <dsp:txXfrm>
        <a:off x="248449" y="85835"/>
        <a:ext cx="2901878" cy="665948"/>
      </dsp:txXfrm>
    </dsp:sp>
    <dsp:sp modelId="{14A68672-D51E-4B37-A31D-85C346952622}">
      <dsp:nvSpPr>
        <dsp:cNvPr id="0" name=""/>
        <dsp:cNvSpPr/>
      </dsp:nvSpPr>
      <dsp:spPr>
        <a:xfrm>
          <a:off x="0" y="1552809"/>
          <a:ext cx="4248472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2D07D-C7C6-4E9C-AB1D-59E6A2B35C46}">
      <dsp:nvSpPr>
        <dsp:cNvPr id="0" name=""/>
        <dsp:cNvSpPr/>
      </dsp:nvSpPr>
      <dsp:spPr>
        <a:xfrm>
          <a:off x="212423" y="1183809"/>
          <a:ext cx="3017260" cy="738000"/>
        </a:xfrm>
        <a:prstGeom prst="roundRect">
          <a:avLst/>
        </a:prstGeom>
        <a:solidFill>
          <a:srgbClr val="F998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407" tIns="0" rIns="11240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>
              <a:latin typeface="Century Gothic" panose="020B0502020202020204" pitchFamily="34" charset="0"/>
            </a:rPr>
            <a:t>2. Implementation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0" kern="1200" dirty="0" smtClean="0">
              <a:latin typeface="Century Gothic" panose="020B0502020202020204" pitchFamily="34" charset="0"/>
            </a:rPr>
            <a:t>Community workshop in Khulna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0" kern="1200" dirty="0" smtClean="0">
              <a:latin typeface="Century Gothic" panose="020B0502020202020204" pitchFamily="34" charset="0"/>
            </a:rPr>
            <a:t>(27</a:t>
          </a:r>
          <a:r>
            <a:rPr lang="en-GB" sz="1200" b="0" kern="1200" baseline="30000" dirty="0" smtClean="0">
              <a:latin typeface="Century Gothic" panose="020B0502020202020204" pitchFamily="34" charset="0"/>
            </a:rPr>
            <a:t>th</a:t>
          </a:r>
          <a:r>
            <a:rPr lang="en-GB" sz="1200" b="0" kern="1200" dirty="0" smtClean="0">
              <a:latin typeface="Century Gothic" panose="020B0502020202020204" pitchFamily="34" charset="0"/>
            </a:rPr>
            <a:t> March 2018)</a:t>
          </a:r>
          <a:endParaRPr lang="en-GB" sz="1200" b="0" kern="1200" dirty="0">
            <a:latin typeface="Century Gothic" panose="020B0502020202020204" pitchFamily="34" charset="0"/>
          </a:endParaRPr>
        </a:p>
      </dsp:txBody>
      <dsp:txXfrm>
        <a:off x="248449" y="1219835"/>
        <a:ext cx="2945208" cy="665948"/>
      </dsp:txXfrm>
    </dsp:sp>
    <dsp:sp modelId="{FC8809DC-9330-4584-B6BB-F478F1026B31}">
      <dsp:nvSpPr>
        <dsp:cNvPr id="0" name=""/>
        <dsp:cNvSpPr/>
      </dsp:nvSpPr>
      <dsp:spPr>
        <a:xfrm>
          <a:off x="0" y="2686810"/>
          <a:ext cx="4248472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AEF06-AF71-4D3D-AE09-97EBABE417C9}">
      <dsp:nvSpPr>
        <dsp:cNvPr id="0" name=""/>
        <dsp:cNvSpPr/>
      </dsp:nvSpPr>
      <dsp:spPr>
        <a:xfrm>
          <a:off x="212423" y="2317810"/>
          <a:ext cx="3081943" cy="738000"/>
        </a:xfrm>
        <a:prstGeom prst="roundRect">
          <a:avLst/>
        </a:prstGeom>
        <a:solidFill>
          <a:srgbClr val="F998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407" tIns="0" rIns="112407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 smtClean="0">
              <a:latin typeface="Century Gothic" panose="020B0502020202020204" pitchFamily="34" charset="0"/>
            </a:rPr>
            <a:t>3. Evaluation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0" kern="1200" dirty="0" smtClean="0">
              <a:latin typeface="Century Gothic" panose="020B0502020202020204" pitchFamily="34" charset="0"/>
            </a:rPr>
            <a:t>Learning, Workshop Facilitation, Gaming-Simulation method</a:t>
          </a:r>
          <a:endParaRPr lang="en-GB" sz="1200" b="0" kern="1200" dirty="0">
            <a:latin typeface="Century Gothic" panose="020B0502020202020204" pitchFamily="34" charset="0"/>
          </a:endParaRPr>
        </a:p>
      </dsp:txBody>
      <dsp:txXfrm>
        <a:off x="248449" y="2353836"/>
        <a:ext cx="3009891" cy="6659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B7C30-B688-49CE-9C76-C1CCFB5FCC5B}" type="datetimeFigureOut">
              <a:rPr lang="en-GB" smtClean="0"/>
              <a:t>09/04/2018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423E6-B840-494F-A178-F416721CE0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271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423E6-B840-494F-A178-F416721CE0C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169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7AA-27A1-4571-A9D2-C08D61AB92A1}" type="datetime1">
              <a:rPr lang="en-GB" smtClean="0"/>
              <a:t>09/04/2018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564D-F1F0-4047-B3A1-9EC28F6D2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61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7F9B4-7B9C-44E0-8FAA-802580C7A0BA}" type="datetime1">
              <a:rPr lang="en-GB" smtClean="0"/>
              <a:t>09/04/2018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564D-F1F0-4047-B3A1-9EC28F6D2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80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8B5C3-B357-43B5-910D-79AD807EC05E}" type="datetime1">
              <a:rPr lang="en-GB" smtClean="0"/>
              <a:t>09/04/2018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564D-F1F0-4047-B3A1-9EC28F6D2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65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4583E-DCE3-421A-B299-E9541F1BD315}" type="datetime1">
              <a:rPr lang="en-GB" smtClean="0"/>
              <a:t>09/04/2018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564D-F1F0-4047-B3A1-9EC28F6D2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96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9B227-9ADD-4564-AA97-C7042DA71C63}" type="datetime1">
              <a:rPr lang="en-GB" smtClean="0"/>
              <a:t>09/04/2018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564D-F1F0-4047-B3A1-9EC28F6D2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46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B7BC7-3B09-4EF6-AD12-EC89B756ECD8}" type="datetime1">
              <a:rPr lang="en-GB" smtClean="0"/>
              <a:t>09/04/2018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564D-F1F0-4047-B3A1-9EC28F6D2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618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F3887-9541-47B6-8887-A7B97650A015}" type="datetime1">
              <a:rPr lang="en-GB" smtClean="0"/>
              <a:t>09/04/2018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564D-F1F0-4047-B3A1-9EC28F6D2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562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6060E-6B81-4DB2-B162-AD6B468C4316}" type="datetime1">
              <a:rPr lang="en-GB" smtClean="0"/>
              <a:t>09/04/2018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564D-F1F0-4047-B3A1-9EC28F6D2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211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3191D-5869-44EC-BCF2-B995DF28A023}" type="datetime1">
              <a:rPr lang="en-GB" smtClean="0"/>
              <a:t>09/04/2018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564D-F1F0-4047-B3A1-9EC28F6D2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07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DB44-D158-4DCC-BE94-90BE5B49F189}" type="datetime1">
              <a:rPr lang="en-GB" smtClean="0"/>
              <a:t>09/04/2018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564D-F1F0-4047-B3A1-9EC28F6D2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13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EC2B7-BF34-4109-823D-362D6B1C3730}" type="datetime1">
              <a:rPr lang="en-GB" smtClean="0"/>
              <a:t>09/04/2018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564D-F1F0-4047-B3A1-9EC28F6D2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10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A9668-DE9F-4002-91FC-E99F37348FAE}" type="datetime1">
              <a:rPr lang="en-GB" smtClean="0"/>
              <a:t>09/04/2018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2564D-F1F0-4047-B3A1-9EC28F6D2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79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cad=rja&amp;uact=8&amp;ved=2ahUKEwjr2Y2E6qXaAhUpsaQKHUd-DE8QjRx6BAgAEAU&amp;url=https://www.tudelft.nl/huisstijl/downloads/&amp;psig=AOvVaw3IS0oWzEWigzjNv3rB6Cyq&amp;ust=1523110264531252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google.nl/url?sa=i&amp;rct=j&amp;q=&amp;esrc=s&amp;source=images&amp;cd=&amp;cad=rja&amp;uact=8&amp;ved=2ahUKEwjrvpfH8KzaAhUFLVAKHRQODcUQjRx6BAgAEAU&amp;url=https://www.tudelft.nl/huisstijl/downloads/&amp;psig=AOvVaw07mo8AqPiT2WvKFir00xb3&amp;ust=1523352517016151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hyperlink" Target="https://www.google.nl/url?sa=i&amp;rct=j&amp;q=&amp;esrc=s&amp;source=images&amp;cd=&amp;cad=rja&amp;uact=8&amp;ved=2ahUKEwjrvpfH8KzaAhUFLVAKHRQODcUQjRx6BAgAEAU&amp;url=https://www.tudelft.nl/huisstijl/downloads/&amp;psig=AOvVaw07mo8AqPiT2WvKFir00xb3&amp;ust=152335251701615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5.xml"/><Relationship Id="rId7" Type="http://schemas.openxmlformats.org/officeDocument/2006/relationships/hyperlink" Target="https://www.google.nl/url?sa=i&amp;rct=j&amp;q=&amp;esrc=s&amp;source=images&amp;cd=&amp;cad=rja&amp;uact=8&amp;ved=2ahUKEwjrvpfH8KzaAhUFLVAKHRQODcUQjRx6BAgAEAU&amp;url=https://www.tudelft.nl/huisstijl/downloads/&amp;psig=AOvVaw07mo8AqPiT2WvKFir00xb3&amp;ust=1523352517016151" TargetMode="Externa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nl/url?sa=i&amp;rct=j&amp;q=&amp;esrc=s&amp;source=images&amp;cd=&amp;ved=2ahUKEwisouX6gKvaAhUKbFAKHbZWCNUQjRx6BAgAEAU&amp;url=https://www.sciencedirect.com/science/article/pii/S0959378009000429&amp;psig=AOvVaw1sT7MVey9OlWXYgzKZYBIn&amp;ust=1523288091709768" TargetMode="External"/><Relationship Id="rId3" Type="http://schemas.openxmlformats.org/officeDocument/2006/relationships/diagramLayout" Target="../diagrams/layout6.xml"/><Relationship Id="rId7" Type="http://schemas.openxmlformats.org/officeDocument/2006/relationships/image" Target="../media/image24.gi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4.png"/><Relationship Id="rId5" Type="http://schemas.openxmlformats.org/officeDocument/2006/relationships/diagramColors" Target="../diagrams/colors6.xml"/><Relationship Id="rId10" Type="http://schemas.openxmlformats.org/officeDocument/2006/relationships/hyperlink" Target="https://www.google.nl/url?sa=i&amp;rct=j&amp;q=&amp;esrc=s&amp;source=images&amp;cd=&amp;cad=rja&amp;uact=8&amp;ved=2ahUKEwjrvpfH8KzaAhUFLVAKHRQODcUQjRx6BAgAEAU&amp;url=https://www.tudelft.nl/huisstijl/downloads/&amp;psig=AOvVaw07mo8AqPiT2WvKFir00xb3&amp;ust=1523352517016151" TargetMode="Externa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hyperlink" Target="https://www.google.nl/url?sa=i&amp;rct=j&amp;q=&amp;esrc=s&amp;source=images&amp;cd=&amp;cad=rja&amp;uact=8&amp;ved=2ahUKEwjrvpfH8KzaAhUFLVAKHRQODcUQjRx6BAgAEAU&amp;url=https://www.tudelft.nl/huisstijl/downloads/&amp;psig=AOvVaw07mo8AqPiT2WvKFir00xb3&amp;ust=1523352517016151" TargetMode="Externa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www.researchgate.net/profile/Sharlene_Gomes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saciwaters.org/shiftinggrounds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28.png"/><Relationship Id="rId9" Type="http://schemas.openxmlformats.org/officeDocument/2006/relationships/hyperlink" Target="https://www.google.nl/url?sa=i&amp;rct=j&amp;q=&amp;esrc=s&amp;source=images&amp;cd=&amp;cad=rja&amp;uact=8&amp;ved=2ahUKEwjrvpfH8KzaAhUFLVAKHRQODcUQjRx6BAgAEAU&amp;url=https://www.tudelft.nl/huisstijl/downloads/&amp;psig=AOvVaw07mo8AqPiT2WvKFir00xb3&amp;ust=152335251701615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oogle.nl/url?sa=i&amp;rct=j&amp;q=&amp;esrc=s&amp;source=images&amp;cd=&amp;cad=rja&amp;uact=8&amp;ved=2ahUKEwjrvpfH8KzaAhUFLVAKHRQODcUQjRx6BAgAEAU&amp;url=https://www.tudelft.nl/huisstijl/downloads/&amp;psig=AOvVaw07mo8AqPiT2WvKFir00xb3&amp;ust=152335251701615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aciwaters.org/shiftingground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google.nl/url?sa=i&amp;rct=j&amp;q=&amp;esrc=s&amp;source=images&amp;cd=&amp;cad=rja&amp;uact=8&amp;ved=2ahUKEwjrvpfH8KzaAhUFLVAKHRQODcUQjRx6BAgAEAU&amp;url=https://www.tudelft.nl/huisstijl/downloads/&amp;psig=AOvVaw07mo8AqPiT2WvKFir00xb3&amp;ust=1523352517016151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diagramDrawing" Target="../diagrams/drawing2.xml"/><Relationship Id="rId1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17" Type="http://schemas.openxmlformats.org/officeDocument/2006/relationships/image" Target="../media/image6.png"/><Relationship Id="rId2" Type="http://schemas.openxmlformats.org/officeDocument/2006/relationships/slide" Target="slide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.png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hyperlink" Target="https://www.google.nl/url?sa=i&amp;rct=j&amp;q=&amp;esrc=s&amp;source=images&amp;cd=&amp;cad=rja&amp;uact=8&amp;ved=2ahUKEwjrvpfH8KzaAhUFLVAKHRQODcUQjRx6BAgAEAU&amp;url=https://www.tudelft.nl/huisstijl/downloads/&amp;psig=AOvVaw07mo8AqPiT2WvKFir00xb3&amp;ust=152335251701615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cad=rja&amp;uact=8&amp;ved=2ahUKEwjrvpfH8KzaAhUFLVAKHRQODcUQjRx6BAgAEAU&amp;url=https://www.tudelft.nl/huisstijl/downloads/&amp;psig=AOvVaw07mo8AqPiT2WvKFir00xb3&amp;ust=152335251701615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google.nl/url?sa=i&amp;rct=j&amp;q=&amp;esrc=s&amp;source=images&amp;cd=&amp;cad=rja&amp;uact=8&amp;ved=2ahUKEwjrvpfH8KzaAhUFLVAKHRQODcUQjRx6BAgAEAU&amp;url=https://www.tudelft.nl/huisstijl/downloads/&amp;psig=AOvVaw07mo8AqPiT2WvKFir00xb3&amp;ust=1523352517016151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oogle.nl/url?sa=i&amp;rct=j&amp;q=&amp;esrc=s&amp;source=images&amp;cd=&amp;cad=rja&amp;uact=8&amp;ved=2ahUKEwjrvpfH8KzaAhUFLVAKHRQODcUQjRx6BAgAEAU&amp;url=https://www.tudelft.nl/huisstijl/downloads/&amp;psig=AOvVaw07mo8AqPiT2WvKFir00xb3&amp;ust=152335251701615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oogle.nl/url?sa=i&amp;rct=j&amp;q=&amp;esrc=s&amp;source=images&amp;cd=&amp;cad=rja&amp;uact=8&amp;ved=2ahUKEwjrvpfH8KzaAhUFLVAKHRQODcUQjRx6BAgAEAU&amp;url=https://www.tudelft.nl/huisstijl/downloads/&amp;psig=AOvVaw07mo8AqPiT2WvKFir00xb3&amp;ust=152335251701615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3.xml"/><Relationship Id="rId7" Type="http://schemas.openxmlformats.org/officeDocument/2006/relationships/hyperlink" Target="https://www.google.nl/url?sa=i&amp;rct=j&amp;q=&amp;esrc=s&amp;source=images&amp;cd=&amp;cad=rja&amp;uact=8&amp;ved=2ahUKEwjrvpfH8KzaAhUFLVAKHRQODcUQjRx6BAgAEAU&amp;url=https://www.tudelft.nl/huisstijl/downloads/&amp;psig=AOvVaw07mo8AqPiT2WvKFir00xb3&amp;ust=1523352517016151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My Documents\PhD\Shifting Grounds\Figures, Tables, Video\Bangladesh Ma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"/>
          <a:stretch/>
        </p:blipFill>
        <p:spPr bwMode="auto">
          <a:xfrm>
            <a:off x="134084" y="3146299"/>
            <a:ext cx="3717836" cy="361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463724" y="5805264"/>
            <a:ext cx="3528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entury Gothic" panose="020B0502020202020204" pitchFamily="34" charset="0"/>
              </a:rPr>
              <a:t>SHARLENE L. GOMES</a:t>
            </a:r>
          </a:p>
          <a:p>
            <a:r>
              <a:rPr lang="en-GB" sz="1400" dirty="0" smtClean="0">
                <a:latin typeface="Century Gothic" panose="020B0502020202020204" pitchFamily="34" charset="0"/>
              </a:rPr>
              <a:t>PHD CANDIDATE</a:t>
            </a:r>
          </a:p>
          <a:p>
            <a:r>
              <a:rPr lang="en-GB" sz="1400" dirty="0" smtClean="0">
                <a:latin typeface="Century Gothic" panose="020B0502020202020204" pitchFamily="34" charset="0"/>
              </a:rPr>
              <a:t>DELFT UNIVERSITY OF TECHNOLOGY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423926"/>
            <a:ext cx="9144000" cy="461665"/>
          </a:xfrm>
          <a:prstGeom prst="rect">
            <a:avLst/>
          </a:prstGeom>
          <a:solidFill>
            <a:srgbClr val="1F81F9"/>
          </a:solidFill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TRANS-DISCPLINARY COMMUNITY BASED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1477" y="1117808"/>
            <a:ext cx="7688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APPROACH </a:t>
            </a:r>
            <a:r>
              <a:rPr lang="en-GB" sz="2400" b="1" dirty="0" smtClean="0">
                <a:latin typeface="Century Gothic" panose="020B0502020202020204" pitchFamily="34" charset="0"/>
              </a:rPr>
              <a:t>TO EXPLORE INSTITUTIONAL CHANGE IN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pic>
        <p:nvPicPr>
          <p:cNvPr id="3074" name="Picture 2" descr="Afbeeldingsresultaat voor TU DELFT LOGO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5" b="27234"/>
          <a:stretch/>
        </p:blipFill>
        <p:spPr bwMode="auto">
          <a:xfrm>
            <a:off x="4056233" y="5999739"/>
            <a:ext cx="1438013" cy="54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211960" y="1813417"/>
            <a:ext cx="4176464" cy="461665"/>
          </a:xfrm>
          <a:prstGeom prst="rect">
            <a:avLst/>
          </a:prstGeom>
          <a:solidFill>
            <a:srgbClr val="FFA500"/>
          </a:solidFill>
        </p:spPr>
        <p:txBody>
          <a:bodyPr wrap="square">
            <a:spAutoFit/>
          </a:bodyPr>
          <a:lstStyle/>
          <a:p>
            <a:pPr algn="r"/>
            <a:r>
              <a:rPr lang="en-GB" sz="2400" b="1" dirty="0" smtClean="0">
                <a:latin typeface="Century Gothic" panose="020B0502020202020204" pitchFamily="34" charset="0"/>
              </a:rPr>
              <a:t>DRINKING </a:t>
            </a:r>
            <a:r>
              <a:rPr lang="en-GB" sz="2400" b="1" dirty="0">
                <a:latin typeface="Century Gothic" panose="020B0502020202020204" pitchFamily="34" charset="0"/>
              </a:rPr>
              <a:t>WATER SERVICES </a:t>
            </a:r>
            <a:endParaRPr lang="en-GB" sz="2400" dirty="0"/>
          </a:p>
        </p:txBody>
      </p:sp>
      <p:sp>
        <p:nvSpPr>
          <p:cNvPr id="12" name="Rectangle 11"/>
          <p:cNvSpPr/>
          <p:nvPr/>
        </p:nvSpPr>
        <p:spPr>
          <a:xfrm>
            <a:off x="692727" y="1825662"/>
            <a:ext cx="3528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2400" b="1" dirty="0" smtClean="0">
                <a:latin typeface="Century Gothic" panose="020B0502020202020204" pitchFamily="34" charset="0"/>
              </a:rPr>
              <a:t>KHULNA’S PERI-URBAN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857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9805"/>
            <a:ext cx="4572000" cy="461665"/>
          </a:xfrm>
          <a:prstGeom prst="rect">
            <a:avLst/>
          </a:prstGeom>
          <a:solidFill>
            <a:srgbClr val="1F81F9"/>
          </a:solidFill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GAME BASED SIMULATION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6256" y="199804"/>
            <a:ext cx="2133600" cy="365125"/>
          </a:xfrm>
        </p:spPr>
        <p:txBody>
          <a:bodyPr/>
          <a:lstStyle/>
          <a:p>
            <a:fld id="{7ED2564D-F1F0-4047-B3A1-9EC28F6D2FEA}" type="slidenum">
              <a:rPr lang="en-GB" smtClean="0"/>
              <a:t>10</a:t>
            </a:fld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/>
          <a:stretch/>
        </p:blipFill>
        <p:spPr bwMode="auto">
          <a:xfrm>
            <a:off x="1102756" y="1488432"/>
            <a:ext cx="7425674" cy="418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2267744" y="5733256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A500"/>
                </a:solidFill>
                <a:latin typeface="Century Gothic" panose="020B0502020202020204" pitchFamily="34" charset="0"/>
              </a:rPr>
              <a:t>STEP 4</a:t>
            </a:r>
          </a:p>
          <a:p>
            <a:pPr algn="ctr"/>
            <a:r>
              <a:rPr lang="en-GB" sz="1400" b="1" dirty="0" smtClean="0">
                <a:solidFill>
                  <a:srgbClr val="FFA500"/>
                </a:solidFill>
                <a:latin typeface="Century Gothic" panose="020B0502020202020204" pitchFamily="34" charset="0"/>
              </a:rPr>
              <a:t>Translate models into role-playing game</a:t>
            </a:r>
            <a:endParaRPr lang="en-GB" sz="1400" b="1" dirty="0">
              <a:solidFill>
                <a:srgbClr val="FFA5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25"/>
          <a:stretch/>
        </p:blipFill>
        <p:spPr bwMode="auto">
          <a:xfrm flipH="1">
            <a:off x="539554" y="980728"/>
            <a:ext cx="532623" cy="259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Afbeeldingsresultaat voor tu delft log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" y="6179419"/>
            <a:ext cx="1100483" cy="6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1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93195574"/>
              </p:ext>
            </p:extLst>
          </p:nvPr>
        </p:nvGraphicFramePr>
        <p:xfrm>
          <a:off x="539552" y="-819472"/>
          <a:ext cx="828092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5" name="Straight Connector 44"/>
          <p:cNvCxnSpPr/>
          <p:nvPr/>
        </p:nvCxnSpPr>
        <p:spPr>
          <a:xfrm>
            <a:off x="1763688" y="2420890"/>
            <a:ext cx="0" cy="1259804"/>
          </a:xfrm>
          <a:prstGeom prst="line">
            <a:avLst/>
          </a:prstGeom>
          <a:ln w="38100">
            <a:solidFill>
              <a:srgbClr val="1E9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199805"/>
            <a:ext cx="4302224" cy="461665"/>
          </a:xfrm>
          <a:prstGeom prst="rect">
            <a:avLst/>
          </a:prstGeom>
          <a:solidFill>
            <a:srgbClr val="1F81F9"/>
          </a:solidFill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2. IMPLEMENTATION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6256" y="199804"/>
            <a:ext cx="2133600" cy="365125"/>
          </a:xfrm>
        </p:spPr>
        <p:txBody>
          <a:bodyPr/>
          <a:lstStyle/>
          <a:p>
            <a:fld id="{7ED2564D-F1F0-4047-B3A1-9EC28F6D2FEA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889956" y="6295562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Century Gothic" panose="020B0502020202020204" pitchFamily="34" charset="0"/>
              </a:rPr>
              <a:t>Workshop Structure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115" y="3218564"/>
            <a:ext cx="3312225" cy="2088232"/>
          </a:xfrm>
          <a:prstGeom prst="rect">
            <a:avLst/>
          </a:prstGeom>
          <a:noFill/>
          <a:ln w="28575">
            <a:solidFill>
              <a:srgbClr val="1F81F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209" y="3438898"/>
            <a:ext cx="1741484" cy="13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752" y="4826033"/>
            <a:ext cx="1085391" cy="14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3680692"/>
            <a:ext cx="3744416" cy="1815882"/>
          </a:xfrm>
          <a:prstGeom prst="rect">
            <a:avLst/>
          </a:prstGeom>
          <a:noFill/>
          <a:ln w="28575">
            <a:solidFill>
              <a:srgbClr val="1E9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rgbClr val="1F81F9"/>
                </a:solidFill>
                <a:latin typeface="Century Gothic" panose="020B0502020202020204" pitchFamily="34" charset="0"/>
              </a:rPr>
              <a:t>Participants play the role of one of the actors involved in </a:t>
            </a:r>
            <a:r>
              <a:rPr lang="en-GB" sz="1400" dirty="0" err="1" smtClean="0">
                <a:solidFill>
                  <a:srgbClr val="1F81F9"/>
                </a:solidFill>
                <a:latin typeface="Century Gothic" panose="020B0502020202020204" pitchFamily="34" charset="0"/>
              </a:rPr>
              <a:t>peri</a:t>
            </a:r>
            <a:r>
              <a:rPr lang="en-GB" sz="1400" dirty="0" smtClean="0">
                <a:solidFill>
                  <a:srgbClr val="1F81F9"/>
                </a:solidFill>
                <a:latin typeface="Century Gothic" panose="020B0502020202020204" pitchFamily="34" charset="0"/>
              </a:rPr>
              <a:t>-urban drinking water supply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rgbClr val="1F81F9"/>
                </a:solidFill>
                <a:latin typeface="Century Gothic" panose="020B0502020202020204" pitchFamily="34" charset="0"/>
              </a:rPr>
              <a:t>Situation: </a:t>
            </a:r>
            <a:r>
              <a:rPr lang="en-GB" sz="1400" dirty="0" err="1" smtClean="0">
                <a:solidFill>
                  <a:srgbClr val="1F81F9"/>
                </a:solidFill>
                <a:latin typeface="Century Gothic" panose="020B0502020202020204" pitchFamily="34" charset="0"/>
              </a:rPr>
              <a:t>peri</a:t>
            </a:r>
            <a:r>
              <a:rPr lang="en-GB" sz="1400" dirty="0" smtClean="0">
                <a:solidFill>
                  <a:srgbClr val="1F81F9"/>
                </a:solidFill>
                <a:latin typeface="Century Gothic" panose="020B0502020202020204" pitchFamily="34" charset="0"/>
              </a:rPr>
              <a:t>-urban village residents explore strategies to improve drinking water access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rgbClr val="1F81F9"/>
                </a:solidFill>
                <a:latin typeface="Century Gothic" panose="020B0502020202020204" pitchFamily="34" charset="0"/>
              </a:rPr>
              <a:t>P</a:t>
            </a:r>
            <a:r>
              <a:rPr lang="en-GB" sz="1400" dirty="0" smtClean="0">
                <a:solidFill>
                  <a:srgbClr val="1F81F9"/>
                </a:solidFill>
                <a:latin typeface="Century Gothic" panose="020B0502020202020204" pitchFamily="34" charset="0"/>
              </a:rPr>
              <a:t>layers evaluate the outcome of each round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4067944" y="2420890"/>
            <a:ext cx="0" cy="774737"/>
          </a:xfrm>
          <a:prstGeom prst="line">
            <a:avLst/>
          </a:prstGeom>
          <a:ln w="38100">
            <a:solidFill>
              <a:srgbClr val="1E9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6148" idx="0"/>
          </p:cNvCxnSpPr>
          <p:nvPr/>
        </p:nvCxnSpPr>
        <p:spPr>
          <a:xfrm>
            <a:off x="7418951" y="2204867"/>
            <a:ext cx="0" cy="1234031"/>
          </a:xfrm>
          <a:prstGeom prst="line">
            <a:avLst/>
          </a:prstGeom>
          <a:ln w="19050">
            <a:solidFill>
              <a:srgbClr val="FFA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26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9805"/>
            <a:ext cx="4302224" cy="461665"/>
          </a:xfrm>
          <a:prstGeom prst="rect">
            <a:avLst/>
          </a:prstGeom>
          <a:solidFill>
            <a:srgbClr val="1F81F9"/>
          </a:solidFill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COMMUNITY WORKSHOP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6256" y="199804"/>
            <a:ext cx="2133600" cy="365125"/>
          </a:xfrm>
        </p:spPr>
        <p:txBody>
          <a:bodyPr/>
          <a:lstStyle/>
          <a:p>
            <a:fld id="{7ED2564D-F1F0-4047-B3A1-9EC28F6D2FEA}" type="slidenum">
              <a:rPr lang="en-GB" smtClean="0"/>
              <a:t>12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838925"/>
            <a:ext cx="8640960" cy="270843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March 27, 2018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One day workshop in Khulna city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9 participants (Male/ Female)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Residents from </a:t>
            </a:r>
            <a:r>
              <a:rPr lang="en-GB" sz="1400" dirty="0" err="1" smtClean="0">
                <a:latin typeface="Century Gothic" panose="020B0502020202020204" pitchFamily="34" charset="0"/>
              </a:rPr>
              <a:t>peri</a:t>
            </a:r>
            <a:r>
              <a:rPr lang="en-GB" sz="1400" dirty="0" smtClean="0">
                <a:latin typeface="Century Gothic" panose="020B0502020202020204" pitchFamily="34" charset="0"/>
              </a:rPr>
              <a:t>-urban village near Khulna</a:t>
            </a:r>
          </a:p>
          <a:p>
            <a:endParaRPr lang="en-GB" sz="1400" dirty="0">
              <a:latin typeface="Century Gothic" panose="020B0502020202020204" pitchFamily="34" charset="0"/>
            </a:endParaRPr>
          </a:p>
          <a:p>
            <a:endParaRPr lang="en-GB" sz="1400" dirty="0" smtClean="0">
              <a:latin typeface="Century Gothic" panose="020B0502020202020204" pitchFamily="34" charset="0"/>
            </a:endParaRPr>
          </a:p>
          <a:p>
            <a:endParaRPr lang="en-GB" sz="1400" dirty="0" smtClean="0">
              <a:latin typeface="Century Gothic" panose="020B0502020202020204" pitchFamily="34" charset="0"/>
            </a:endParaRPr>
          </a:p>
          <a:p>
            <a:endParaRPr lang="en-GB" sz="1400" dirty="0">
              <a:latin typeface="Century Gothic" panose="020B0502020202020204" pitchFamily="34" charset="0"/>
            </a:endParaRPr>
          </a:p>
          <a:p>
            <a:endParaRPr lang="en-GB" sz="1400" dirty="0" smtClean="0">
              <a:latin typeface="Century Gothic" panose="020B0502020202020204" pitchFamily="34" charset="0"/>
            </a:endParaRPr>
          </a:p>
          <a:p>
            <a:endParaRPr lang="en-GB" sz="1400" dirty="0">
              <a:latin typeface="Century Gothic" panose="020B0502020202020204" pitchFamily="34" charset="0"/>
            </a:endParaRPr>
          </a:p>
          <a:p>
            <a:endParaRPr lang="en-GB" sz="14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In collaboration with JJS, Khulna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Game translated by JJS into Bangla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Training of workshop facilitators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Facilitated by JJS project members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Sample game materials (below)</a:t>
            </a:r>
          </a:p>
          <a:p>
            <a:endParaRPr lang="en-GB" sz="1400" dirty="0">
              <a:latin typeface="Century Gothic" panose="020B0502020202020204" pitchFamily="34" charset="0"/>
            </a:endParaRPr>
          </a:p>
        </p:txBody>
      </p:sp>
      <p:pic>
        <p:nvPicPr>
          <p:cNvPr id="6" name="Picture 2" descr="Afbeeldingsresultaat voor tu delft log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4" y="6278811"/>
            <a:ext cx="1100483" cy="6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4" y="4392488"/>
            <a:ext cx="333124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670" y="4848464"/>
            <a:ext cx="1625919" cy="1698749"/>
          </a:xfrm>
          <a:prstGeom prst="rect">
            <a:avLst/>
          </a:prstGeom>
          <a:noFill/>
          <a:ln w="1968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385" y="2696697"/>
            <a:ext cx="1596102" cy="169801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763" y="2240541"/>
            <a:ext cx="2997705" cy="418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D:\sgomes\Desktop\Photos\DSC_054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3"/>
          <a:stretch/>
        </p:blipFill>
        <p:spPr bwMode="auto">
          <a:xfrm>
            <a:off x="422167" y="2201237"/>
            <a:ext cx="3195098" cy="1875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0678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9805"/>
            <a:ext cx="4302224" cy="461665"/>
          </a:xfrm>
          <a:prstGeom prst="rect">
            <a:avLst/>
          </a:prstGeom>
          <a:solidFill>
            <a:srgbClr val="1F81F9"/>
          </a:solidFill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3. EVALUATION DESIGN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6256" y="199804"/>
            <a:ext cx="2133600" cy="365125"/>
          </a:xfrm>
        </p:spPr>
        <p:txBody>
          <a:bodyPr/>
          <a:lstStyle/>
          <a:p>
            <a:fld id="{7ED2564D-F1F0-4047-B3A1-9EC28F6D2FEA}" type="slidenum">
              <a:rPr lang="en-GB" smtClean="0"/>
              <a:t>13</a:t>
            </a:fld>
            <a:endParaRPr lang="en-GB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6943732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Afbeeldingsresultaat voor tu delft logo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" y="6179419"/>
            <a:ext cx="1100483" cy="6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64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9805"/>
            <a:ext cx="4302224" cy="461665"/>
          </a:xfrm>
          <a:prstGeom prst="rect">
            <a:avLst/>
          </a:prstGeom>
          <a:solidFill>
            <a:srgbClr val="1F81F9"/>
          </a:solidFill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CURRENT WORK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6256" y="199804"/>
            <a:ext cx="2133600" cy="365125"/>
          </a:xfrm>
        </p:spPr>
        <p:txBody>
          <a:bodyPr/>
          <a:lstStyle/>
          <a:p>
            <a:fld id="{7ED2564D-F1F0-4047-B3A1-9EC28F6D2FEA}" type="slidenum">
              <a:rPr lang="en-GB" smtClean="0"/>
              <a:t>14</a:t>
            </a:fld>
            <a:endParaRPr lang="en-GB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56308807"/>
              </p:ext>
            </p:extLst>
          </p:nvPr>
        </p:nvGraphicFramePr>
        <p:xfrm>
          <a:off x="5004048" y="4077073"/>
          <a:ext cx="3791744" cy="2161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nu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16" y="3933059"/>
            <a:ext cx="3529072" cy="227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single double triple loop learning pahl wostl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048" y="1340769"/>
            <a:ext cx="3581400" cy="218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5462" y="1124744"/>
            <a:ext cx="46045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</a:rPr>
              <a:t>Identify the learning outcomes of this approach (RQ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</a:rPr>
              <a:t>Several theories available for evaluating learning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latin typeface="Century Gothic" panose="020B0502020202020204" pitchFamily="34" charset="0"/>
              </a:rPr>
              <a:t>Argyris</a:t>
            </a:r>
            <a:r>
              <a:rPr lang="en-GB" sz="1400" dirty="0">
                <a:latin typeface="Century Gothic" panose="020B0502020202020204" pitchFamily="34" charset="0"/>
              </a:rPr>
              <a:t> &amp; </a:t>
            </a:r>
            <a:r>
              <a:rPr lang="en-GB" sz="1400" dirty="0" err="1" smtClean="0">
                <a:latin typeface="Century Gothic" panose="020B0502020202020204" pitchFamily="34" charset="0"/>
              </a:rPr>
              <a:t>Schön</a:t>
            </a:r>
            <a:r>
              <a:rPr lang="en-GB" sz="1400" dirty="0" smtClean="0">
                <a:latin typeface="Century Gothic" panose="020B0502020202020204" pitchFamily="34" charset="0"/>
              </a:rPr>
              <a:t> (1974), </a:t>
            </a:r>
            <a:r>
              <a:rPr lang="en-GB" sz="1400" dirty="0" err="1" smtClean="0">
                <a:latin typeface="Century Gothic" panose="020B0502020202020204" pitchFamily="34" charset="0"/>
              </a:rPr>
              <a:t>Pahl</a:t>
            </a:r>
            <a:r>
              <a:rPr lang="en-GB" sz="1400" dirty="0" smtClean="0">
                <a:latin typeface="Century Gothic" panose="020B0502020202020204" pitchFamily="34" charset="0"/>
              </a:rPr>
              <a:t>- </a:t>
            </a:r>
            <a:r>
              <a:rPr lang="en-GB" sz="1400" dirty="0" err="1" smtClean="0">
                <a:latin typeface="Century Gothic" panose="020B0502020202020204" pitchFamily="34" charset="0"/>
              </a:rPr>
              <a:t>Wostl</a:t>
            </a:r>
            <a:r>
              <a:rPr lang="en-GB" sz="1400" dirty="0" smtClean="0">
                <a:latin typeface="Century Gothic" panose="020B0502020202020204" pitchFamily="34" charset="0"/>
              </a:rPr>
              <a:t> (2009) Fig.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</a:rPr>
              <a:t>Moser and </a:t>
            </a:r>
            <a:r>
              <a:rPr lang="en-GB" sz="1400" dirty="0" err="1" smtClean="0">
                <a:latin typeface="Century Gothic" panose="020B0502020202020204" pitchFamily="34" charset="0"/>
              </a:rPr>
              <a:t>Luers</a:t>
            </a:r>
            <a:r>
              <a:rPr lang="en-GB" sz="1400" dirty="0" smtClean="0">
                <a:latin typeface="Century Gothic" panose="020B0502020202020204" pitchFamily="34" charset="0"/>
              </a:rPr>
              <a:t> (2008) Fig.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</a:rPr>
              <a:t>Kolb (1984) Fig. 3 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3048" y="908722"/>
            <a:ext cx="845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Century Gothic" panose="020B0502020202020204" pitchFamily="34" charset="0"/>
              </a:rPr>
              <a:t>Fig. 1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23048" y="4221090"/>
            <a:ext cx="845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Century Gothic" panose="020B0502020202020204" pitchFamily="34" charset="0"/>
              </a:rPr>
              <a:t>Fig. </a:t>
            </a:r>
            <a:r>
              <a:rPr lang="en-GB" sz="1400" dirty="0" smtClean="0">
                <a:latin typeface="Century Gothic" panose="020B0502020202020204" pitchFamily="34" charset="0"/>
              </a:rPr>
              <a:t>2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5216" y="4064490"/>
            <a:ext cx="845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Century Gothic" panose="020B0502020202020204" pitchFamily="34" charset="0"/>
              </a:rPr>
              <a:t>Fig. </a:t>
            </a:r>
            <a:r>
              <a:rPr lang="en-GB" sz="1400" dirty="0" smtClean="0">
                <a:latin typeface="Century Gothic" panose="020B0502020202020204" pitchFamily="34" charset="0"/>
              </a:rPr>
              <a:t>3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pic>
        <p:nvPicPr>
          <p:cNvPr id="12" name="Picture 2" descr="Afbeeldingsresultaat voor tu delft logo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" y="6179419"/>
            <a:ext cx="1100483" cy="6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99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9805"/>
            <a:ext cx="4302224" cy="461665"/>
          </a:xfrm>
          <a:prstGeom prst="rect">
            <a:avLst/>
          </a:prstGeom>
          <a:solidFill>
            <a:srgbClr val="1F81F9"/>
          </a:solidFill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PARTICIPANT EXPERIENCES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6256" y="199804"/>
            <a:ext cx="2133600" cy="365125"/>
          </a:xfrm>
        </p:spPr>
        <p:txBody>
          <a:bodyPr/>
          <a:lstStyle/>
          <a:p>
            <a:fld id="{7ED2564D-F1F0-4047-B3A1-9EC28F6D2FEA}" type="slidenum">
              <a:rPr lang="en-GB" smtClean="0"/>
              <a:t>15</a:t>
            </a:fld>
            <a:endParaRPr lang="en-GB" dirty="0"/>
          </a:p>
        </p:txBody>
      </p:sp>
      <p:pic>
        <p:nvPicPr>
          <p:cNvPr id="5" name="feedback- community worksho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1268762"/>
            <a:ext cx="6620228" cy="37238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3808" y="5229202"/>
            <a:ext cx="3943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Century Gothic" panose="020B0502020202020204" pitchFamily="34" charset="0"/>
              </a:rPr>
              <a:t>Play video to listen to participant feedback</a:t>
            </a:r>
            <a:endParaRPr lang="en-GB" sz="1400" dirty="0"/>
          </a:p>
        </p:txBody>
      </p:sp>
      <p:pic>
        <p:nvPicPr>
          <p:cNvPr id="8" name="Picture 2" descr="Afbeeldingsresultaat voor tu delft log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" y="6179419"/>
            <a:ext cx="1100483" cy="6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564D-F1F0-4047-B3A1-9EC28F6D2FEA}" type="slidenum">
              <a:rPr lang="en-GB" smtClean="0"/>
              <a:t>16</a:t>
            </a:fld>
            <a:endParaRPr lang="en-GB"/>
          </a:p>
        </p:txBody>
      </p:sp>
      <p:pic>
        <p:nvPicPr>
          <p:cNvPr id="7170" name="Picture 2" descr="D:\sgomes\Desktop\Photos\DSC_06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9"/>
          <a:stretch/>
        </p:blipFill>
        <p:spPr bwMode="auto">
          <a:xfrm>
            <a:off x="1259632" y="332656"/>
            <a:ext cx="6592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7341" y="4509120"/>
            <a:ext cx="50449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Century Gothic" panose="020B0502020202020204" pitchFamily="34" charset="0"/>
              </a:rPr>
              <a:t>THANK YOU</a:t>
            </a:r>
          </a:p>
          <a:p>
            <a:pPr algn="ctr"/>
            <a:r>
              <a:rPr lang="en-GB" sz="1200" dirty="0" smtClean="0">
                <a:latin typeface="Century Gothic" panose="020B0502020202020204" pitchFamily="34" charset="0"/>
              </a:rPr>
              <a:t>To follow my research or learn more about this project please visit</a:t>
            </a:r>
          </a:p>
        </p:txBody>
      </p:sp>
      <p:pic>
        <p:nvPicPr>
          <p:cNvPr id="7171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177" y="5221706"/>
            <a:ext cx="1259543" cy="39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Afbeeldingsresultaat voor shifting grounds saci water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310" y="5157405"/>
            <a:ext cx="1214890" cy="45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sgomes\Desktop\saci waters QR cod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144757"/>
            <a:ext cx="943208" cy="94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96" y="5144757"/>
            <a:ext cx="987163" cy="987163"/>
          </a:xfrm>
          <a:prstGeom prst="rect">
            <a:avLst/>
          </a:prstGeom>
        </p:spPr>
      </p:pic>
      <p:pic>
        <p:nvPicPr>
          <p:cNvPr id="9" name="Picture 2" descr="Afbeeldingsresultaat voor tu delft log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" y="6179419"/>
            <a:ext cx="1100483" cy="6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71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9805"/>
            <a:ext cx="4302224" cy="461665"/>
          </a:xfrm>
          <a:prstGeom prst="rect">
            <a:avLst/>
          </a:prstGeom>
          <a:solidFill>
            <a:srgbClr val="1F81F9"/>
          </a:solidFill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PUBLICATIONS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6256" y="199804"/>
            <a:ext cx="2133600" cy="365125"/>
          </a:xfrm>
        </p:spPr>
        <p:txBody>
          <a:bodyPr/>
          <a:lstStyle/>
          <a:p>
            <a:fld id="{7ED2564D-F1F0-4047-B3A1-9EC28F6D2FEA}" type="slidenum">
              <a:rPr lang="en-GB" smtClean="0"/>
              <a:t>17</a:t>
            </a:fld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255462" y="1124746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Century Gothic" panose="020B0502020202020204" pitchFamily="34" charset="0"/>
              </a:rPr>
              <a:t>1. Gomes</a:t>
            </a:r>
            <a:r>
              <a:rPr lang="en-GB" sz="1400" dirty="0">
                <a:latin typeface="Century Gothic" panose="020B0502020202020204" pitchFamily="34" charset="0"/>
              </a:rPr>
              <a:t>, S. L., Hermans, L.M., Thissen, W.A.H. (2017). </a:t>
            </a:r>
            <a:r>
              <a:rPr lang="en-GB" sz="1400" i="1" dirty="0">
                <a:latin typeface="Century Gothic" panose="020B0502020202020204" pitchFamily="34" charset="0"/>
              </a:rPr>
              <a:t>Extending community operational research to address institutional aspects of societal problems: Experiences from </a:t>
            </a:r>
            <a:r>
              <a:rPr lang="en-GB" sz="1400" i="1" dirty="0" err="1">
                <a:latin typeface="Century Gothic" panose="020B0502020202020204" pitchFamily="34" charset="0"/>
              </a:rPr>
              <a:t>peri</a:t>
            </a:r>
            <a:r>
              <a:rPr lang="en-GB" sz="1400" i="1" dirty="0">
                <a:latin typeface="Century Gothic" panose="020B0502020202020204" pitchFamily="34" charset="0"/>
              </a:rPr>
              <a:t>-urban Bangladesh</a:t>
            </a:r>
            <a:r>
              <a:rPr lang="en-GB" sz="1400" dirty="0">
                <a:latin typeface="Century Gothic" panose="020B0502020202020204" pitchFamily="34" charset="0"/>
              </a:rPr>
              <a:t>. European Journal of Operational Research. Advance online publication. doi:10.1016/j.ejor.2017.11.007</a:t>
            </a:r>
          </a:p>
          <a:p>
            <a:r>
              <a:rPr lang="en-GB" sz="1400" dirty="0">
                <a:latin typeface="Century Gothic" panose="020B0502020202020204" pitchFamily="34" charset="0"/>
              </a:rPr>
              <a:t> </a:t>
            </a:r>
          </a:p>
          <a:p>
            <a:r>
              <a:rPr lang="en-GB" sz="1400" dirty="0" smtClean="0">
                <a:latin typeface="Century Gothic" panose="020B0502020202020204" pitchFamily="34" charset="0"/>
              </a:rPr>
              <a:t>2. Gomes</a:t>
            </a:r>
            <a:r>
              <a:rPr lang="en-GB" sz="1400" dirty="0">
                <a:latin typeface="Century Gothic" panose="020B0502020202020204" pitchFamily="34" charset="0"/>
              </a:rPr>
              <a:t>, S. L., &amp; Hermans, L. M. (2017). Institutional Function and Urbanization in Bangladesh: How </a:t>
            </a:r>
            <a:r>
              <a:rPr lang="en-GB" sz="1400" dirty="0" err="1">
                <a:latin typeface="Century Gothic" panose="020B0502020202020204" pitchFamily="34" charset="0"/>
              </a:rPr>
              <a:t>Peri</a:t>
            </a:r>
            <a:r>
              <a:rPr lang="en-GB" sz="1400" dirty="0">
                <a:latin typeface="Century Gothic" panose="020B0502020202020204" pitchFamily="34" charset="0"/>
              </a:rPr>
              <a:t>-urban Communities Respond to Changing Environments. Land Use Policy. Advance online publication. doi:10.1016/j.landusepol.2017.09.041</a:t>
            </a:r>
          </a:p>
          <a:p>
            <a:r>
              <a:rPr lang="en-GB" sz="1400" dirty="0">
                <a:latin typeface="Century Gothic" panose="020B0502020202020204" pitchFamily="34" charset="0"/>
              </a:rPr>
              <a:t>Online Link: https://www.sciencedirect.com/science/article/pii/S0264837717300571?via%3Dihub</a:t>
            </a:r>
          </a:p>
        </p:txBody>
      </p:sp>
      <p:pic>
        <p:nvPicPr>
          <p:cNvPr id="5" name="Picture 2" descr="Afbeeldingsresultaat voor tu delft log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" y="6179419"/>
            <a:ext cx="1100483" cy="6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6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My Documents\PhD\Shifting Grounds\Figures, Tables, Video\Bangladesh Ma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"/>
          <a:stretch/>
        </p:blipFill>
        <p:spPr bwMode="auto">
          <a:xfrm>
            <a:off x="134084" y="2420890"/>
            <a:ext cx="3717836" cy="361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43628" y="620688"/>
            <a:ext cx="71967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entury Gothic" panose="020B0502020202020204" pitchFamily="34" charset="0"/>
              </a:rPr>
              <a:t>COLLABORATORS:</a:t>
            </a:r>
          </a:p>
          <a:p>
            <a:endParaRPr lang="en-GB" sz="1400" dirty="0" smtClean="0">
              <a:latin typeface="Century Gothic" panose="020B0502020202020204" pitchFamily="34" charset="0"/>
            </a:endParaRPr>
          </a:p>
          <a:p>
            <a:r>
              <a:rPr lang="en-GB" sz="1400" dirty="0" smtClean="0">
                <a:latin typeface="Century Gothic" panose="020B0502020202020204" pitchFamily="34" charset="0"/>
              </a:rPr>
              <a:t>LEON M. HERMANS</a:t>
            </a:r>
          </a:p>
          <a:p>
            <a:r>
              <a:rPr lang="en-GB" sz="1400" dirty="0" smtClean="0">
                <a:latin typeface="Century Gothic" panose="020B0502020202020204" pitchFamily="34" charset="0"/>
              </a:rPr>
              <a:t>DELFT UNIVERSITY OF TECHNOLOGY, NETHERLANDS</a:t>
            </a:r>
          </a:p>
          <a:p>
            <a:endParaRPr lang="en-GB" sz="1400" dirty="0" smtClean="0">
              <a:latin typeface="Century Gothic" panose="020B0502020202020204" pitchFamily="34" charset="0"/>
            </a:endParaRPr>
          </a:p>
          <a:p>
            <a:r>
              <a:rPr lang="en-GB" sz="1400" dirty="0" smtClean="0">
                <a:latin typeface="Century Gothic" panose="020B0502020202020204" pitchFamily="34" charset="0"/>
              </a:rPr>
              <a:t>KAZI FAISAL ISLAM, NAZMUL HUDA &amp; ATM ZAKIR HOSSAIN</a:t>
            </a:r>
          </a:p>
          <a:p>
            <a:r>
              <a:rPr lang="en-GB" sz="1400" dirty="0" smtClean="0">
                <a:latin typeface="Century Gothic" panose="020B0502020202020204" pitchFamily="34" charset="0"/>
              </a:rPr>
              <a:t>JAGRATA JUBA SHANGHA, KHULNA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4" y="4653139"/>
            <a:ext cx="4760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entury Gothic" panose="020B0502020202020204" pitchFamily="34" charset="0"/>
              </a:rPr>
              <a:t>SHIFTING GROUNDS PROJECT:</a:t>
            </a:r>
          </a:p>
          <a:p>
            <a:endParaRPr lang="en-GB" sz="1400" dirty="0" smtClean="0">
              <a:latin typeface="Century Gothic" panose="020B0502020202020204" pitchFamily="34" charset="0"/>
            </a:endParaRPr>
          </a:p>
          <a:p>
            <a:r>
              <a:rPr lang="en-GB" sz="1400" dirty="0" smtClean="0">
                <a:latin typeface="Century Gothic" panose="020B0502020202020204" pitchFamily="34" charset="0"/>
              </a:rPr>
              <a:t>FUNDED BY NWO</a:t>
            </a:r>
          </a:p>
          <a:p>
            <a:r>
              <a:rPr lang="en-GB" sz="1400" dirty="0" smtClean="0">
                <a:latin typeface="Century Gothic" panose="020B0502020202020204" pitchFamily="34" charset="0"/>
              </a:rPr>
              <a:t>URBANISING DELTAS OF THE WORLD PROGRAM</a:t>
            </a:r>
          </a:p>
          <a:p>
            <a:endParaRPr lang="en-GB" sz="1400" dirty="0">
              <a:latin typeface="Century Gothic" panose="020B0502020202020204" pitchFamily="34" charset="0"/>
            </a:endParaRPr>
          </a:p>
          <a:p>
            <a:endParaRPr lang="en-GB" sz="1400" dirty="0">
              <a:latin typeface="Century Gothic" panose="020B0502020202020204" pitchFamily="34" charset="0"/>
            </a:endParaRPr>
          </a:p>
        </p:txBody>
      </p:sp>
      <p:pic>
        <p:nvPicPr>
          <p:cNvPr id="11" name="Picture 5" descr="Afbeeldingsresultaat voor shifting grounds saci water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420" y="5733259"/>
            <a:ext cx="1214890" cy="45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tu delft log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" y="6179419"/>
            <a:ext cx="1100483" cy="6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37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hlinkClick r:id="rId2" action="ppaction://hlinksldjump"/>
          </p:cNvPr>
          <p:cNvSpPr/>
          <p:nvPr/>
        </p:nvSpPr>
        <p:spPr>
          <a:xfrm>
            <a:off x="1349897" y="3930835"/>
            <a:ext cx="2934072" cy="2232248"/>
          </a:xfrm>
          <a:prstGeom prst="roundRect">
            <a:avLst/>
          </a:prstGeom>
          <a:solidFill>
            <a:schemeClr val="bg1"/>
          </a:solidFill>
          <a:ln>
            <a:solidFill>
              <a:srgbClr val="FFA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Institutions(rules):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Arranged along rural- urban boundaries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Unable to keep up with changing </a:t>
            </a:r>
            <a:r>
              <a:rPr lang="en-GB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peri</a:t>
            </a:r>
            <a:r>
              <a:rPr lang="en-GB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-urban needs</a:t>
            </a:r>
          </a:p>
          <a:p>
            <a:endParaRPr lang="en-GB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Peri</a:t>
            </a:r>
            <a:r>
              <a:rPr lang="en-GB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-urban communities: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Lack insight into institutional context of the problem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Limits the solution space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21742"/>
            <a:ext cx="4572000" cy="461665"/>
          </a:xfrm>
          <a:prstGeom prst="rect">
            <a:avLst/>
          </a:prstGeom>
          <a:solidFill>
            <a:srgbClr val="1F81F9"/>
          </a:solidFill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OVERVIEW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883630465"/>
              </p:ext>
            </p:extLst>
          </p:nvPr>
        </p:nvGraphicFramePr>
        <p:xfrm>
          <a:off x="1763692" y="404664"/>
          <a:ext cx="5755715" cy="1399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ounded Rectangle 10">
            <a:hlinkClick r:id="rId8" action="ppaction://hlinksldjump"/>
          </p:cNvPr>
          <p:cNvSpPr/>
          <p:nvPr/>
        </p:nvSpPr>
        <p:spPr>
          <a:xfrm>
            <a:off x="285043" y="1582196"/>
            <a:ext cx="3062825" cy="1702789"/>
          </a:xfrm>
          <a:prstGeom prst="roundRect">
            <a:avLst/>
          </a:prstGeom>
          <a:solidFill>
            <a:schemeClr val="bg1"/>
          </a:solidFill>
          <a:ln>
            <a:solidFill>
              <a:srgbClr val="FFA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Khulna: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Rapid &amp; uncontrolled urbanisation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Growing demand and competition over groundwater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Affecting drinking water services in </a:t>
            </a:r>
            <a:r>
              <a:rPr lang="en-GB" sz="1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peri</a:t>
            </a:r>
            <a:r>
              <a:rPr lang="en-GB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-urban communities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707908" y="1700808"/>
            <a:ext cx="3168351" cy="1728192"/>
          </a:xfrm>
          <a:prstGeom prst="roundRect">
            <a:avLst/>
          </a:prstGeom>
          <a:solidFill>
            <a:schemeClr val="bg1"/>
          </a:solidFill>
          <a:ln>
            <a:solidFill>
              <a:srgbClr val="FFA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Research Questions: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Design an approach that integrates institutional knowledge into problem solving efforts?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What is the role of trans-disciplinary research in this regard?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What effect does </a:t>
            </a:r>
            <a:r>
              <a:rPr lang="en-GB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this have on the community’s </a:t>
            </a:r>
            <a:r>
              <a:rPr lang="en-GB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problem solving process</a:t>
            </a:r>
            <a:r>
              <a:rPr lang="en-GB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983566821"/>
              </p:ext>
            </p:extLst>
          </p:nvPr>
        </p:nvGraphicFramePr>
        <p:xfrm>
          <a:off x="4932040" y="3551819"/>
          <a:ext cx="3960440" cy="3189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21" name="Straight Connector 20"/>
          <p:cNvCxnSpPr/>
          <p:nvPr/>
        </p:nvCxnSpPr>
        <p:spPr>
          <a:xfrm>
            <a:off x="7020272" y="1373325"/>
            <a:ext cx="0" cy="217849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32040" y="1340768"/>
            <a:ext cx="0" cy="36004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91880" y="1366171"/>
            <a:ext cx="0" cy="256466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67744" y="1340769"/>
            <a:ext cx="0" cy="241427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6256" y="199804"/>
            <a:ext cx="2133600" cy="365125"/>
          </a:xfrm>
        </p:spPr>
        <p:txBody>
          <a:bodyPr/>
          <a:lstStyle/>
          <a:p>
            <a:fld id="{7ED2564D-F1F0-4047-B3A1-9EC28F6D2FEA}" type="slidenum">
              <a:rPr lang="en-GB" smtClean="0"/>
              <a:t>3</a:t>
            </a:fld>
            <a:endParaRPr lang="en-GB" dirty="0"/>
          </a:p>
        </p:txBody>
      </p:sp>
      <p:pic>
        <p:nvPicPr>
          <p:cNvPr id="14" name="Picture 2" descr="Afbeeldingsresultaat voor tu delft logo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" y="6179419"/>
            <a:ext cx="1100483" cy="6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sgomes\Desktop\Photos\DSC_0547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3"/>
          <a:stretch/>
        </p:blipFill>
        <p:spPr bwMode="auto">
          <a:xfrm>
            <a:off x="1412417" y="4317813"/>
            <a:ext cx="3195098" cy="1875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51817"/>
            <a:ext cx="3778774" cy="216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sgomes\Desktop\IMG_6329_sRGB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58" y="3550454"/>
            <a:ext cx="2690142" cy="322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52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1" grpId="0" animBg="1"/>
      <p:bldP spid="15" grpId="0" animBg="1"/>
      <p:bldP spid="15" grpId="1" animBg="1"/>
      <p:bldP spid="15" grpId="2" animBg="1"/>
      <p:bldGraphic spid="19" grpId="0">
        <p:bldAsOne/>
      </p:bldGraphic>
      <p:bldGraphic spid="19" grpId="1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3671424" cy="518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99805"/>
            <a:ext cx="5868144" cy="461665"/>
          </a:xfrm>
          <a:prstGeom prst="rect">
            <a:avLst/>
          </a:prstGeom>
          <a:solidFill>
            <a:srgbClr val="1F81F9"/>
          </a:solidFill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CONTEXT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6256" y="199804"/>
            <a:ext cx="2133600" cy="365125"/>
          </a:xfrm>
        </p:spPr>
        <p:txBody>
          <a:bodyPr/>
          <a:lstStyle/>
          <a:p>
            <a:fld id="{7ED2564D-F1F0-4047-B3A1-9EC28F6D2FEA}" type="slidenum">
              <a:rPr lang="en-GB" smtClean="0"/>
              <a:t>4</a:t>
            </a:fld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79516" y="952847"/>
            <a:ext cx="465883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Khulna city: 3</a:t>
            </a:r>
            <a:r>
              <a:rPr lang="en-GB" sz="1400" baseline="30000" dirty="0" smtClean="0">
                <a:latin typeface="Century Gothic" panose="020B0502020202020204" pitchFamily="34" charset="0"/>
              </a:rPr>
              <a:t>rd</a:t>
            </a:r>
            <a:r>
              <a:rPr lang="en-GB" sz="1400" dirty="0" smtClean="0">
                <a:latin typeface="Century Gothic" panose="020B0502020202020204" pitchFamily="34" charset="0"/>
              </a:rPr>
              <a:t> largest city in Bangladesh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Indicated as KCC  on map</a:t>
            </a:r>
          </a:p>
          <a:p>
            <a:endParaRPr lang="en-GB" sz="14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Experiencing rapid &amp; largely uncontrolled urban expansion</a:t>
            </a:r>
          </a:p>
          <a:p>
            <a:endParaRPr lang="en-GB" sz="14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Groundwater is the primary source of water</a:t>
            </a:r>
          </a:p>
          <a:p>
            <a:endParaRPr lang="en-GB" sz="14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However, growing competition for groundwater due to urbanisation is causing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Seasonal scarcity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Contamination (Salinity, Iron)</a:t>
            </a:r>
          </a:p>
          <a:p>
            <a:pPr lvl="1"/>
            <a:endParaRPr lang="en-GB" sz="1400" dirty="0" smtClean="0">
              <a:latin typeface="Century Gothic" panose="020B0502020202020204" pitchFamily="34" charset="0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7075535" y="4778315"/>
            <a:ext cx="144016" cy="144016"/>
          </a:xfrm>
          <a:prstGeom prst="star5">
            <a:avLst/>
          </a:prstGeom>
          <a:solidFill>
            <a:srgbClr val="FF4500"/>
          </a:solidFill>
          <a:ln>
            <a:solidFill>
              <a:srgbClr val="FF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1201" y="378904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Affected </a:t>
            </a:r>
            <a:r>
              <a:rPr lang="en-GB" sz="1400" dirty="0" err="1" smtClean="0">
                <a:latin typeface="Century Gothic" panose="020B0502020202020204" pitchFamily="34" charset="0"/>
              </a:rPr>
              <a:t>peri</a:t>
            </a:r>
            <a:r>
              <a:rPr lang="en-GB" sz="1400" dirty="0" smtClean="0">
                <a:latin typeface="Century Gothic" panose="020B0502020202020204" pitchFamily="34" charset="0"/>
              </a:rPr>
              <a:t>-urban areas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Here, rural-urban transition is visible in changes in land use, economic activities, population</a:t>
            </a:r>
            <a:endParaRPr lang="en-GB" sz="1400" dirty="0">
              <a:latin typeface="Century Gothic" panose="020B0502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err="1">
                <a:latin typeface="Century Gothic" panose="020B0502020202020204" pitchFamily="34" charset="0"/>
              </a:rPr>
              <a:t>Eg</a:t>
            </a:r>
            <a:r>
              <a:rPr lang="en-GB" sz="1400" dirty="0">
                <a:latin typeface="Century Gothic" panose="020B0502020202020204" pitchFamily="34" charset="0"/>
              </a:rPr>
              <a:t>. </a:t>
            </a:r>
            <a:r>
              <a:rPr lang="en-GB" sz="1400" dirty="0" err="1">
                <a:latin typeface="Century Gothic" panose="020B0502020202020204" pitchFamily="34" charset="0"/>
              </a:rPr>
              <a:t>Hogladanga</a:t>
            </a:r>
            <a:r>
              <a:rPr lang="en-GB" sz="1400" dirty="0">
                <a:latin typeface="Century Gothic" panose="020B0502020202020204" pitchFamily="34" charset="0"/>
              </a:rPr>
              <a:t> village (7km outside Khulna city boundaries)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2882" y="4581130"/>
            <a:ext cx="1423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/>
              <a:t>HOGLADANGA VILLAGE</a:t>
            </a:r>
            <a:endParaRPr lang="en-GB" sz="1000" b="1" dirty="0"/>
          </a:p>
        </p:txBody>
      </p:sp>
      <p:pic>
        <p:nvPicPr>
          <p:cNvPr id="9" name="Picture 2" descr="Afbeeldingsresultaat voor tu delft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" y="6179419"/>
            <a:ext cx="1100483" cy="6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94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99805"/>
            <a:ext cx="6228184" cy="461665"/>
          </a:xfrm>
          <a:prstGeom prst="rect">
            <a:avLst/>
          </a:prstGeom>
          <a:solidFill>
            <a:srgbClr val="1F81F9"/>
          </a:solidFill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PERI-URBAN DRINKING WATER PROBLEM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6256" y="199804"/>
            <a:ext cx="2133600" cy="365125"/>
          </a:xfrm>
        </p:spPr>
        <p:txBody>
          <a:bodyPr/>
          <a:lstStyle/>
          <a:p>
            <a:fld id="{7ED2564D-F1F0-4047-B3A1-9EC28F6D2FEA}" type="slidenum">
              <a:rPr lang="en-GB" smtClean="0"/>
              <a:t>5</a:t>
            </a:fld>
            <a:endParaRPr lang="en-GB" dirty="0"/>
          </a:p>
        </p:txBody>
      </p:sp>
      <p:pic>
        <p:nvPicPr>
          <p:cNvPr id="2051" name="Picture 3" descr="W:\My Documents\PhD\Shifting Grounds\Field Visits\2017 Project meetings &amp; Field visit (Khulna)\Photos\20170210_1131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/>
          <a:stretch/>
        </p:blipFill>
        <p:spPr bwMode="auto">
          <a:xfrm>
            <a:off x="4788024" y="3501010"/>
            <a:ext cx="3881878" cy="272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W:\My Documents\PhD\Shifting Grounds\Field Visits\2017 Project meetings &amp; Field visit (Khulna)\Photos\20170210_1132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r="15867"/>
          <a:stretch/>
        </p:blipFill>
        <p:spPr bwMode="auto">
          <a:xfrm>
            <a:off x="665312" y="3501010"/>
            <a:ext cx="3785478" cy="272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908720"/>
            <a:ext cx="87784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Century Gothic" panose="020B0502020202020204" pitchFamily="34" charset="0"/>
              </a:rPr>
              <a:t>Insufficient tube well infrastructure to meet village’s needs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Century Gothic" panose="020B0502020202020204" pitchFamily="34" charset="0"/>
              </a:rPr>
              <a:t>Sharing 2-3 tube wells means significant time, distance, energy is  spent collecting water (Fig. 1</a:t>
            </a:r>
            <a:r>
              <a:rPr lang="en-GB" sz="1400" dirty="0" smtClean="0">
                <a:latin typeface="Century Gothic" panose="020B0502020202020204" pitchFamily="34" charset="0"/>
              </a:rPr>
              <a:t>)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753652"/>
            <a:ext cx="8424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Century Gothic" panose="020B0502020202020204" pitchFamily="34" charset="0"/>
              </a:rPr>
              <a:t>Need for safe drinking water </a:t>
            </a:r>
            <a:r>
              <a:rPr lang="en-GB" sz="1400" dirty="0" smtClean="0">
                <a:latin typeface="Century Gothic" panose="020B0502020202020204" pitchFamily="34" charset="0"/>
              </a:rPr>
              <a:t>(quality)</a:t>
            </a:r>
            <a:endParaRPr lang="en-GB" sz="1400" dirty="0">
              <a:latin typeface="Century Gothic" panose="020B050202020202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Century Gothic" panose="020B0502020202020204" pitchFamily="34" charset="0"/>
              </a:rPr>
              <a:t>Depends on tube well </a:t>
            </a:r>
            <a:r>
              <a:rPr lang="en-GB" sz="1400" dirty="0" smtClean="0">
                <a:latin typeface="Century Gothic" panose="020B0502020202020204" pitchFamily="34" charset="0"/>
              </a:rPr>
              <a:t>depth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Poor data about groundwater conditions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099" y="2618328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Century Gothic" panose="020B0502020202020204" pitchFamily="34" charset="0"/>
              </a:rPr>
              <a:t>Lack of alternatives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Century Gothic" panose="020B0502020202020204" pitchFamily="34" charset="0"/>
              </a:rPr>
              <a:t>Local ponds and canals are not suitable for drinking (Fig. 2)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Century Gothic" panose="020B0502020202020204" pitchFamily="34" charset="0"/>
              </a:rPr>
              <a:t>Investing in private tube wells is costly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7864" y="3563146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Fig. 1</a:t>
            </a:r>
            <a:endParaRPr lang="en-GB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0192" y="356214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Fig. 2</a:t>
            </a:r>
            <a:endParaRPr lang="en-GB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2" descr="Afbeeldingsresultaat voor tu delft log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" y="6179419"/>
            <a:ext cx="1100483" cy="6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69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9805"/>
            <a:ext cx="8604448" cy="461665"/>
          </a:xfrm>
          <a:prstGeom prst="rect">
            <a:avLst/>
          </a:prstGeom>
          <a:solidFill>
            <a:srgbClr val="1F81F9"/>
          </a:solidFill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INSTIUTIONAL CONTEXT OF DRINKING WATER PROBLEM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6256" y="199804"/>
            <a:ext cx="2133600" cy="365125"/>
          </a:xfrm>
        </p:spPr>
        <p:txBody>
          <a:bodyPr/>
          <a:lstStyle/>
          <a:p>
            <a:fld id="{7ED2564D-F1F0-4047-B3A1-9EC28F6D2FEA}" type="slidenum">
              <a:rPr lang="en-GB" smtClean="0"/>
              <a:t>6</a:t>
            </a:fld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980728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Institutions refer to ‘rules’ for decision making and interactions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Formal Rules- laws, policies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Informal Rules- norms, customs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14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b="1" i="1" dirty="0" smtClean="0">
                <a:latin typeface="Century Gothic" panose="020B0502020202020204" pitchFamily="34" charset="0"/>
              </a:rPr>
              <a:t>What purpose do institutions serve?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Exist to help manage common pool resources like groundwater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Facilitate coordination between different actors</a:t>
            </a:r>
            <a:endParaRPr lang="en-GB" sz="1400" dirty="0">
              <a:latin typeface="Century Gothic" panose="020B0502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1400" dirty="0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7768" y="2708923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err="1" smtClean="0">
                <a:latin typeface="Century Gothic" panose="020B0502020202020204" pitchFamily="34" charset="0"/>
              </a:rPr>
              <a:t>Peri</a:t>
            </a:r>
            <a:r>
              <a:rPr lang="en-GB" sz="1400" dirty="0" smtClean="0">
                <a:latin typeface="Century Gothic" panose="020B0502020202020204" pitchFamily="34" charset="0"/>
              </a:rPr>
              <a:t>-urban areas exist in an institutional void</a:t>
            </a:r>
            <a:endParaRPr lang="en-GB" sz="1400" dirty="0">
              <a:latin typeface="Century Gothic" panose="020B0502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Century Gothic" panose="020B0502020202020204" pitchFamily="34" charset="0"/>
              </a:rPr>
              <a:t>Institutions arranged along rural- urban boundaries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Century Gothic" panose="020B0502020202020204" pitchFamily="34" charset="0"/>
              </a:rPr>
              <a:t>Formally </a:t>
            </a:r>
            <a:r>
              <a:rPr lang="en-GB" sz="1400" dirty="0" err="1">
                <a:latin typeface="Century Gothic" panose="020B0502020202020204" pitchFamily="34" charset="0"/>
              </a:rPr>
              <a:t>peri</a:t>
            </a:r>
            <a:r>
              <a:rPr lang="en-GB" sz="1400" dirty="0">
                <a:latin typeface="Century Gothic" panose="020B0502020202020204" pitchFamily="34" charset="0"/>
              </a:rPr>
              <a:t>-urban areas fall within rural jurisdictions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Century Gothic" panose="020B0502020202020204" pitchFamily="34" charset="0"/>
              </a:rPr>
              <a:t>Rural institutions unable to manage changing </a:t>
            </a:r>
            <a:r>
              <a:rPr lang="en-GB" sz="1400" dirty="0" err="1">
                <a:latin typeface="Century Gothic" panose="020B0502020202020204" pitchFamily="34" charset="0"/>
              </a:rPr>
              <a:t>peri</a:t>
            </a:r>
            <a:r>
              <a:rPr lang="en-GB" sz="1400" dirty="0">
                <a:latin typeface="Century Gothic" panose="020B0502020202020204" pitchFamily="34" charset="0"/>
              </a:rPr>
              <a:t>-urban </a:t>
            </a:r>
            <a:r>
              <a:rPr lang="en-GB" sz="1400" dirty="0" smtClean="0">
                <a:latin typeface="Century Gothic" panose="020B0502020202020204" pitchFamily="34" charset="0"/>
              </a:rPr>
              <a:t>needs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3861052"/>
            <a:ext cx="79928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b="1" i="1" dirty="0" smtClean="0">
                <a:latin typeface="Century Gothic" panose="020B0502020202020204" pitchFamily="34" charset="0"/>
              </a:rPr>
              <a:t>How does this affect problem solving?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err="1" smtClean="0">
                <a:latin typeface="Century Gothic" panose="020B0502020202020204" pitchFamily="34" charset="0"/>
              </a:rPr>
              <a:t>Peri</a:t>
            </a:r>
            <a:r>
              <a:rPr lang="en-GB" sz="1400" dirty="0" smtClean="0">
                <a:latin typeface="Century Gothic" panose="020B0502020202020204" pitchFamily="34" charset="0"/>
              </a:rPr>
              <a:t>-urban communities are in need of solutions to drinking water problems</a:t>
            </a:r>
            <a:endParaRPr lang="en-GB" sz="1400" dirty="0">
              <a:latin typeface="Century Gothic" panose="020B0502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But they lack an </a:t>
            </a:r>
            <a:r>
              <a:rPr lang="en-GB" sz="1400" dirty="0">
                <a:latin typeface="Century Gothic" panose="020B0502020202020204" pitchFamily="34" charset="0"/>
              </a:rPr>
              <a:t>understanding of the institutional context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This affects </a:t>
            </a:r>
            <a:r>
              <a:rPr lang="en-GB" sz="1400" dirty="0">
                <a:latin typeface="Century Gothic" panose="020B0502020202020204" pitchFamily="34" charset="0"/>
              </a:rPr>
              <a:t>problem </a:t>
            </a:r>
            <a:r>
              <a:rPr lang="en-GB" sz="1400" dirty="0" smtClean="0">
                <a:latin typeface="Century Gothic" panose="020B0502020202020204" pitchFamily="34" charset="0"/>
              </a:rPr>
              <a:t>understanding &amp;</a:t>
            </a:r>
            <a:endParaRPr lang="en-GB" sz="1400" dirty="0">
              <a:latin typeface="Century Gothic" panose="020B0502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Century Gothic" panose="020B0502020202020204" pitchFamily="34" charset="0"/>
              </a:rPr>
              <a:t>Limits the solution space</a:t>
            </a:r>
          </a:p>
        </p:txBody>
      </p:sp>
      <p:pic>
        <p:nvPicPr>
          <p:cNvPr id="8" name="Picture 2" descr="Afbeeldingsresultaat voor tu delft log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" y="6179419"/>
            <a:ext cx="1100483" cy="6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95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9805"/>
            <a:ext cx="4355976" cy="461665"/>
          </a:xfrm>
          <a:prstGeom prst="rect">
            <a:avLst/>
          </a:prstGeom>
          <a:solidFill>
            <a:srgbClr val="1F81F9"/>
          </a:solidFill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RESEARCH OBJECTIVES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6256" y="199804"/>
            <a:ext cx="2133600" cy="365125"/>
          </a:xfrm>
        </p:spPr>
        <p:txBody>
          <a:bodyPr/>
          <a:lstStyle/>
          <a:p>
            <a:fld id="{7ED2564D-F1F0-4047-B3A1-9EC28F6D2FEA}" type="slidenum">
              <a:rPr lang="en-GB" smtClean="0"/>
              <a:t>7</a:t>
            </a:fld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980730"/>
            <a:ext cx="871296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entury Gothic" panose="020B0502020202020204" pitchFamily="34" charset="0"/>
              </a:rPr>
              <a:t>RQ 1. Design an approach that introduces institutional knowledge into community’s problem solving process</a:t>
            </a:r>
          </a:p>
          <a:p>
            <a:endParaRPr lang="en-GB" sz="1400" dirty="0">
              <a:latin typeface="Century Gothic" panose="020B0502020202020204" pitchFamily="34" charset="0"/>
            </a:endParaRPr>
          </a:p>
          <a:p>
            <a:r>
              <a:rPr lang="en-GB" sz="1400" dirty="0" smtClean="0">
                <a:latin typeface="Century Gothic" panose="020B0502020202020204" pitchFamily="34" charset="0"/>
              </a:rPr>
              <a:t>RQ2.  What is the role of trans-disciplinary research in this regard?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400" dirty="0">
              <a:latin typeface="Century Gothic" panose="020B0502020202020204" pitchFamily="34" charset="0"/>
            </a:endParaRPr>
          </a:p>
          <a:p>
            <a:r>
              <a:rPr lang="en-GB" sz="1400" dirty="0" smtClean="0">
                <a:latin typeface="Century Gothic" panose="020B0502020202020204" pitchFamily="34" charset="0"/>
              </a:rPr>
              <a:t>RQ3.  What effect does improved institutional understanding have on community’s problem solving process?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4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4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400" dirty="0">
              <a:latin typeface="Century Gothic" panose="020B0502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1400" dirty="0">
              <a:latin typeface="Century Gothic" panose="020B0502020202020204" pitchFamily="34" charset="0"/>
            </a:endParaRPr>
          </a:p>
        </p:txBody>
      </p:sp>
      <p:pic>
        <p:nvPicPr>
          <p:cNvPr id="5" name="Picture 2" descr="Afbeeldingsresultaat voor tu delft log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" y="6179419"/>
            <a:ext cx="1100483" cy="6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61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9805"/>
            <a:ext cx="4067944" cy="461665"/>
          </a:xfrm>
          <a:prstGeom prst="rect">
            <a:avLst/>
          </a:prstGeom>
          <a:solidFill>
            <a:srgbClr val="1F81F9"/>
          </a:solidFill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APPROACH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6256" y="199804"/>
            <a:ext cx="2133600" cy="365125"/>
          </a:xfrm>
        </p:spPr>
        <p:txBody>
          <a:bodyPr/>
          <a:lstStyle/>
          <a:p>
            <a:fld id="{7ED2564D-F1F0-4047-B3A1-9EC28F6D2FEA}" type="slidenum">
              <a:rPr lang="en-GB" smtClean="0"/>
              <a:t>8</a:t>
            </a:fld>
            <a:endParaRPr lang="en-GB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49593725"/>
              </p:ext>
            </p:extLst>
          </p:nvPr>
        </p:nvGraphicFramePr>
        <p:xfrm>
          <a:off x="2483768" y="2204866"/>
          <a:ext cx="4248472" cy="3366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07504" y="1124744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latin typeface="Century Gothic" panose="020B0502020202020204" pitchFamily="34" charset="0"/>
              </a:rPr>
              <a:t>RQ 1. Participatory approach to  introduce </a:t>
            </a:r>
            <a:r>
              <a:rPr lang="en-GB" sz="1400" dirty="0">
                <a:latin typeface="Century Gothic" panose="020B0502020202020204" pitchFamily="34" charset="0"/>
              </a:rPr>
              <a:t>institutional knowledge into community’s problem solving process</a:t>
            </a:r>
          </a:p>
        </p:txBody>
      </p:sp>
      <p:pic>
        <p:nvPicPr>
          <p:cNvPr id="6" name="Picture 2" descr="Afbeeldingsresultaat voor tu delft logo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" y="6179419"/>
            <a:ext cx="1100483" cy="67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74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6240" y="932076"/>
            <a:ext cx="43022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Action research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Field research</a:t>
            </a:r>
            <a:r>
              <a:rPr lang="en-GB" sz="1400" dirty="0">
                <a:latin typeface="Century Gothic" panose="020B0502020202020204" pitchFamily="34" charset="0"/>
              </a:rPr>
              <a:t>(2015, 2017</a:t>
            </a:r>
            <a:r>
              <a:rPr lang="en-GB" sz="1400" dirty="0" smtClean="0">
                <a:latin typeface="Century Gothic" panose="020B0502020202020204" pitchFamily="34" charset="0"/>
              </a:rPr>
              <a:t>)- Fig. 1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Interviews and FGDs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Government, community, CSO’s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NGO-led community workshops- Fig. 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Identified problem boundaries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Infrastructure access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Water quality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Community’s solution strategy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Request 4-5 additional deep tube wells from rural drinking water provider </a:t>
            </a:r>
          </a:p>
          <a:p>
            <a:endParaRPr lang="en-GB" sz="1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22484" y="5157195"/>
            <a:ext cx="6606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Using the IAD Framework (</a:t>
            </a:r>
            <a:r>
              <a:rPr lang="en-GB" sz="1400" dirty="0" err="1" smtClean="0">
                <a:latin typeface="Century Gothic" panose="020B0502020202020204" pitchFamily="34" charset="0"/>
              </a:rPr>
              <a:t>Ostrom</a:t>
            </a:r>
            <a:r>
              <a:rPr lang="en-GB" sz="1400" dirty="0" smtClean="0">
                <a:latin typeface="Century Gothic" panose="020B0502020202020204" pitchFamily="34" charset="0"/>
              </a:rPr>
              <a:t> 2005)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Important institutional aspects of the problem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Formal &amp; informal institutions exist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Situation is dynamic (</a:t>
            </a:r>
            <a:r>
              <a:rPr lang="en-GB" sz="1400" dirty="0" err="1" smtClean="0">
                <a:latin typeface="Century Gothic" panose="020B0502020202020204" pitchFamily="34" charset="0"/>
              </a:rPr>
              <a:t>eg</a:t>
            </a:r>
            <a:r>
              <a:rPr lang="en-GB" sz="1400" dirty="0" smtClean="0">
                <a:latin typeface="Century Gothic" panose="020B0502020202020204" pitchFamily="34" charset="0"/>
              </a:rPr>
              <a:t>. Future changes following urban expansion)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Research verified with local stakeholders – Fig. 3</a:t>
            </a:r>
            <a:endParaRPr lang="en-GB" sz="1400" dirty="0">
              <a:latin typeface="Century Gothic" panose="020B0502020202020204" pitchFamily="34" charset="0"/>
            </a:endParaRPr>
          </a:p>
        </p:txBody>
      </p:sp>
      <p:pic>
        <p:nvPicPr>
          <p:cNvPr id="4100" name="Picture 4" descr="https://lh3.googleusercontent.com/A5PrgQe6ROiZqICZytDRmvQ9b8YRZ2BzRN8KLCN1x82zdEkqOSNn4AIZs_vcKJo_Y-SO94OQ_lA5OW8k-rF0RQYFJvuUV6DabbrT3hc=s12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4" y="992727"/>
            <a:ext cx="383510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99805"/>
            <a:ext cx="8748464" cy="461665"/>
          </a:xfrm>
          <a:prstGeom prst="rect">
            <a:avLst/>
          </a:prstGeom>
          <a:solidFill>
            <a:srgbClr val="1F81F9"/>
          </a:solidFill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1. DESIGN (RQ2. ROLE OF TRANS-DISCIPLINARY RESEARCH)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6256" y="199804"/>
            <a:ext cx="2133600" cy="365125"/>
          </a:xfrm>
        </p:spPr>
        <p:txBody>
          <a:bodyPr/>
          <a:lstStyle/>
          <a:p>
            <a:fld id="{7ED2564D-F1F0-4047-B3A1-9EC28F6D2FEA}" type="slidenum">
              <a:rPr lang="en-GB" smtClean="0"/>
              <a:t>9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20079" y="3240400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A500"/>
                </a:solidFill>
                <a:latin typeface="Century Gothic" panose="020B0502020202020204" pitchFamily="34" charset="0"/>
              </a:rPr>
              <a:t>STEP 1</a:t>
            </a:r>
          </a:p>
          <a:p>
            <a:pPr algn="ctr"/>
            <a:r>
              <a:rPr lang="en-GB" sz="1400" b="1" dirty="0" smtClean="0">
                <a:solidFill>
                  <a:srgbClr val="FFA500"/>
                </a:solidFill>
                <a:latin typeface="Century Gothic" panose="020B0502020202020204" pitchFamily="34" charset="0"/>
              </a:rPr>
              <a:t>Identify problem boundary</a:t>
            </a:r>
            <a:endParaRPr lang="en-GB" sz="1400" b="1" dirty="0">
              <a:solidFill>
                <a:srgbClr val="FFA5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504" y="1013931"/>
            <a:ext cx="255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A500"/>
                </a:solidFill>
                <a:latin typeface="Century Gothic" panose="020B0502020202020204" pitchFamily="34" charset="0"/>
              </a:rPr>
              <a:t>STEP 2</a:t>
            </a:r>
          </a:p>
          <a:p>
            <a:pPr algn="ctr"/>
            <a:r>
              <a:rPr lang="en-GB" sz="1400" b="1" dirty="0" smtClean="0">
                <a:solidFill>
                  <a:srgbClr val="FFA500"/>
                </a:solidFill>
                <a:latin typeface="Century Gothic" panose="020B0502020202020204" pitchFamily="34" charset="0"/>
              </a:rPr>
              <a:t>Map institutional context</a:t>
            </a:r>
            <a:endParaRPr lang="en-GB" sz="1400" b="1" dirty="0">
              <a:solidFill>
                <a:srgbClr val="FFA5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824" y="5658543"/>
            <a:ext cx="3168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A500"/>
                </a:solidFill>
                <a:latin typeface="Century Gothic" panose="020B0502020202020204" pitchFamily="34" charset="0"/>
              </a:rPr>
              <a:t>STEP 3</a:t>
            </a:r>
          </a:p>
          <a:p>
            <a:pPr algn="ctr"/>
            <a:r>
              <a:rPr lang="en-GB" sz="1400" b="1" dirty="0" smtClean="0">
                <a:solidFill>
                  <a:srgbClr val="FFA500"/>
                </a:solidFill>
                <a:latin typeface="Century Gothic" panose="020B0502020202020204" pitchFamily="34" charset="0"/>
              </a:rPr>
              <a:t>Model strategic behaviour of actors using game theory</a:t>
            </a:r>
            <a:endParaRPr lang="en-GB" sz="1400" b="1" dirty="0">
              <a:solidFill>
                <a:srgbClr val="FFA5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98" name="Picture 2" descr="https://lh3.googleusercontent.com/EY3kGfrY0Ju1-yG7lbevNurYxqb6-jyzo3Q4fYspxBCB_kSzL_TRKkH_eQQI9bsYkD8ayAg1JVP8BTxr0YxbJiQdA5uF2GBkF0Ou8nA=s128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8" r="39439"/>
          <a:stretch/>
        </p:blipFill>
        <p:spPr bwMode="auto">
          <a:xfrm>
            <a:off x="2483772" y="2576901"/>
            <a:ext cx="1667301" cy="157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47864" y="3851178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Fig. 2</a:t>
            </a:r>
            <a:endParaRPr lang="en-GB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548" y="2845192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Fig. 1</a:t>
            </a:r>
            <a:endParaRPr lang="en-GB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26" y="1622660"/>
            <a:ext cx="6667555" cy="323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1432"/>
          <a:stretch/>
        </p:blipFill>
        <p:spPr>
          <a:xfrm>
            <a:off x="179514" y="992695"/>
            <a:ext cx="4236841" cy="33687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-67" r="79129" b="67564"/>
          <a:stretch/>
        </p:blipFill>
        <p:spPr>
          <a:xfrm>
            <a:off x="3287239" y="1076315"/>
            <a:ext cx="1129114" cy="10926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31302" y="1013931"/>
            <a:ext cx="38453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3 separate models to explore specific aspects of drinking water problem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Non-cooperative game theory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Existing drinking water situation (baseline scenario)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Future drinking water situation (urban scenario)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Cooperative game theory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Coalitions to improve </a:t>
            </a:r>
            <a:r>
              <a:rPr lang="en-GB" sz="1400" dirty="0">
                <a:latin typeface="Century Gothic" panose="020B0502020202020204" pitchFamily="34" charset="0"/>
              </a:rPr>
              <a:t>g</a:t>
            </a:r>
            <a:r>
              <a:rPr lang="en-GB" sz="1400" dirty="0" smtClean="0">
                <a:latin typeface="Century Gothic" panose="020B0502020202020204" pitchFamily="34" charset="0"/>
              </a:rPr>
              <a:t>roundwater monitoring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latin typeface="Century Gothic" panose="020B0502020202020204" pitchFamily="34" charset="0"/>
              </a:rPr>
              <a:t>Interviewed local stakeholders to calculate payoffs</a:t>
            </a:r>
            <a:endParaRPr lang="en-GB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9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3" grpId="1"/>
      <p:bldP spid="13" grpId="2"/>
      <p:bldP spid="13" grpId="3"/>
      <p:bldP spid="6" grpId="0"/>
      <p:bldP spid="6" grpId="1"/>
      <p:bldP spid="8" grpId="0"/>
      <p:bldP spid="8" grpId="1"/>
      <p:bldP spid="8" grpId="2"/>
      <p:bldP spid="9" grpId="0"/>
      <p:bldP spid="9" grpId="1"/>
      <p:bldP spid="11" grpId="0"/>
      <p:bldP spid="11" grpId="1"/>
      <p:bldP spid="12" grpId="0"/>
      <p:bldP spid="12" grpId="1"/>
      <p:bldP spid="17" grpId="0"/>
      <p:bldP spid="17" grpId="1"/>
      <p:bldP spid="17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1042</Words>
  <Application>Microsoft Office PowerPoint</Application>
  <PresentationFormat>On-screen Show (4:3)</PresentationFormat>
  <Paragraphs>222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Sharlene Gomes - TBM</dc:creator>
  <cp:lastModifiedBy>Sharlene Gomes - TBM</cp:lastModifiedBy>
  <cp:revision>94</cp:revision>
  <dcterms:created xsi:type="dcterms:W3CDTF">2018-04-06T08:51:32Z</dcterms:created>
  <dcterms:modified xsi:type="dcterms:W3CDTF">2018-04-09T12:02:42Z</dcterms:modified>
</cp:coreProperties>
</file>