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  <p:sldMasterId id="2147483744" r:id="rId2"/>
    <p:sldMasterId id="2147483752" r:id="rId3"/>
    <p:sldMasterId id="2147483702" r:id="rId4"/>
    <p:sldMasterId id="2147483710" r:id="rId5"/>
    <p:sldMasterId id="2147483694" r:id="rId6"/>
  </p:sldMasterIdLst>
  <p:notesMasterIdLst>
    <p:notesMasterId r:id="rId16"/>
  </p:notesMasterIdLst>
  <p:handoutMasterIdLst>
    <p:handoutMasterId r:id="rId17"/>
  </p:handoutMasterIdLst>
  <p:sldIdLst>
    <p:sldId id="547" r:id="rId7"/>
    <p:sldId id="548" r:id="rId8"/>
    <p:sldId id="549" r:id="rId9"/>
    <p:sldId id="550" r:id="rId10"/>
    <p:sldId id="551" r:id="rId11"/>
    <p:sldId id="552" r:id="rId12"/>
    <p:sldId id="554" r:id="rId13"/>
    <p:sldId id="553" r:id="rId14"/>
    <p:sldId id="555" r:id="rId15"/>
  </p:sldIdLst>
  <p:sldSz cx="33470850" cy="18827750"/>
  <p:notesSz cx="6858000" cy="9144000"/>
  <p:defaultTextStyle>
    <a:defPPr>
      <a:defRPr lang="sv-SE"/>
    </a:defPPr>
    <a:lvl1pPr marL="0" algn="l" defTabSz="3347070" rtl="0" eaLnBrk="1" latinLnBrk="0" hangingPunct="1">
      <a:defRPr sz="6589" kern="1200">
        <a:solidFill>
          <a:schemeClr val="tx1"/>
        </a:solidFill>
        <a:latin typeface="+mn-lt"/>
        <a:ea typeface="+mn-ea"/>
        <a:cs typeface="+mn-cs"/>
      </a:defRPr>
    </a:lvl1pPr>
    <a:lvl2pPr marL="1673535" algn="l" defTabSz="3347070" rtl="0" eaLnBrk="1" latinLnBrk="0" hangingPunct="1">
      <a:defRPr sz="6589" kern="1200">
        <a:solidFill>
          <a:schemeClr val="tx1"/>
        </a:solidFill>
        <a:latin typeface="+mn-lt"/>
        <a:ea typeface="+mn-ea"/>
        <a:cs typeface="+mn-cs"/>
      </a:defRPr>
    </a:lvl2pPr>
    <a:lvl3pPr marL="3347070" algn="l" defTabSz="3347070" rtl="0" eaLnBrk="1" latinLnBrk="0" hangingPunct="1">
      <a:defRPr sz="6589" kern="1200">
        <a:solidFill>
          <a:schemeClr val="tx1"/>
        </a:solidFill>
        <a:latin typeface="+mn-lt"/>
        <a:ea typeface="+mn-ea"/>
        <a:cs typeface="+mn-cs"/>
      </a:defRPr>
    </a:lvl3pPr>
    <a:lvl4pPr marL="5020605" algn="l" defTabSz="3347070" rtl="0" eaLnBrk="1" latinLnBrk="0" hangingPunct="1">
      <a:defRPr sz="6589" kern="1200">
        <a:solidFill>
          <a:schemeClr val="tx1"/>
        </a:solidFill>
        <a:latin typeface="+mn-lt"/>
        <a:ea typeface="+mn-ea"/>
        <a:cs typeface="+mn-cs"/>
      </a:defRPr>
    </a:lvl4pPr>
    <a:lvl5pPr marL="6694140" algn="l" defTabSz="3347070" rtl="0" eaLnBrk="1" latinLnBrk="0" hangingPunct="1">
      <a:defRPr sz="6589" kern="1200">
        <a:solidFill>
          <a:schemeClr val="tx1"/>
        </a:solidFill>
        <a:latin typeface="+mn-lt"/>
        <a:ea typeface="+mn-ea"/>
        <a:cs typeface="+mn-cs"/>
      </a:defRPr>
    </a:lvl5pPr>
    <a:lvl6pPr marL="8367674" algn="l" defTabSz="3347070" rtl="0" eaLnBrk="1" latinLnBrk="0" hangingPunct="1">
      <a:defRPr sz="6589" kern="1200">
        <a:solidFill>
          <a:schemeClr val="tx1"/>
        </a:solidFill>
        <a:latin typeface="+mn-lt"/>
        <a:ea typeface="+mn-ea"/>
        <a:cs typeface="+mn-cs"/>
      </a:defRPr>
    </a:lvl6pPr>
    <a:lvl7pPr marL="10041209" algn="l" defTabSz="3347070" rtl="0" eaLnBrk="1" latinLnBrk="0" hangingPunct="1">
      <a:defRPr sz="6589" kern="1200">
        <a:solidFill>
          <a:schemeClr val="tx1"/>
        </a:solidFill>
        <a:latin typeface="+mn-lt"/>
        <a:ea typeface="+mn-ea"/>
        <a:cs typeface="+mn-cs"/>
      </a:defRPr>
    </a:lvl7pPr>
    <a:lvl8pPr marL="11714744" algn="l" defTabSz="3347070" rtl="0" eaLnBrk="1" latinLnBrk="0" hangingPunct="1">
      <a:defRPr sz="6589" kern="1200">
        <a:solidFill>
          <a:schemeClr val="tx1"/>
        </a:solidFill>
        <a:latin typeface="+mn-lt"/>
        <a:ea typeface="+mn-ea"/>
        <a:cs typeface="+mn-cs"/>
      </a:defRPr>
    </a:lvl8pPr>
    <a:lvl9pPr marL="13388279" algn="l" defTabSz="3347070" rtl="0" eaLnBrk="1" latinLnBrk="0" hangingPunct="1">
      <a:defRPr sz="658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30" userDrawn="1">
          <p15:clr>
            <a:srgbClr val="A4A3A4"/>
          </p15:clr>
        </p15:guide>
        <p15:guide id="2" pos="105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77681"/>
    <a:srgbClr val="303BA6"/>
    <a:srgbClr val="3073A6"/>
    <a:srgbClr val="B9C7ED"/>
    <a:srgbClr val="C2C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4844" autoAdjust="0"/>
  </p:normalViewPr>
  <p:slideViewPr>
    <p:cSldViewPr>
      <p:cViewPr varScale="1">
        <p:scale>
          <a:sx n="18" d="100"/>
          <a:sy n="18" d="100"/>
        </p:scale>
        <p:origin x="1296" y="80"/>
      </p:cViewPr>
      <p:guideLst>
        <p:guide orient="horz" pos="5930"/>
        <p:guide pos="105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ie Kåresdotter" userId="62ff3f16-7c40-4cdc-b0a7-6885b8e42aee" providerId="ADAL" clId="{D9B0FBA6-56FC-4B7F-B54C-A27BC36AADA2}"/>
    <pc:docChg chg="undo custSel addSld delSld modSld sldOrd">
      <pc:chgData name="Elisie Kåresdotter" userId="62ff3f16-7c40-4cdc-b0a7-6885b8e42aee" providerId="ADAL" clId="{D9B0FBA6-56FC-4B7F-B54C-A27BC36AADA2}" dt="2023-04-26T12:09:33.309" v="10347" actId="20577"/>
      <pc:docMkLst>
        <pc:docMk/>
      </pc:docMkLst>
      <pc:sldChg chg="add del">
        <pc:chgData name="Elisie Kåresdotter" userId="62ff3f16-7c40-4cdc-b0a7-6885b8e42aee" providerId="ADAL" clId="{D9B0FBA6-56FC-4B7F-B54C-A27BC36AADA2}" dt="2023-04-11T14:51:20.478" v="695" actId="2696"/>
        <pc:sldMkLst>
          <pc:docMk/>
          <pc:sldMk cId="3750952344" sldId="258"/>
        </pc:sldMkLst>
      </pc:sldChg>
      <pc:sldChg chg="delSp modSp add del mod">
        <pc:chgData name="Elisie Kåresdotter" userId="62ff3f16-7c40-4cdc-b0a7-6885b8e42aee" providerId="ADAL" clId="{D9B0FBA6-56FC-4B7F-B54C-A27BC36AADA2}" dt="2023-04-21T13:54:23.352" v="10014" actId="2696"/>
        <pc:sldMkLst>
          <pc:docMk/>
          <pc:sldMk cId="3498551138" sldId="260"/>
        </pc:sldMkLst>
        <pc:spChg chg="mod">
          <ac:chgData name="Elisie Kåresdotter" userId="62ff3f16-7c40-4cdc-b0a7-6885b8e42aee" providerId="ADAL" clId="{D9B0FBA6-56FC-4B7F-B54C-A27BC36AADA2}" dt="2023-04-11T14:31:13.418" v="534" actId="20577"/>
          <ac:spMkLst>
            <pc:docMk/>
            <pc:sldMk cId="3498551138" sldId="260"/>
            <ac:spMk id="2" creationId="{7B947892-7786-48E9-BEA8-EED969AEFD83}"/>
          </ac:spMkLst>
        </pc:spChg>
        <pc:spChg chg="mod">
          <ac:chgData name="Elisie Kåresdotter" userId="62ff3f16-7c40-4cdc-b0a7-6885b8e42aee" providerId="ADAL" clId="{D9B0FBA6-56FC-4B7F-B54C-A27BC36AADA2}" dt="2023-04-11T14:31:11.187" v="533" actId="20577"/>
          <ac:spMkLst>
            <pc:docMk/>
            <pc:sldMk cId="3498551138" sldId="260"/>
            <ac:spMk id="3" creationId="{28844DA2-D139-422C-ABD6-971763AA7816}"/>
          </ac:spMkLst>
        </pc:spChg>
        <pc:picChg chg="del">
          <ac:chgData name="Elisie Kåresdotter" userId="62ff3f16-7c40-4cdc-b0a7-6885b8e42aee" providerId="ADAL" clId="{D9B0FBA6-56FC-4B7F-B54C-A27BC36AADA2}" dt="2023-04-11T14:31:15.212" v="535" actId="478"/>
          <ac:picMkLst>
            <pc:docMk/>
            <pc:sldMk cId="3498551138" sldId="260"/>
            <ac:picMk id="8" creationId="{D0DD9788-CAA3-4240-BC46-697393ACDA53}"/>
          </ac:picMkLst>
        </pc:picChg>
      </pc:sldChg>
      <pc:sldChg chg="addSp delSp modSp add del mod modNotes modNotesTx">
        <pc:chgData name="Elisie Kåresdotter" userId="62ff3f16-7c40-4cdc-b0a7-6885b8e42aee" providerId="ADAL" clId="{D9B0FBA6-56FC-4B7F-B54C-A27BC36AADA2}" dt="2023-04-21T12:52:47.464" v="8602" actId="2696"/>
        <pc:sldMkLst>
          <pc:docMk/>
          <pc:sldMk cId="76048090" sldId="261"/>
        </pc:sldMkLst>
        <pc:spChg chg="mod">
          <ac:chgData name="Elisie Kåresdotter" userId="62ff3f16-7c40-4cdc-b0a7-6885b8e42aee" providerId="ADAL" clId="{D9B0FBA6-56FC-4B7F-B54C-A27BC36AADA2}" dt="2023-04-11T15:22:23.926" v="1143" actId="20577"/>
          <ac:spMkLst>
            <pc:docMk/>
            <pc:sldMk cId="76048090" sldId="261"/>
            <ac:spMk id="2" creationId="{7B947892-7786-48E9-BEA8-EED969AEFD83}"/>
          </ac:spMkLst>
        </pc:spChg>
        <pc:spChg chg="mod">
          <ac:chgData name="Elisie Kåresdotter" userId="62ff3f16-7c40-4cdc-b0a7-6885b8e42aee" providerId="ADAL" clId="{D9B0FBA6-56FC-4B7F-B54C-A27BC36AADA2}" dt="2023-04-11T14:30:24.410" v="496" actId="20577"/>
          <ac:spMkLst>
            <pc:docMk/>
            <pc:sldMk cId="76048090" sldId="261"/>
            <ac:spMk id="3" creationId="{28844DA2-D139-422C-ABD6-971763AA7816}"/>
          </ac:spMkLst>
        </pc:spChg>
        <pc:graphicFrameChg chg="add del mod">
          <ac:chgData name="Elisie Kåresdotter" userId="62ff3f16-7c40-4cdc-b0a7-6885b8e42aee" providerId="ADAL" clId="{D9B0FBA6-56FC-4B7F-B54C-A27BC36AADA2}" dt="2023-04-11T14:33:09.704" v="608"/>
          <ac:graphicFrameMkLst>
            <pc:docMk/>
            <pc:sldMk cId="76048090" sldId="261"/>
            <ac:graphicFrameMk id="20" creationId="{E0365459-5929-49A9-ADB9-82E5A117D64C}"/>
          </ac:graphicFrameMkLst>
        </pc:graphicFrameChg>
        <pc:graphicFrameChg chg="add del mod">
          <ac:chgData name="Elisie Kåresdotter" userId="62ff3f16-7c40-4cdc-b0a7-6885b8e42aee" providerId="ADAL" clId="{D9B0FBA6-56FC-4B7F-B54C-A27BC36AADA2}" dt="2023-04-11T14:33:09.704" v="608"/>
          <ac:graphicFrameMkLst>
            <pc:docMk/>
            <pc:sldMk cId="76048090" sldId="261"/>
            <ac:graphicFrameMk id="21" creationId="{7176486F-411C-4085-9D41-52E8DBC8D5BE}"/>
          </ac:graphicFrameMkLst>
        </pc:graphicFrameChg>
        <pc:graphicFrameChg chg="add mod">
          <ac:chgData name="Elisie Kåresdotter" userId="62ff3f16-7c40-4cdc-b0a7-6885b8e42aee" providerId="ADAL" clId="{D9B0FBA6-56FC-4B7F-B54C-A27BC36AADA2}" dt="2023-04-11T14:33:17.099" v="610" actId="1076"/>
          <ac:graphicFrameMkLst>
            <pc:docMk/>
            <pc:sldMk cId="76048090" sldId="261"/>
            <ac:graphicFrameMk id="22" creationId="{7FECB57F-E065-43A3-A524-73EDC7703D24}"/>
          </ac:graphicFrameMkLst>
        </pc:graphicFrameChg>
        <pc:graphicFrameChg chg="add mod">
          <ac:chgData name="Elisie Kåresdotter" userId="62ff3f16-7c40-4cdc-b0a7-6885b8e42aee" providerId="ADAL" clId="{D9B0FBA6-56FC-4B7F-B54C-A27BC36AADA2}" dt="2023-04-11T14:33:17.099" v="610" actId="1076"/>
          <ac:graphicFrameMkLst>
            <pc:docMk/>
            <pc:sldMk cId="76048090" sldId="261"/>
            <ac:graphicFrameMk id="23" creationId="{81DE840A-139F-4EC2-BB50-725AE4298737}"/>
          </ac:graphicFrameMkLst>
        </pc:graphicFrameChg>
        <pc:picChg chg="del">
          <ac:chgData name="Elisie Kåresdotter" userId="62ff3f16-7c40-4cdc-b0a7-6885b8e42aee" providerId="ADAL" clId="{D9B0FBA6-56FC-4B7F-B54C-A27BC36AADA2}" dt="2023-04-11T14:30:29.130" v="498" actId="478"/>
          <ac:picMkLst>
            <pc:docMk/>
            <pc:sldMk cId="76048090" sldId="261"/>
            <ac:picMk id="7" creationId="{86C7E051-F69A-472A-989C-A7BC46DF9D0F}"/>
          </ac:picMkLst>
        </pc:picChg>
        <pc:picChg chg="add mod">
          <ac:chgData name="Elisie Kåresdotter" userId="62ff3f16-7c40-4cdc-b0a7-6885b8e42aee" providerId="ADAL" clId="{D9B0FBA6-56FC-4B7F-B54C-A27BC36AADA2}" dt="2023-04-11T14:32:50.428" v="606" actId="1076"/>
          <ac:picMkLst>
            <pc:docMk/>
            <pc:sldMk cId="76048090" sldId="261"/>
            <ac:picMk id="19" creationId="{1A95070C-5B4B-477F-AD05-1653ACA1915D}"/>
          </ac:picMkLst>
        </pc:picChg>
      </pc:sldChg>
      <pc:sldChg chg="delSp modSp add del mod">
        <pc:chgData name="Elisie Kåresdotter" userId="62ff3f16-7c40-4cdc-b0a7-6885b8e42aee" providerId="ADAL" clId="{D9B0FBA6-56FC-4B7F-B54C-A27BC36AADA2}" dt="2023-04-21T13:54:23.352" v="10014" actId="2696"/>
        <pc:sldMkLst>
          <pc:docMk/>
          <pc:sldMk cId="3879075212" sldId="262"/>
        </pc:sldMkLst>
        <pc:spChg chg="mod">
          <ac:chgData name="Elisie Kåresdotter" userId="62ff3f16-7c40-4cdc-b0a7-6885b8e42aee" providerId="ADAL" clId="{D9B0FBA6-56FC-4B7F-B54C-A27BC36AADA2}" dt="2023-04-11T14:31:05.135" v="522" actId="27636"/>
          <ac:spMkLst>
            <pc:docMk/>
            <pc:sldMk cId="3879075212" sldId="262"/>
            <ac:spMk id="2" creationId="{7B947892-7786-48E9-BEA8-EED969AEFD83}"/>
          </ac:spMkLst>
        </pc:spChg>
        <pc:spChg chg="mod">
          <ac:chgData name="Elisie Kåresdotter" userId="62ff3f16-7c40-4cdc-b0a7-6885b8e42aee" providerId="ADAL" clId="{D9B0FBA6-56FC-4B7F-B54C-A27BC36AADA2}" dt="2023-04-11T14:31:02.770" v="520" actId="20577"/>
          <ac:spMkLst>
            <pc:docMk/>
            <pc:sldMk cId="3879075212" sldId="262"/>
            <ac:spMk id="3" creationId="{28844DA2-D139-422C-ABD6-971763AA7816}"/>
          </ac:spMkLst>
        </pc:spChg>
        <pc:picChg chg="del">
          <ac:chgData name="Elisie Kåresdotter" userId="62ff3f16-7c40-4cdc-b0a7-6885b8e42aee" providerId="ADAL" clId="{D9B0FBA6-56FC-4B7F-B54C-A27BC36AADA2}" dt="2023-04-11T14:31:06.498" v="523" actId="478"/>
          <ac:picMkLst>
            <pc:docMk/>
            <pc:sldMk cId="3879075212" sldId="262"/>
            <ac:picMk id="7" creationId="{C54BCBAD-9BE8-4B14-94A6-6751B71DDE00}"/>
          </ac:picMkLst>
        </pc:picChg>
      </pc:sldChg>
      <pc:sldChg chg="delSp modSp add del mod">
        <pc:chgData name="Elisie Kåresdotter" userId="62ff3f16-7c40-4cdc-b0a7-6885b8e42aee" providerId="ADAL" clId="{D9B0FBA6-56FC-4B7F-B54C-A27BC36AADA2}" dt="2023-04-21T12:52:47.464" v="8602" actId="2696"/>
        <pc:sldMkLst>
          <pc:docMk/>
          <pc:sldMk cId="612153214" sldId="263"/>
        </pc:sldMkLst>
        <pc:spChg chg="mod">
          <ac:chgData name="Elisie Kåresdotter" userId="62ff3f16-7c40-4cdc-b0a7-6885b8e42aee" providerId="ADAL" clId="{D9B0FBA6-56FC-4B7F-B54C-A27BC36AADA2}" dt="2023-04-11T14:30:50.162" v="514" actId="20577"/>
          <ac:spMkLst>
            <pc:docMk/>
            <pc:sldMk cId="612153214" sldId="263"/>
            <ac:spMk id="2" creationId="{7B947892-7786-48E9-BEA8-EED969AEFD83}"/>
          </ac:spMkLst>
        </pc:spChg>
        <pc:spChg chg="mod">
          <ac:chgData name="Elisie Kåresdotter" userId="62ff3f16-7c40-4cdc-b0a7-6885b8e42aee" providerId="ADAL" clId="{D9B0FBA6-56FC-4B7F-B54C-A27BC36AADA2}" dt="2023-04-11T14:30:45.627" v="512" actId="20577"/>
          <ac:spMkLst>
            <pc:docMk/>
            <pc:sldMk cId="612153214" sldId="263"/>
            <ac:spMk id="3" creationId="{28844DA2-D139-422C-ABD6-971763AA7816}"/>
          </ac:spMkLst>
        </pc:spChg>
        <pc:picChg chg="del">
          <ac:chgData name="Elisie Kåresdotter" userId="62ff3f16-7c40-4cdc-b0a7-6885b8e42aee" providerId="ADAL" clId="{D9B0FBA6-56FC-4B7F-B54C-A27BC36AADA2}" dt="2023-04-11T14:30:47.988" v="513" actId="478"/>
          <ac:picMkLst>
            <pc:docMk/>
            <pc:sldMk cId="612153214" sldId="263"/>
            <ac:picMk id="4" creationId="{F7D04113-77BC-44F7-9375-939DA4BD14B0}"/>
          </ac:picMkLst>
        </pc:picChg>
      </pc:sldChg>
      <pc:sldChg chg="delSp modSp add del mod">
        <pc:chgData name="Elisie Kåresdotter" userId="62ff3f16-7c40-4cdc-b0a7-6885b8e42aee" providerId="ADAL" clId="{D9B0FBA6-56FC-4B7F-B54C-A27BC36AADA2}" dt="2023-04-21T12:52:47.464" v="8602" actId="2696"/>
        <pc:sldMkLst>
          <pc:docMk/>
          <pc:sldMk cId="292355943" sldId="264"/>
        </pc:sldMkLst>
        <pc:spChg chg="mod">
          <ac:chgData name="Elisie Kåresdotter" userId="62ff3f16-7c40-4cdc-b0a7-6885b8e42aee" providerId="ADAL" clId="{D9B0FBA6-56FC-4B7F-B54C-A27BC36AADA2}" dt="2023-04-11T14:34:45.301" v="690" actId="14100"/>
          <ac:spMkLst>
            <pc:docMk/>
            <pc:sldMk cId="292355943" sldId="264"/>
            <ac:spMk id="3" creationId="{28844DA2-D139-422C-ABD6-971763AA7816}"/>
          </ac:spMkLst>
        </pc:spChg>
        <pc:spChg chg="del mod">
          <ac:chgData name="Elisie Kåresdotter" userId="62ff3f16-7c40-4cdc-b0a7-6885b8e42aee" providerId="ADAL" clId="{D9B0FBA6-56FC-4B7F-B54C-A27BC36AADA2}" dt="2023-04-11T14:34:53.378" v="694"/>
          <ac:spMkLst>
            <pc:docMk/>
            <pc:sldMk cId="292355943" sldId="264"/>
            <ac:spMk id="8" creationId="{B7CAC6BF-9FA7-4308-B61A-2C57451C449A}"/>
          </ac:spMkLst>
        </pc:spChg>
        <pc:graphicFrameChg chg="del">
          <ac:chgData name="Elisie Kåresdotter" userId="62ff3f16-7c40-4cdc-b0a7-6885b8e42aee" providerId="ADAL" clId="{D9B0FBA6-56FC-4B7F-B54C-A27BC36AADA2}" dt="2023-04-11T14:34:48.266" v="691" actId="478"/>
          <ac:graphicFrameMkLst>
            <pc:docMk/>
            <pc:sldMk cId="292355943" sldId="264"/>
            <ac:graphicFrameMk id="23" creationId="{11517A50-B2E9-4DC6-8A29-01B4AF547114}"/>
          </ac:graphicFrameMkLst>
        </pc:graphicFrameChg>
      </pc:sldChg>
      <pc:sldChg chg="add del">
        <pc:chgData name="Elisie Kåresdotter" userId="62ff3f16-7c40-4cdc-b0a7-6885b8e42aee" providerId="ADAL" clId="{D9B0FBA6-56FC-4B7F-B54C-A27BC36AADA2}" dt="2023-04-11T14:51:22.455" v="696" actId="2696"/>
        <pc:sldMkLst>
          <pc:docMk/>
          <pc:sldMk cId="38756149" sldId="265"/>
        </pc:sldMkLst>
      </pc:sldChg>
      <pc:sldChg chg="addSp delSp modSp add del mod">
        <pc:chgData name="Elisie Kåresdotter" userId="62ff3f16-7c40-4cdc-b0a7-6885b8e42aee" providerId="ADAL" clId="{D9B0FBA6-56FC-4B7F-B54C-A27BC36AADA2}" dt="2023-04-21T13:54:23.352" v="10014" actId="2696"/>
        <pc:sldMkLst>
          <pc:docMk/>
          <pc:sldMk cId="2371778304" sldId="268"/>
        </pc:sldMkLst>
        <pc:spChg chg="mod">
          <ac:chgData name="Elisie Kåresdotter" userId="62ff3f16-7c40-4cdc-b0a7-6885b8e42aee" providerId="ADAL" clId="{D9B0FBA6-56FC-4B7F-B54C-A27BC36AADA2}" dt="2023-04-11T15:08:48.381" v="887" actId="20577"/>
          <ac:spMkLst>
            <pc:docMk/>
            <pc:sldMk cId="2371778304" sldId="268"/>
            <ac:spMk id="3" creationId="{28844DA2-D139-422C-ABD6-971763AA7816}"/>
          </ac:spMkLst>
        </pc:spChg>
        <pc:spChg chg="mod">
          <ac:chgData name="Elisie Kåresdotter" userId="62ff3f16-7c40-4cdc-b0a7-6885b8e42aee" providerId="ADAL" clId="{D9B0FBA6-56FC-4B7F-B54C-A27BC36AADA2}" dt="2023-04-11T15:08:44.948" v="877" actId="6549"/>
          <ac:spMkLst>
            <pc:docMk/>
            <pc:sldMk cId="2371778304" sldId="268"/>
            <ac:spMk id="7" creationId="{83DCDC30-27D9-4BE0-A63A-332FA8F765F3}"/>
          </ac:spMkLst>
        </pc:spChg>
        <pc:grpChg chg="add del">
          <ac:chgData name="Elisie Kåresdotter" userId="62ff3f16-7c40-4cdc-b0a7-6885b8e42aee" providerId="ADAL" clId="{D9B0FBA6-56FC-4B7F-B54C-A27BC36AADA2}" dt="2023-04-21T12:52:54.471" v="8604" actId="478"/>
          <ac:grpSpMkLst>
            <pc:docMk/>
            <pc:sldMk cId="2371778304" sldId="268"/>
            <ac:grpSpMk id="2" creationId="{512983FA-6929-4A2B-B08E-C9AED6738ECF}"/>
          </ac:grpSpMkLst>
        </pc:grpChg>
      </pc:sldChg>
      <pc:sldChg chg="addSp modSp del mod modShow modNotes">
        <pc:chgData name="Elisie Kåresdotter" userId="62ff3f16-7c40-4cdc-b0a7-6885b8e42aee" providerId="ADAL" clId="{D9B0FBA6-56FC-4B7F-B54C-A27BC36AADA2}" dt="2023-04-18T11:41:43.595" v="1558" actId="2696"/>
        <pc:sldMkLst>
          <pc:docMk/>
          <pc:sldMk cId="180339653" sldId="270"/>
        </pc:sldMkLst>
        <pc:spChg chg="mod">
          <ac:chgData name="Elisie Kåresdotter" userId="62ff3f16-7c40-4cdc-b0a7-6885b8e42aee" providerId="ADAL" clId="{D9B0FBA6-56FC-4B7F-B54C-A27BC36AADA2}" dt="2023-04-11T13:54:43.511" v="121" actId="27636"/>
          <ac:spMkLst>
            <pc:docMk/>
            <pc:sldMk cId="180339653" sldId="270"/>
            <ac:spMk id="8" creationId="{00000000-0000-0000-0000-000000000000}"/>
          </ac:spMkLst>
        </pc:spChg>
        <pc:spChg chg="mod">
          <ac:chgData name="Elisie Kåresdotter" userId="62ff3f16-7c40-4cdc-b0a7-6885b8e42aee" providerId="ADAL" clId="{D9B0FBA6-56FC-4B7F-B54C-A27BC36AADA2}" dt="2023-04-11T13:55:19.365" v="161" actId="14100"/>
          <ac:spMkLst>
            <pc:docMk/>
            <pc:sldMk cId="180339653" sldId="270"/>
            <ac:spMk id="9" creationId="{00000000-0000-0000-0000-000000000000}"/>
          </ac:spMkLst>
        </pc:spChg>
        <pc:picChg chg="add mod">
          <ac:chgData name="Elisie Kåresdotter" userId="62ff3f16-7c40-4cdc-b0a7-6885b8e42aee" providerId="ADAL" clId="{D9B0FBA6-56FC-4B7F-B54C-A27BC36AADA2}" dt="2023-04-11T13:55:50.635" v="167" actId="1076"/>
          <ac:picMkLst>
            <pc:docMk/>
            <pc:sldMk cId="180339653" sldId="270"/>
            <ac:picMk id="5" creationId="{514D5762-B951-4076-A719-6473070D07B6}"/>
          </ac:picMkLst>
        </pc:picChg>
      </pc:sldChg>
      <pc:sldChg chg="delSp modSp add del mod modNotes modNotesTx">
        <pc:chgData name="Elisie Kåresdotter" userId="62ff3f16-7c40-4cdc-b0a7-6885b8e42aee" providerId="ADAL" clId="{D9B0FBA6-56FC-4B7F-B54C-A27BC36AADA2}" dt="2023-04-11T15:13:51.040" v="905" actId="2696"/>
        <pc:sldMkLst>
          <pc:docMk/>
          <pc:sldMk cId="3699586685" sldId="271"/>
        </pc:sldMkLst>
        <pc:spChg chg="del">
          <ac:chgData name="Elisie Kåresdotter" userId="62ff3f16-7c40-4cdc-b0a7-6885b8e42aee" providerId="ADAL" clId="{D9B0FBA6-56FC-4B7F-B54C-A27BC36AADA2}" dt="2023-04-11T14:29:46.980" v="472" actId="478"/>
          <ac:spMkLst>
            <pc:docMk/>
            <pc:sldMk cId="3699586685" sldId="271"/>
            <ac:spMk id="6" creationId="{3E723A01-3463-4A33-B8F4-2B42BBC0E042}"/>
          </ac:spMkLst>
        </pc:spChg>
        <pc:spChg chg="mod">
          <ac:chgData name="Elisie Kåresdotter" userId="62ff3f16-7c40-4cdc-b0a7-6885b8e42aee" providerId="ADAL" clId="{D9B0FBA6-56FC-4B7F-B54C-A27BC36AADA2}" dt="2023-04-11T15:06:25.692" v="856" actId="20577"/>
          <ac:spMkLst>
            <pc:docMk/>
            <pc:sldMk cId="3699586685" sldId="271"/>
            <ac:spMk id="25" creationId="{931CFF9B-448A-499C-A07C-D651DDDE6C7E}"/>
          </ac:spMkLst>
        </pc:spChg>
        <pc:picChg chg="del">
          <ac:chgData name="Elisie Kåresdotter" userId="62ff3f16-7c40-4cdc-b0a7-6885b8e42aee" providerId="ADAL" clId="{D9B0FBA6-56FC-4B7F-B54C-A27BC36AADA2}" dt="2023-04-11T14:29:43.160" v="471" actId="478"/>
          <ac:picMkLst>
            <pc:docMk/>
            <pc:sldMk cId="3699586685" sldId="271"/>
            <ac:picMk id="3" creationId="{8B48C8FB-F6F1-4FD0-95DE-6986AF36BA2F}"/>
          </ac:picMkLst>
        </pc:picChg>
        <pc:picChg chg="del">
          <ac:chgData name="Elisie Kåresdotter" userId="62ff3f16-7c40-4cdc-b0a7-6885b8e42aee" providerId="ADAL" clId="{D9B0FBA6-56FC-4B7F-B54C-A27BC36AADA2}" dt="2023-04-11T14:29:47.589" v="473" actId="478"/>
          <ac:picMkLst>
            <pc:docMk/>
            <pc:sldMk cId="3699586685" sldId="271"/>
            <ac:picMk id="12" creationId="{4C1B43A1-11EF-4E24-A1A6-0A812D3BEEE7}"/>
          </ac:picMkLst>
        </pc:picChg>
      </pc:sldChg>
      <pc:sldChg chg="delSp modSp add del mod">
        <pc:chgData name="Elisie Kåresdotter" userId="62ff3f16-7c40-4cdc-b0a7-6885b8e42aee" providerId="ADAL" clId="{D9B0FBA6-56FC-4B7F-B54C-A27BC36AADA2}" dt="2023-04-11T14:32:29.046" v="601" actId="2696"/>
        <pc:sldMkLst>
          <pc:docMk/>
          <pc:sldMk cId="1520817480" sldId="272"/>
        </pc:sldMkLst>
        <pc:spChg chg="mod">
          <ac:chgData name="Elisie Kåresdotter" userId="62ff3f16-7c40-4cdc-b0a7-6885b8e42aee" providerId="ADAL" clId="{D9B0FBA6-56FC-4B7F-B54C-A27BC36AADA2}" dt="2023-04-11T14:32:14.139" v="589" actId="20577"/>
          <ac:spMkLst>
            <pc:docMk/>
            <pc:sldMk cId="1520817480" sldId="272"/>
            <ac:spMk id="2" creationId="{7B947892-7786-48E9-BEA8-EED969AEFD83}"/>
          </ac:spMkLst>
        </pc:spChg>
        <pc:spChg chg="mod">
          <ac:chgData name="Elisie Kåresdotter" userId="62ff3f16-7c40-4cdc-b0a7-6885b8e42aee" providerId="ADAL" clId="{D9B0FBA6-56FC-4B7F-B54C-A27BC36AADA2}" dt="2023-04-11T14:32:11.995" v="588" actId="20577"/>
          <ac:spMkLst>
            <pc:docMk/>
            <pc:sldMk cId="1520817480" sldId="272"/>
            <ac:spMk id="3" creationId="{28844DA2-D139-422C-ABD6-971763AA7816}"/>
          </ac:spMkLst>
        </pc:spChg>
        <pc:picChg chg="del mod">
          <ac:chgData name="Elisie Kåresdotter" userId="62ff3f16-7c40-4cdc-b0a7-6885b8e42aee" providerId="ADAL" clId="{D9B0FBA6-56FC-4B7F-B54C-A27BC36AADA2}" dt="2023-04-11T14:32:15.653" v="591" actId="478"/>
          <ac:picMkLst>
            <pc:docMk/>
            <pc:sldMk cId="1520817480" sldId="272"/>
            <ac:picMk id="7" creationId="{86C7E051-F69A-472A-989C-A7BC46DF9D0F}"/>
          </ac:picMkLst>
        </pc:picChg>
      </pc:sldChg>
      <pc:sldChg chg="addSp delSp modSp add del mod">
        <pc:chgData name="Elisie Kåresdotter" userId="62ff3f16-7c40-4cdc-b0a7-6885b8e42aee" providerId="ADAL" clId="{D9B0FBA6-56FC-4B7F-B54C-A27BC36AADA2}" dt="2023-04-21T12:53:00.608" v="8605" actId="2696"/>
        <pc:sldMkLst>
          <pc:docMk/>
          <pc:sldMk cId="2900330165" sldId="298"/>
        </pc:sldMkLst>
        <pc:spChg chg="add mod">
          <ac:chgData name="Elisie Kåresdotter" userId="62ff3f16-7c40-4cdc-b0a7-6885b8e42aee" providerId="ADAL" clId="{D9B0FBA6-56FC-4B7F-B54C-A27BC36AADA2}" dt="2023-04-11T14:18:13.474" v="265" actId="403"/>
          <ac:spMkLst>
            <pc:docMk/>
            <pc:sldMk cId="2900330165" sldId="298"/>
            <ac:spMk id="5" creationId="{6B3A566D-9451-4A88-AE9E-20646B1D6280}"/>
          </ac:spMkLst>
        </pc:spChg>
        <pc:spChg chg="add mod">
          <ac:chgData name="Elisie Kåresdotter" userId="62ff3f16-7c40-4cdc-b0a7-6885b8e42aee" providerId="ADAL" clId="{D9B0FBA6-56FC-4B7F-B54C-A27BC36AADA2}" dt="2023-04-11T14:18:25.436" v="267" actId="14100"/>
          <ac:spMkLst>
            <pc:docMk/>
            <pc:sldMk cId="2900330165" sldId="298"/>
            <ac:spMk id="7" creationId="{9EB627B0-E787-4F71-914D-895192ECF4B5}"/>
          </ac:spMkLst>
        </pc:spChg>
        <pc:spChg chg="mod">
          <ac:chgData name="Elisie Kåresdotter" userId="62ff3f16-7c40-4cdc-b0a7-6885b8e42aee" providerId="ADAL" clId="{D9B0FBA6-56FC-4B7F-B54C-A27BC36AADA2}" dt="2023-04-11T15:02:00.453" v="845" actId="1076"/>
          <ac:spMkLst>
            <pc:docMk/>
            <pc:sldMk cId="2900330165" sldId="298"/>
            <ac:spMk id="13" creationId="{00000000-0000-0000-0000-000000000000}"/>
          </ac:spMkLst>
        </pc:spChg>
        <pc:spChg chg="add mod topLvl">
          <ac:chgData name="Elisie Kåresdotter" userId="62ff3f16-7c40-4cdc-b0a7-6885b8e42aee" providerId="ADAL" clId="{D9B0FBA6-56FC-4B7F-B54C-A27BC36AADA2}" dt="2023-04-11T15:25:56.736" v="1158" actId="165"/>
          <ac:spMkLst>
            <pc:docMk/>
            <pc:sldMk cId="2900330165" sldId="298"/>
            <ac:spMk id="18" creationId="{EFF08EA4-A161-48AE-B395-E14ECF0C7D11}"/>
          </ac:spMkLst>
        </pc:spChg>
        <pc:spChg chg="add mod topLvl">
          <ac:chgData name="Elisie Kåresdotter" userId="62ff3f16-7c40-4cdc-b0a7-6885b8e42aee" providerId="ADAL" clId="{D9B0FBA6-56FC-4B7F-B54C-A27BC36AADA2}" dt="2023-04-11T15:25:25.320" v="1153" actId="165"/>
          <ac:spMkLst>
            <pc:docMk/>
            <pc:sldMk cId="2900330165" sldId="298"/>
            <ac:spMk id="19" creationId="{61468537-D7C1-4999-8915-3557916514FB}"/>
          </ac:spMkLst>
        </pc:spChg>
        <pc:spChg chg="add mod topLvl">
          <ac:chgData name="Elisie Kåresdotter" userId="62ff3f16-7c40-4cdc-b0a7-6885b8e42aee" providerId="ADAL" clId="{D9B0FBA6-56FC-4B7F-B54C-A27BC36AADA2}" dt="2023-04-11T15:25:02.609" v="1148" actId="165"/>
          <ac:spMkLst>
            <pc:docMk/>
            <pc:sldMk cId="2900330165" sldId="298"/>
            <ac:spMk id="20" creationId="{E1ABF08C-F008-4C5C-82CA-B747187290A8}"/>
          </ac:spMkLst>
        </pc:spChg>
        <pc:spChg chg="add mod ord">
          <ac:chgData name="Elisie Kåresdotter" userId="62ff3f16-7c40-4cdc-b0a7-6885b8e42aee" providerId="ADAL" clId="{D9B0FBA6-56FC-4B7F-B54C-A27BC36AADA2}" dt="2023-04-11T15:18:57.633" v="1087" actId="1036"/>
          <ac:spMkLst>
            <pc:docMk/>
            <pc:sldMk cId="2900330165" sldId="298"/>
            <ac:spMk id="21" creationId="{37D23640-3784-4DF7-B6E7-CC24397824EF}"/>
          </ac:spMkLst>
        </pc:spChg>
        <pc:spChg chg="mod topLvl">
          <ac:chgData name="Elisie Kåresdotter" userId="62ff3f16-7c40-4cdc-b0a7-6885b8e42aee" providerId="ADAL" clId="{D9B0FBA6-56FC-4B7F-B54C-A27BC36AADA2}" dt="2023-04-11T14:25:58.229" v="366" actId="478"/>
          <ac:spMkLst>
            <pc:docMk/>
            <pc:sldMk cId="2900330165" sldId="298"/>
            <ac:spMk id="23" creationId="{6226C338-FA2A-4754-8C1F-8083668D702D}"/>
          </ac:spMkLst>
        </pc:spChg>
        <pc:spChg chg="add mod">
          <ac:chgData name="Elisie Kåresdotter" userId="62ff3f16-7c40-4cdc-b0a7-6885b8e42aee" providerId="ADAL" clId="{D9B0FBA6-56FC-4B7F-B54C-A27BC36AADA2}" dt="2023-04-11T14:28:01.683" v="387" actId="1035"/>
          <ac:spMkLst>
            <pc:docMk/>
            <pc:sldMk cId="2900330165" sldId="298"/>
            <ac:spMk id="29" creationId="{78123410-FB09-4509-B6EA-B2D01B81ABDD}"/>
          </ac:spMkLst>
        </pc:spChg>
        <pc:spChg chg="add mod">
          <ac:chgData name="Elisie Kåresdotter" userId="62ff3f16-7c40-4cdc-b0a7-6885b8e42aee" providerId="ADAL" clId="{D9B0FBA6-56FC-4B7F-B54C-A27BC36AADA2}" dt="2023-04-11T14:27:52.472" v="384" actId="208"/>
          <ac:spMkLst>
            <pc:docMk/>
            <pc:sldMk cId="2900330165" sldId="298"/>
            <ac:spMk id="30" creationId="{E70FA70D-0CCD-4262-B53B-7190BC8B8C68}"/>
          </ac:spMkLst>
        </pc:spChg>
        <pc:spChg chg="add mod">
          <ac:chgData name="Elisie Kåresdotter" userId="62ff3f16-7c40-4cdc-b0a7-6885b8e42aee" providerId="ADAL" clId="{D9B0FBA6-56FC-4B7F-B54C-A27BC36AADA2}" dt="2023-04-11T15:25:02.609" v="1148" actId="165"/>
          <ac:spMkLst>
            <pc:docMk/>
            <pc:sldMk cId="2900330165" sldId="298"/>
            <ac:spMk id="31" creationId="{32B8D0A8-ABB6-4071-93B9-A3A777CAD806}"/>
          </ac:spMkLst>
        </pc:spChg>
        <pc:spChg chg="add mod ord">
          <ac:chgData name="Elisie Kåresdotter" userId="62ff3f16-7c40-4cdc-b0a7-6885b8e42aee" providerId="ADAL" clId="{D9B0FBA6-56FC-4B7F-B54C-A27BC36AADA2}" dt="2023-04-11T15:25:02.609" v="1148" actId="165"/>
          <ac:spMkLst>
            <pc:docMk/>
            <pc:sldMk cId="2900330165" sldId="298"/>
            <ac:spMk id="32" creationId="{20DE2516-9C95-466E-9ACA-7573CE6BD6E9}"/>
          </ac:spMkLst>
        </pc:spChg>
        <pc:spChg chg="add mod">
          <ac:chgData name="Elisie Kåresdotter" userId="62ff3f16-7c40-4cdc-b0a7-6885b8e42aee" providerId="ADAL" clId="{D9B0FBA6-56FC-4B7F-B54C-A27BC36AADA2}" dt="2023-04-11T15:25:02.609" v="1148" actId="165"/>
          <ac:spMkLst>
            <pc:docMk/>
            <pc:sldMk cId="2900330165" sldId="298"/>
            <ac:spMk id="33" creationId="{40502DD2-B33E-4274-9FE5-4B1636D8B4D5}"/>
          </ac:spMkLst>
        </pc:spChg>
        <pc:spChg chg="add mod ord">
          <ac:chgData name="Elisie Kåresdotter" userId="62ff3f16-7c40-4cdc-b0a7-6885b8e42aee" providerId="ADAL" clId="{D9B0FBA6-56FC-4B7F-B54C-A27BC36AADA2}" dt="2023-04-11T15:25:02.609" v="1148" actId="165"/>
          <ac:spMkLst>
            <pc:docMk/>
            <pc:sldMk cId="2900330165" sldId="298"/>
            <ac:spMk id="35" creationId="{5C4EA9A2-B9F2-4472-9056-D422390B7D38}"/>
          </ac:spMkLst>
        </pc:spChg>
        <pc:spChg chg="mod">
          <ac:chgData name="Elisie Kåresdotter" userId="62ff3f16-7c40-4cdc-b0a7-6885b8e42aee" providerId="ADAL" clId="{D9B0FBA6-56FC-4B7F-B54C-A27BC36AADA2}" dt="2023-04-11T15:25:25.320" v="1153" actId="165"/>
          <ac:spMkLst>
            <pc:docMk/>
            <pc:sldMk cId="2900330165" sldId="298"/>
            <ac:spMk id="39" creationId="{0486C8A2-80AF-41A4-9D58-B0C335391E89}"/>
          </ac:spMkLst>
        </pc:spChg>
        <pc:spChg chg="mod">
          <ac:chgData name="Elisie Kåresdotter" userId="62ff3f16-7c40-4cdc-b0a7-6885b8e42aee" providerId="ADAL" clId="{D9B0FBA6-56FC-4B7F-B54C-A27BC36AADA2}" dt="2023-04-11T15:25:25.320" v="1153" actId="165"/>
          <ac:spMkLst>
            <pc:docMk/>
            <pc:sldMk cId="2900330165" sldId="298"/>
            <ac:spMk id="40" creationId="{8DEC3739-B4E2-40AC-BA48-18F47D5C8824}"/>
          </ac:spMkLst>
        </pc:spChg>
        <pc:spChg chg="mod">
          <ac:chgData name="Elisie Kåresdotter" userId="62ff3f16-7c40-4cdc-b0a7-6885b8e42aee" providerId="ADAL" clId="{D9B0FBA6-56FC-4B7F-B54C-A27BC36AADA2}" dt="2023-04-11T15:25:25.320" v="1153" actId="165"/>
          <ac:spMkLst>
            <pc:docMk/>
            <pc:sldMk cId="2900330165" sldId="298"/>
            <ac:spMk id="42" creationId="{8EA8F6ED-34CC-4FE0-B359-486240713491}"/>
          </ac:spMkLst>
        </pc:spChg>
        <pc:spChg chg="mod">
          <ac:chgData name="Elisie Kåresdotter" userId="62ff3f16-7c40-4cdc-b0a7-6885b8e42aee" providerId="ADAL" clId="{D9B0FBA6-56FC-4B7F-B54C-A27BC36AADA2}" dt="2023-04-11T15:25:25.320" v="1153" actId="165"/>
          <ac:spMkLst>
            <pc:docMk/>
            <pc:sldMk cId="2900330165" sldId="298"/>
            <ac:spMk id="43" creationId="{D1F11D46-A660-409D-8A13-FB2AD0435579}"/>
          </ac:spMkLst>
        </pc:spChg>
        <pc:spChg chg="mod">
          <ac:chgData name="Elisie Kåresdotter" userId="62ff3f16-7c40-4cdc-b0a7-6885b8e42aee" providerId="ADAL" clId="{D9B0FBA6-56FC-4B7F-B54C-A27BC36AADA2}" dt="2023-04-11T15:25:25.320" v="1153" actId="165"/>
          <ac:spMkLst>
            <pc:docMk/>
            <pc:sldMk cId="2900330165" sldId="298"/>
            <ac:spMk id="45" creationId="{AEAD3833-1CFE-4EF9-8857-2D8FA555A12D}"/>
          </ac:spMkLst>
        </pc:spChg>
        <pc:spChg chg="mod">
          <ac:chgData name="Elisie Kåresdotter" userId="62ff3f16-7c40-4cdc-b0a7-6885b8e42aee" providerId="ADAL" clId="{D9B0FBA6-56FC-4B7F-B54C-A27BC36AADA2}" dt="2023-04-11T15:25:25.320" v="1153" actId="165"/>
          <ac:spMkLst>
            <pc:docMk/>
            <pc:sldMk cId="2900330165" sldId="298"/>
            <ac:spMk id="46" creationId="{BAAF9AA2-EDB7-4D0E-BA04-9A9B15DC9253}"/>
          </ac:spMkLst>
        </pc:spChg>
        <pc:spChg chg="mod">
          <ac:chgData name="Elisie Kåresdotter" userId="62ff3f16-7c40-4cdc-b0a7-6885b8e42aee" providerId="ADAL" clId="{D9B0FBA6-56FC-4B7F-B54C-A27BC36AADA2}" dt="2023-04-11T15:25:25.320" v="1153" actId="165"/>
          <ac:spMkLst>
            <pc:docMk/>
            <pc:sldMk cId="2900330165" sldId="298"/>
            <ac:spMk id="48" creationId="{CDFD0F75-8DCB-48E0-A230-74E02204C5C0}"/>
          </ac:spMkLst>
        </pc:spChg>
        <pc:spChg chg="mod">
          <ac:chgData name="Elisie Kåresdotter" userId="62ff3f16-7c40-4cdc-b0a7-6885b8e42aee" providerId="ADAL" clId="{D9B0FBA6-56FC-4B7F-B54C-A27BC36AADA2}" dt="2023-04-11T15:25:25.320" v="1153" actId="165"/>
          <ac:spMkLst>
            <pc:docMk/>
            <pc:sldMk cId="2900330165" sldId="298"/>
            <ac:spMk id="49" creationId="{77232D0E-D90B-4821-8FC9-C0D211258B4A}"/>
          </ac:spMkLst>
        </pc:spChg>
        <pc:spChg chg="mod">
          <ac:chgData name="Elisie Kåresdotter" userId="62ff3f16-7c40-4cdc-b0a7-6885b8e42aee" providerId="ADAL" clId="{D9B0FBA6-56FC-4B7F-B54C-A27BC36AADA2}" dt="2023-04-11T15:25:56.736" v="1158" actId="165"/>
          <ac:spMkLst>
            <pc:docMk/>
            <pc:sldMk cId="2900330165" sldId="298"/>
            <ac:spMk id="51" creationId="{34918392-73C6-4681-B594-E8B1F5364697}"/>
          </ac:spMkLst>
        </pc:spChg>
        <pc:spChg chg="mod">
          <ac:chgData name="Elisie Kåresdotter" userId="62ff3f16-7c40-4cdc-b0a7-6885b8e42aee" providerId="ADAL" clId="{D9B0FBA6-56FC-4B7F-B54C-A27BC36AADA2}" dt="2023-04-11T15:25:56.736" v="1158" actId="165"/>
          <ac:spMkLst>
            <pc:docMk/>
            <pc:sldMk cId="2900330165" sldId="298"/>
            <ac:spMk id="52" creationId="{73D6D9E2-56A2-414F-AD87-1A75FDE03F5D}"/>
          </ac:spMkLst>
        </pc:spChg>
        <pc:spChg chg="mod">
          <ac:chgData name="Elisie Kåresdotter" userId="62ff3f16-7c40-4cdc-b0a7-6885b8e42aee" providerId="ADAL" clId="{D9B0FBA6-56FC-4B7F-B54C-A27BC36AADA2}" dt="2023-04-11T15:25:56.736" v="1158" actId="165"/>
          <ac:spMkLst>
            <pc:docMk/>
            <pc:sldMk cId="2900330165" sldId="298"/>
            <ac:spMk id="54" creationId="{B8E9FB78-2E9A-48B0-874A-E10E1DFC7FF3}"/>
          </ac:spMkLst>
        </pc:spChg>
        <pc:spChg chg="mod">
          <ac:chgData name="Elisie Kåresdotter" userId="62ff3f16-7c40-4cdc-b0a7-6885b8e42aee" providerId="ADAL" clId="{D9B0FBA6-56FC-4B7F-B54C-A27BC36AADA2}" dt="2023-04-11T15:25:56.736" v="1158" actId="165"/>
          <ac:spMkLst>
            <pc:docMk/>
            <pc:sldMk cId="2900330165" sldId="298"/>
            <ac:spMk id="55" creationId="{EF0494D5-060D-4DE9-9B3A-E9D38CA328C5}"/>
          </ac:spMkLst>
        </pc:spChg>
        <pc:spChg chg="add del mod">
          <ac:chgData name="Elisie Kåresdotter" userId="62ff3f16-7c40-4cdc-b0a7-6885b8e42aee" providerId="ADAL" clId="{D9B0FBA6-56FC-4B7F-B54C-A27BC36AADA2}" dt="2023-04-11T15:24:53.188" v="1147"/>
          <ac:spMkLst>
            <pc:docMk/>
            <pc:sldMk cId="2900330165" sldId="298"/>
            <ac:spMk id="61" creationId="{BDE4BB3D-FFFE-4277-8C5A-30B854949A95}"/>
          </ac:spMkLst>
        </pc:spChg>
        <pc:spChg chg="mod">
          <ac:chgData name="Elisie Kåresdotter" userId="62ff3f16-7c40-4cdc-b0a7-6885b8e42aee" providerId="ADAL" clId="{D9B0FBA6-56FC-4B7F-B54C-A27BC36AADA2}" dt="2023-04-11T15:25:05.828" v="1149"/>
          <ac:spMkLst>
            <pc:docMk/>
            <pc:sldMk cId="2900330165" sldId="298"/>
            <ac:spMk id="63" creationId="{1E52E83F-8EC8-40C8-9D43-BE50F6783DF4}"/>
          </ac:spMkLst>
        </pc:spChg>
        <pc:spChg chg="mod">
          <ac:chgData name="Elisie Kåresdotter" userId="62ff3f16-7c40-4cdc-b0a7-6885b8e42aee" providerId="ADAL" clId="{D9B0FBA6-56FC-4B7F-B54C-A27BC36AADA2}" dt="2023-04-11T15:25:05.828" v="1149"/>
          <ac:spMkLst>
            <pc:docMk/>
            <pc:sldMk cId="2900330165" sldId="298"/>
            <ac:spMk id="64" creationId="{C4BE98D3-1DD8-4509-B647-BD9A5C010827}"/>
          </ac:spMkLst>
        </pc:spChg>
        <pc:grpChg chg="add del mod">
          <ac:chgData name="Elisie Kåresdotter" userId="62ff3f16-7c40-4cdc-b0a7-6885b8e42aee" providerId="ADAL" clId="{D9B0FBA6-56FC-4B7F-B54C-A27BC36AADA2}" dt="2023-04-11T14:25:58.229" v="366" actId="478"/>
          <ac:grpSpMkLst>
            <pc:docMk/>
            <pc:sldMk cId="2900330165" sldId="298"/>
            <ac:grpSpMk id="22" creationId="{55C7F3E4-DC2E-4EDE-B002-25AA7F1AE934}"/>
          </ac:grpSpMkLst>
        </pc:grpChg>
        <pc:grpChg chg="add mod topLvl">
          <ac:chgData name="Elisie Kåresdotter" userId="62ff3f16-7c40-4cdc-b0a7-6885b8e42aee" providerId="ADAL" clId="{D9B0FBA6-56FC-4B7F-B54C-A27BC36AADA2}" dt="2023-04-11T15:25:02.609" v="1148" actId="165"/>
          <ac:grpSpMkLst>
            <pc:docMk/>
            <pc:sldMk cId="2900330165" sldId="298"/>
            <ac:grpSpMk id="34" creationId="{97FC88CA-0FB4-4308-88F3-876C95CC38EA}"/>
          </ac:grpSpMkLst>
        </pc:grpChg>
        <pc:grpChg chg="add mod topLvl">
          <ac:chgData name="Elisie Kåresdotter" userId="62ff3f16-7c40-4cdc-b0a7-6885b8e42aee" providerId="ADAL" clId="{D9B0FBA6-56FC-4B7F-B54C-A27BC36AADA2}" dt="2023-04-11T15:25:02.609" v="1148" actId="165"/>
          <ac:grpSpMkLst>
            <pc:docMk/>
            <pc:sldMk cId="2900330165" sldId="298"/>
            <ac:grpSpMk id="36" creationId="{7410D4CB-5DB9-4049-9CFD-E88F3B229AB9}"/>
          </ac:grpSpMkLst>
        </pc:grpChg>
        <pc:grpChg chg="add del mod">
          <ac:chgData name="Elisie Kåresdotter" userId="62ff3f16-7c40-4cdc-b0a7-6885b8e42aee" providerId="ADAL" clId="{D9B0FBA6-56FC-4B7F-B54C-A27BC36AADA2}" dt="2023-04-11T15:25:56.736" v="1158" actId="165"/>
          <ac:grpSpMkLst>
            <pc:docMk/>
            <pc:sldMk cId="2900330165" sldId="298"/>
            <ac:grpSpMk id="37" creationId="{A7E99E32-02DD-4709-A850-A3D0124E7BD3}"/>
          </ac:grpSpMkLst>
        </pc:grpChg>
        <pc:grpChg chg="add mod topLvl">
          <ac:chgData name="Elisie Kåresdotter" userId="62ff3f16-7c40-4cdc-b0a7-6885b8e42aee" providerId="ADAL" clId="{D9B0FBA6-56FC-4B7F-B54C-A27BC36AADA2}" dt="2023-04-11T15:25:25.320" v="1153" actId="165"/>
          <ac:grpSpMkLst>
            <pc:docMk/>
            <pc:sldMk cId="2900330165" sldId="298"/>
            <ac:grpSpMk id="38" creationId="{95014D89-3796-4340-9EE1-A83D6C2C7406}"/>
          </ac:grpSpMkLst>
        </pc:grpChg>
        <pc:grpChg chg="add mod topLvl">
          <ac:chgData name="Elisie Kåresdotter" userId="62ff3f16-7c40-4cdc-b0a7-6885b8e42aee" providerId="ADAL" clId="{D9B0FBA6-56FC-4B7F-B54C-A27BC36AADA2}" dt="2023-04-11T15:25:25.320" v="1153" actId="165"/>
          <ac:grpSpMkLst>
            <pc:docMk/>
            <pc:sldMk cId="2900330165" sldId="298"/>
            <ac:grpSpMk id="41" creationId="{5338D2A9-9082-4900-B6F8-4AB431B182C0}"/>
          </ac:grpSpMkLst>
        </pc:grpChg>
        <pc:grpChg chg="add mod topLvl">
          <ac:chgData name="Elisie Kåresdotter" userId="62ff3f16-7c40-4cdc-b0a7-6885b8e42aee" providerId="ADAL" clId="{D9B0FBA6-56FC-4B7F-B54C-A27BC36AADA2}" dt="2023-04-11T15:25:25.320" v="1153" actId="165"/>
          <ac:grpSpMkLst>
            <pc:docMk/>
            <pc:sldMk cId="2900330165" sldId="298"/>
            <ac:grpSpMk id="44" creationId="{F7423B3F-57E7-4190-B6B7-D02DB72B7D41}"/>
          </ac:grpSpMkLst>
        </pc:grpChg>
        <pc:grpChg chg="add mod topLvl">
          <ac:chgData name="Elisie Kåresdotter" userId="62ff3f16-7c40-4cdc-b0a7-6885b8e42aee" providerId="ADAL" clId="{D9B0FBA6-56FC-4B7F-B54C-A27BC36AADA2}" dt="2023-04-11T15:25:25.320" v="1153" actId="165"/>
          <ac:grpSpMkLst>
            <pc:docMk/>
            <pc:sldMk cId="2900330165" sldId="298"/>
            <ac:grpSpMk id="47" creationId="{42DBE7F1-5F9C-4275-9A67-F825F9A0CDB1}"/>
          </ac:grpSpMkLst>
        </pc:grpChg>
        <pc:grpChg chg="add mod topLvl">
          <ac:chgData name="Elisie Kåresdotter" userId="62ff3f16-7c40-4cdc-b0a7-6885b8e42aee" providerId="ADAL" clId="{D9B0FBA6-56FC-4B7F-B54C-A27BC36AADA2}" dt="2023-04-11T15:25:56.736" v="1158" actId="165"/>
          <ac:grpSpMkLst>
            <pc:docMk/>
            <pc:sldMk cId="2900330165" sldId="298"/>
            <ac:grpSpMk id="50" creationId="{0AD7EF46-8CB4-4AF3-B5F3-2A891EAF6156}"/>
          </ac:grpSpMkLst>
        </pc:grpChg>
        <pc:grpChg chg="add mod topLvl">
          <ac:chgData name="Elisie Kåresdotter" userId="62ff3f16-7c40-4cdc-b0a7-6885b8e42aee" providerId="ADAL" clId="{D9B0FBA6-56FC-4B7F-B54C-A27BC36AADA2}" dt="2023-04-11T15:25:56.736" v="1158" actId="165"/>
          <ac:grpSpMkLst>
            <pc:docMk/>
            <pc:sldMk cId="2900330165" sldId="298"/>
            <ac:grpSpMk id="53" creationId="{4D1B1905-C1A1-4712-8F9C-293D28E2B2F3}"/>
          </ac:grpSpMkLst>
        </pc:grpChg>
        <pc:grpChg chg="add del mod">
          <ac:chgData name="Elisie Kåresdotter" userId="62ff3f16-7c40-4cdc-b0a7-6885b8e42aee" providerId="ADAL" clId="{D9B0FBA6-56FC-4B7F-B54C-A27BC36AADA2}" dt="2023-04-11T15:25:25.320" v="1153" actId="165"/>
          <ac:grpSpMkLst>
            <pc:docMk/>
            <pc:sldMk cId="2900330165" sldId="298"/>
            <ac:grpSpMk id="56" creationId="{08A6600D-7293-42F3-8626-26DF6ED6DACE}"/>
          </ac:grpSpMkLst>
        </pc:grpChg>
        <pc:grpChg chg="add del mod">
          <ac:chgData name="Elisie Kåresdotter" userId="62ff3f16-7c40-4cdc-b0a7-6885b8e42aee" providerId="ADAL" clId="{D9B0FBA6-56FC-4B7F-B54C-A27BC36AADA2}" dt="2023-04-11T15:25:02.609" v="1148" actId="165"/>
          <ac:grpSpMkLst>
            <pc:docMk/>
            <pc:sldMk cId="2900330165" sldId="298"/>
            <ac:grpSpMk id="57" creationId="{FA0527E1-5991-48DF-9BC9-5995E56EE3C0}"/>
          </ac:grpSpMkLst>
        </pc:grpChg>
        <pc:grpChg chg="add del mod">
          <ac:chgData name="Elisie Kåresdotter" userId="62ff3f16-7c40-4cdc-b0a7-6885b8e42aee" providerId="ADAL" clId="{D9B0FBA6-56FC-4B7F-B54C-A27BC36AADA2}" dt="2023-04-11T15:25:07.798" v="1150"/>
          <ac:grpSpMkLst>
            <pc:docMk/>
            <pc:sldMk cId="2900330165" sldId="298"/>
            <ac:grpSpMk id="62" creationId="{BC7DBA4C-6BF7-40FE-9155-128A59B3DE03}"/>
          </ac:grpSpMkLst>
        </pc:grpChg>
        <pc:graphicFrameChg chg="add del modGraphic">
          <ac:chgData name="Elisie Kåresdotter" userId="62ff3f16-7c40-4cdc-b0a7-6885b8e42aee" providerId="ADAL" clId="{D9B0FBA6-56FC-4B7F-B54C-A27BC36AADA2}" dt="2023-04-11T15:16:48.636" v="1040" actId="478"/>
          <ac:graphicFrameMkLst>
            <pc:docMk/>
            <pc:sldMk cId="2900330165" sldId="298"/>
            <ac:graphicFrameMk id="59" creationId="{E1D3B082-AAB0-4E08-8520-8322A783459A}"/>
          </ac:graphicFrameMkLst>
        </pc:graphicFrameChg>
        <pc:picChg chg="add mod">
          <ac:chgData name="Elisie Kåresdotter" userId="62ff3f16-7c40-4cdc-b0a7-6885b8e42aee" providerId="ADAL" clId="{D9B0FBA6-56FC-4B7F-B54C-A27BC36AADA2}" dt="2023-04-11T14:17:18.731" v="249" actId="1076"/>
          <ac:picMkLst>
            <pc:docMk/>
            <pc:sldMk cId="2900330165" sldId="298"/>
            <ac:picMk id="3" creationId="{7BFBCD8F-3280-45FF-A2BC-71C0A435AF1B}"/>
          </ac:picMkLst>
        </pc:picChg>
        <pc:picChg chg="mod">
          <ac:chgData name="Elisie Kåresdotter" userId="62ff3f16-7c40-4cdc-b0a7-6885b8e42aee" providerId="ADAL" clId="{D9B0FBA6-56FC-4B7F-B54C-A27BC36AADA2}" dt="2023-04-11T14:17:12.804" v="248" actId="1076"/>
          <ac:picMkLst>
            <pc:docMk/>
            <pc:sldMk cId="2900330165" sldId="298"/>
            <ac:picMk id="6" creationId="{00000000-0000-0000-0000-000000000000}"/>
          </ac:picMkLst>
        </pc:picChg>
        <pc:picChg chg="add mod">
          <ac:chgData name="Elisie Kåresdotter" userId="62ff3f16-7c40-4cdc-b0a7-6885b8e42aee" providerId="ADAL" clId="{D9B0FBA6-56FC-4B7F-B54C-A27BC36AADA2}" dt="2023-04-11T14:53:27.621" v="720" actId="14100"/>
          <ac:picMkLst>
            <pc:docMk/>
            <pc:sldMk cId="2900330165" sldId="298"/>
            <ac:picMk id="8" creationId="{7C5D2D1C-B340-4D00-B119-1C73A007D460}"/>
          </ac:picMkLst>
        </pc:picChg>
        <pc:picChg chg="add mod">
          <ac:chgData name="Elisie Kåresdotter" userId="62ff3f16-7c40-4cdc-b0a7-6885b8e42aee" providerId="ADAL" clId="{D9B0FBA6-56FC-4B7F-B54C-A27BC36AADA2}" dt="2023-04-11T14:17:28.452" v="251" actId="1076"/>
          <ac:picMkLst>
            <pc:docMk/>
            <pc:sldMk cId="2900330165" sldId="298"/>
            <ac:picMk id="9" creationId="{FD6A7033-DCE0-4BDF-AD82-EBAEF92BDF67}"/>
          </ac:picMkLst>
        </pc:picChg>
        <pc:picChg chg="add del mod">
          <ac:chgData name="Elisie Kåresdotter" userId="62ff3f16-7c40-4cdc-b0a7-6885b8e42aee" providerId="ADAL" clId="{D9B0FBA6-56FC-4B7F-B54C-A27BC36AADA2}" dt="2023-04-11T14:16:24.296" v="234" actId="478"/>
          <ac:picMkLst>
            <pc:docMk/>
            <pc:sldMk cId="2900330165" sldId="298"/>
            <ac:picMk id="11" creationId="{AD3750F8-755B-4FFC-A173-F1C34B90A9CA}"/>
          </ac:picMkLst>
        </pc:picChg>
        <pc:picChg chg="add del mod">
          <ac:chgData name="Elisie Kåresdotter" userId="62ff3f16-7c40-4cdc-b0a7-6885b8e42aee" providerId="ADAL" clId="{D9B0FBA6-56FC-4B7F-B54C-A27BC36AADA2}" dt="2023-04-11T14:14:26.184" v="230" actId="478"/>
          <ac:picMkLst>
            <pc:docMk/>
            <pc:sldMk cId="2900330165" sldId="298"/>
            <ac:picMk id="14" creationId="{2B0BA022-7470-4654-8B12-55CF7EEE15CC}"/>
          </ac:picMkLst>
        </pc:picChg>
        <pc:picChg chg="add del mod">
          <ac:chgData name="Elisie Kåresdotter" userId="62ff3f16-7c40-4cdc-b0a7-6885b8e42aee" providerId="ADAL" clId="{D9B0FBA6-56FC-4B7F-B54C-A27BC36AADA2}" dt="2023-04-11T14:28:09.217" v="388" actId="478"/>
          <ac:picMkLst>
            <pc:docMk/>
            <pc:sldMk cId="2900330165" sldId="298"/>
            <ac:picMk id="15" creationId="{9B0C98EB-EA09-46E4-BCA0-C3D2130363AB}"/>
          </ac:picMkLst>
        </pc:picChg>
        <pc:picChg chg="add del mod">
          <ac:chgData name="Elisie Kåresdotter" userId="62ff3f16-7c40-4cdc-b0a7-6885b8e42aee" providerId="ADAL" clId="{D9B0FBA6-56FC-4B7F-B54C-A27BC36AADA2}" dt="2023-04-11T14:53:57.756" v="726" actId="478"/>
          <ac:picMkLst>
            <pc:docMk/>
            <pc:sldMk cId="2900330165" sldId="298"/>
            <ac:picMk id="17" creationId="{00000000-0000-0000-0000-000000000000}"/>
          </ac:picMkLst>
        </pc:picChg>
        <pc:picChg chg="del mod topLvl">
          <ac:chgData name="Elisie Kåresdotter" userId="62ff3f16-7c40-4cdc-b0a7-6885b8e42aee" providerId="ADAL" clId="{D9B0FBA6-56FC-4B7F-B54C-A27BC36AADA2}" dt="2023-04-11T14:25:58.229" v="366" actId="478"/>
          <ac:picMkLst>
            <pc:docMk/>
            <pc:sldMk cId="2900330165" sldId="298"/>
            <ac:picMk id="24" creationId="{BFE1B35C-4385-4897-A6FD-5D9AA1C0CB02}"/>
          </ac:picMkLst>
        </pc:picChg>
        <pc:picChg chg="del mod">
          <ac:chgData name="Elisie Kåresdotter" userId="62ff3f16-7c40-4cdc-b0a7-6885b8e42aee" providerId="ADAL" clId="{D9B0FBA6-56FC-4B7F-B54C-A27BC36AADA2}" dt="2023-04-11T14:24:27.432" v="353" actId="478"/>
          <ac:picMkLst>
            <pc:docMk/>
            <pc:sldMk cId="2900330165" sldId="298"/>
            <ac:picMk id="25" creationId="{ED1412F3-AF17-4B67-8683-7708838753BE}"/>
          </ac:picMkLst>
        </pc:picChg>
        <pc:picChg chg="add mod">
          <ac:chgData name="Elisie Kåresdotter" userId="62ff3f16-7c40-4cdc-b0a7-6885b8e42aee" providerId="ADAL" clId="{D9B0FBA6-56FC-4B7F-B54C-A27BC36AADA2}" dt="2023-04-11T14:17:23.282" v="250" actId="1076"/>
          <ac:picMkLst>
            <pc:docMk/>
            <pc:sldMk cId="2900330165" sldId="298"/>
            <ac:picMk id="1026" creationId="{21A3F8BD-A83A-49B3-B5AD-F9052B7E65C2}"/>
          </ac:picMkLst>
        </pc:picChg>
        <pc:cxnChg chg="add del mod">
          <ac:chgData name="Elisie Kåresdotter" userId="62ff3f16-7c40-4cdc-b0a7-6885b8e42aee" providerId="ADAL" clId="{D9B0FBA6-56FC-4B7F-B54C-A27BC36AADA2}" dt="2023-04-11T14:24:46.872" v="357" actId="478"/>
          <ac:cxnSpMkLst>
            <pc:docMk/>
            <pc:sldMk cId="2900330165" sldId="298"/>
            <ac:cxnSpMk id="26" creationId="{DF7992B4-1D0E-4AEC-B44E-582A6D1BF2FB}"/>
          </ac:cxnSpMkLst>
        </pc:cxnChg>
      </pc:sldChg>
      <pc:sldChg chg="new del">
        <pc:chgData name="Elisie Kåresdotter" userId="62ff3f16-7c40-4cdc-b0a7-6885b8e42aee" providerId="ADAL" clId="{D9B0FBA6-56FC-4B7F-B54C-A27BC36AADA2}" dt="2023-04-11T14:28:49.973" v="391" actId="680"/>
        <pc:sldMkLst>
          <pc:docMk/>
          <pc:sldMk cId="3252147249" sldId="299"/>
        </pc:sldMkLst>
      </pc:sldChg>
      <pc:sldChg chg="modSp add del mod">
        <pc:chgData name="Elisie Kåresdotter" userId="62ff3f16-7c40-4cdc-b0a7-6885b8e42aee" providerId="ADAL" clId="{D9B0FBA6-56FC-4B7F-B54C-A27BC36AADA2}" dt="2023-04-21T13:54:23.352" v="10014" actId="2696"/>
        <pc:sldMkLst>
          <pc:docMk/>
          <pc:sldMk cId="4083160678" sldId="299"/>
        </pc:sldMkLst>
        <pc:spChg chg="mod">
          <ac:chgData name="Elisie Kåresdotter" userId="62ff3f16-7c40-4cdc-b0a7-6885b8e42aee" providerId="ADAL" clId="{D9B0FBA6-56FC-4B7F-B54C-A27BC36AADA2}" dt="2023-04-11T14:32:25.746" v="600" actId="20577"/>
          <ac:spMkLst>
            <pc:docMk/>
            <pc:sldMk cId="4083160678" sldId="299"/>
            <ac:spMk id="3" creationId="{28844DA2-D139-422C-ABD6-971763AA7816}"/>
          </ac:spMkLst>
        </pc:spChg>
      </pc:sldChg>
      <pc:sldChg chg="addSp delSp modSp add del mod modNotes modNotesTx">
        <pc:chgData name="Elisie Kåresdotter" userId="62ff3f16-7c40-4cdc-b0a7-6885b8e42aee" providerId="ADAL" clId="{D9B0FBA6-56FC-4B7F-B54C-A27BC36AADA2}" dt="2023-04-21T12:52:47.464" v="8602" actId="2696"/>
        <pc:sldMkLst>
          <pc:docMk/>
          <pc:sldMk cId="3148407544" sldId="300"/>
        </pc:sldMkLst>
        <pc:spChg chg="add del mod">
          <ac:chgData name="Elisie Kåresdotter" userId="62ff3f16-7c40-4cdc-b0a7-6885b8e42aee" providerId="ADAL" clId="{D9B0FBA6-56FC-4B7F-B54C-A27BC36AADA2}" dt="2023-04-11T15:24:44.361" v="1145"/>
          <ac:spMkLst>
            <pc:docMk/>
            <pc:sldMk cId="3148407544" sldId="300"/>
            <ac:spMk id="17" creationId="{6EE2EA9B-57CD-4F72-9184-AA3F5027BE85}"/>
          </ac:spMkLst>
        </pc:spChg>
        <pc:spChg chg="mod">
          <ac:chgData name="Elisie Kåresdotter" userId="62ff3f16-7c40-4cdc-b0a7-6885b8e42aee" providerId="ADAL" clId="{D9B0FBA6-56FC-4B7F-B54C-A27BC36AADA2}" dt="2023-04-11T15:38:50.358" v="1514" actId="14100"/>
          <ac:spMkLst>
            <pc:docMk/>
            <pc:sldMk cId="3148407544" sldId="300"/>
            <ac:spMk id="19" creationId="{D4EDC465-E3FE-49DB-8002-BEA9C2E368EA}"/>
          </ac:spMkLst>
        </pc:spChg>
        <pc:spChg chg="mod">
          <ac:chgData name="Elisie Kåresdotter" userId="62ff3f16-7c40-4cdc-b0a7-6885b8e42aee" providerId="ADAL" clId="{D9B0FBA6-56FC-4B7F-B54C-A27BC36AADA2}" dt="2023-04-11T15:42:08.870" v="1543" actId="1076"/>
          <ac:spMkLst>
            <pc:docMk/>
            <pc:sldMk cId="3148407544" sldId="300"/>
            <ac:spMk id="20" creationId="{A3B82B6A-85E8-4B68-BAC3-681F8DD3629B}"/>
          </ac:spMkLst>
        </pc:spChg>
        <pc:spChg chg="mod">
          <ac:chgData name="Elisie Kåresdotter" userId="62ff3f16-7c40-4cdc-b0a7-6885b8e42aee" providerId="ADAL" clId="{D9B0FBA6-56FC-4B7F-B54C-A27BC36AADA2}" dt="2023-04-11T15:39:02.046" v="1515" actId="14100"/>
          <ac:spMkLst>
            <pc:docMk/>
            <pc:sldMk cId="3148407544" sldId="300"/>
            <ac:spMk id="22" creationId="{3030B9E7-01E7-46EC-A1CF-630A3826F202}"/>
          </ac:spMkLst>
        </pc:spChg>
        <pc:spChg chg="mod">
          <ac:chgData name="Elisie Kåresdotter" userId="62ff3f16-7c40-4cdc-b0a7-6885b8e42aee" providerId="ADAL" clId="{D9B0FBA6-56FC-4B7F-B54C-A27BC36AADA2}" dt="2023-04-11T15:42:05.433" v="1542" actId="1076"/>
          <ac:spMkLst>
            <pc:docMk/>
            <pc:sldMk cId="3148407544" sldId="300"/>
            <ac:spMk id="23" creationId="{8D617DB2-1B3A-43D8-9FE5-4A1AF8E4C934}"/>
          </ac:spMkLst>
        </pc:spChg>
        <pc:spChg chg="mod">
          <ac:chgData name="Elisie Kåresdotter" userId="62ff3f16-7c40-4cdc-b0a7-6885b8e42aee" providerId="ADAL" clId="{D9B0FBA6-56FC-4B7F-B54C-A27BC36AADA2}" dt="2023-04-11T15:15:25.921" v="1027" actId="20577"/>
          <ac:spMkLst>
            <pc:docMk/>
            <pc:sldMk cId="3148407544" sldId="300"/>
            <ac:spMk id="25" creationId="{931CFF9B-448A-499C-A07C-D651DDDE6C7E}"/>
          </ac:spMkLst>
        </pc:spChg>
        <pc:spChg chg="mod">
          <ac:chgData name="Elisie Kåresdotter" userId="62ff3f16-7c40-4cdc-b0a7-6885b8e42aee" providerId="ADAL" clId="{D9B0FBA6-56FC-4B7F-B54C-A27BC36AADA2}" dt="2023-04-11T15:39:15.270" v="1518" actId="1076"/>
          <ac:spMkLst>
            <pc:docMk/>
            <pc:sldMk cId="3148407544" sldId="300"/>
            <ac:spMk id="28" creationId="{88E437AD-2F79-40B4-A32D-07A3D32C4DFC}"/>
          </ac:spMkLst>
        </pc:spChg>
        <pc:spChg chg="mod">
          <ac:chgData name="Elisie Kåresdotter" userId="62ff3f16-7c40-4cdc-b0a7-6885b8e42aee" providerId="ADAL" clId="{D9B0FBA6-56FC-4B7F-B54C-A27BC36AADA2}" dt="2023-04-11T15:41:58.191" v="1541" actId="1076"/>
          <ac:spMkLst>
            <pc:docMk/>
            <pc:sldMk cId="3148407544" sldId="300"/>
            <ac:spMk id="29" creationId="{B2ADD6AC-50AF-4371-A690-B03670052D55}"/>
          </ac:spMkLst>
        </pc:spChg>
        <pc:spChg chg="mod">
          <ac:chgData name="Elisie Kåresdotter" userId="62ff3f16-7c40-4cdc-b0a7-6885b8e42aee" providerId="ADAL" clId="{D9B0FBA6-56FC-4B7F-B54C-A27BC36AADA2}" dt="2023-04-11T15:42:27.563" v="1545" actId="14100"/>
          <ac:spMkLst>
            <pc:docMk/>
            <pc:sldMk cId="3148407544" sldId="300"/>
            <ac:spMk id="31" creationId="{9CF89D5D-C028-4ED3-A709-4FCE231D9B87}"/>
          </ac:spMkLst>
        </pc:spChg>
        <pc:spChg chg="mod">
          <ac:chgData name="Elisie Kåresdotter" userId="62ff3f16-7c40-4cdc-b0a7-6885b8e42aee" providerId="ADAL" clId="{D9B0FBA6-56FC-4B7F-B54C-A27BC36AADA2}" dt="2023-04-11T15:41:52.703" v="1540" actId="1076"/>
          <ac:spMkLst>
            <pc:docMk/>
            <pc:sldMk cId="3148407544" sldId="300"/>
            <ac:spMk id="32" creationId="{1EAEE326-54DD-49C3-81EF-6CA6D72B7EC5}"/>
          </ac:spMkLst>
        </pc:spChg>
        <pc:spChg chg="mod">
          <ac:chgData name="Elisie Kåresdotter" userId="62ff3f16-7c40-4cdc-b0a7-6885b8e42aee" providerId="ADAL" clId="{D9B0FBA6-56FC-4B7F-B54C-A27BC36AADA2}" dt="2023-04-11T15:42:43.146" v="1547" actId="14100"/>
          <ac:spMkLst>
            <pc:docMk/>
            <pc:sldMk cId="3148407544" sldId="300"/>
            <ac:spMk id="35" creationId="{254DDF9E-BAD6-46A2-80E0-EB9977A2D0D0}"/>
          </ac:spMkLst>
        </pc:spChg>
        <pc:spChg chg="mod">
          <ac:chgData name="Elisie Kåresdotter" userId="62ff3f16-7c40-4cdc-b0a7-6885b8e42aee" providerId="ADAL" clId="{D9B0FBA6-56FC-4B7F-B54C-A27BC36AADA2}" dt="2023-04-11T15:41:49.641" v="1539" actId="1076"/>
          <ac:spMkLst>
            <pc:docMk/>
            <pc:sldMk cId="3148407544" sldId="300"/>
            <ac:spMk id="36" creationId="{C98E77F8-771E-4B36-8EC6-D5909BF3066B}"/>
          </ac:spMkLst>
        </pc:spChg>
        <pc:spChg chg="mod">
          <ac:chgData name="Elisie Kåresdotter" userId="62ff3f16-7c40-4cdc-b0a7-6885b8e42aee" providerId="ADAL" clId="{D9B0FBA6-56FC-4B7F-B54C-A27BC36AADA2}" dt="2023-04-11T15:43:02.736" v="1549" actId="14100"/>
          <ac:spMkLst>
            <pc:docMk/>
            <pc:sldMk cId="3148407544" sldId="300"/>
            <ac:spMk id="38" creationId="{589C61D8-F224-4135-839C-07BE25CF7BE7}"/>
          </ac:spMkLst>
        </pc:spChg>
        <pc:spChg chg="mod">
          <ac:chgData name="Elisie Kåresdotter" userId="62ff3f16-7c40-4cdc-b0a7-6885b8e42aee" providerId="ADAL" clId="{D9B0FBA6-56FC-4B7F-B54C-A27BC36AADA2}" dt="2023-04-11T15:41:45.368" v="1538" actId="1076"/>
          <ac:spMkLst>
            <pc:docMk/>
            <pc:sldMk cId="3148407544" sldId="300"/>
            <ac:spMk id="39" creationId="{AF192E8A-7FAF-4D5C-B3C1-763A93580D70}"/>
          </ac:spMkLst>
        </pc:spChg>
        <pc:spChg chg="mod">
          <ac:chgData name="Elisie Kåresdotter" userId="62ff3f16-7c40-4cdc-b0a7-6885b8e42aee" providerId="ADAL" clId="{D9B0FBA6-56FC-4B7F-B54C-A27BC36AADA2}" dt="2023-04-11T15:43:15.345" v="1551" actId="14100"/>
          <ac:spMkLst>
            <pc:docMk/>
            <pc:sldMk cId="3148407544" sldId="300"/>
            <ac:spMk id="41" creationId="{04243398-5EF7-4E2B-B581-AC95F1500A24}"/>
          </ac:spMkLst>
        </pc:spChg>
        <pc:spChg chg="mod">
          <ac:chgData name="Elisie Kåresdotter" userId="62ff3f16-7c40-4cdc-b0a7-6885b8e42aee" providerId="ADAL" clId="{D9B0FBA6-56FC-4B7F-B54C-A27BC36AADA2}" dt="2023-04-11T15:43:34.801" v="1555" actId="1076"/>
          <ac:spMkLst>
            <pc:docMk/>
            <pc:sldMk cId="3148407544" sldId="300"/>
            <ac:spMk id="42" creationId="{B03DF32E-DDEC-4DF6-B1AE-7CD307D6DB6E}"/>
          </ac:spMkLst>
        </pc:spChg>
        <pc:spChg chg="mod">
          <ac:chgData name="Elisie Kåresdotter" userId="62ff3f16-7c40-4cdc-b0a7-6885b8e42aee" providerId="ADAL" clId="{D9B0FBA6-56FC-4B7F-B54C-A27BC36AADA2}" dt="2023-04-11T15:43:26.191" v="1553" actId="14100"/>
          <ac:spMkLst>
            <pc:docMk/>
            <pc:sldMk cId="3148407544" sldId="300"/>
            <ac:spMk id="44" creationId="{4C2D1257-C723-46D0-9DB5-5FFC9687AC3B}"/>
          </ac:spMkLst>
        </pc:spChg>
        <pc:spChg chg="mod">
          <ac:chgData name="Elisie Kåresdotter" userId="62ff3f16-7c40-4cdc-b0a7-6885b8e42aee" providerId="ADAL" clId="{D9B0FBA6-56FC-4B7F-B54C-A27BC36AADA2}" dt="2023-04-11T15:43:39.145" v="1556" actId="1076"/>
          <ac:spMkLst>
            <pc:docMk/>
            <pc:sldMk cId="3148407544" sldId="300"/>
            <ac:spMk id="45" creationId="{F4C907DF-C0B9-4C6D-970A-0E029F7824D9}"/>
          </ac:spMkLst>
        </pc:spChg>
        <pc:spChg chg="mod topLvl">
          <ac:chgData name="Elisie Kåresdotter" userId="62ff3f16-7c40-4cdc-b0a7-6885b8e42aee" providerId="ADAL" clId="{D9B0FBA6-56FC-4B7F-B54C-A27BC36AADA2}" dt="2023-04-11T15:37:53.014" v="1502" actId="14100"/>
          <ac:spMkLst>
            <pc:docMk/>
            <pc:sldMk cId="3148407544" sldId="300"/>
            <ac:spMk id="76" creationId="{1595FB72-A18E-47EC-8E7B-A69BBB8E0B04}"/>
          </ac:spMkLst>
        </pc:spChg>
        <pc:grpChg chg="add mod">
          <ac:chgData name="Elisie Kåresdotter" userId="62ff3f16-7c40-4cdc-b0a7-6885b8e42aee" providerId="ADAL" clId="{D9B0FBA6-56FC-4B7F-B54C-A27BC36AADA2}" dt="2023-04-11T15:37:28.220" v="1495" actId="1076"/>
          <ac:grpSpMkLst>
            <pc:docMk/>
            <pc:sldMk cId="3148407544" sldId="300"/>
            <ac:grpSpMk id="2" creationId="{D29934FB-0F1A-4674-BC33-A817EB4E5A1B}"/>
          </ac:grpSpMkLst>
        </pc:grpChg>
        <pc:grpChg chg="del mod">
          <ac:chgData name="Elisie Kåresdotter" userId="62ff3f16-7c40-4cdc-b0a7-6885b8e42aee" providerId="ADAL" clId="{D9B0FBA6-56FC-4B7F-B54C-A27BC36AADA2}" dt="2023-04-11T15:36:54.303" v="1396" actId="165"/>
          <ac:grpSpMkLst>
            <pc:docMk/>
            <pc:sldMk cId="3148407544" sldId="300"/>
            <ac:grpSpMk id="5" creationId="{A8249253-BA1C-41F8-9A7E-FE075B00F340}"/>
          </ac:grpSpMkLst>
        </pc:grpChg>
        <pc:grpChg chg="add mod">
          <ac:chgData name="Elisie Kåresdotter" userId="62ff3f16-7c40-4cdc-b0a7-6885b8e42aee" providerId="ADAL" clId="{D9B0FBA6-56FC-4B7F-B54C-A27BC36AADA2}" dt="2023-04-11T15:37:18.510" v="1427" actId="164"/>
          <ac:grpSpMkLst>
            <pc:docMk/>
            <pc:sldMk cId="3148407544" sldId="300"/>
            <ac:grpSpMk id="18" creationId="{50B1ACF5-E5A0-4707-9F2A-39F5132AC8B3}"/>
          </ac:grpSpMkLst>
        </pc:grpChg>
        <pc:grpChg chg="add mod">
          <ac:chgData name="Elisie Kåresdotter" userId="62ff3f16-7c40-4cdc-b0a7-6885b8e42aee" providerId="ADAL" clId="{D9B0FBA6-56FC-4B7F-B54C-A27BC36AADA2}" dt="2023-04-11T15:37:18.510" v="1427" actId="164"/>
          <ac:grpSpMkLst>
            <pc:docMk/>
            <pc:sldMk cId="3148407544" sldId="300"/>
            <ac:grpSpMk id="21" creationId="{EA9BCA0D-C2F9-4BF0-8C5E-921F98F722B9}"/>
          </ac:grpSpMkLst>
        </pc:grpChg>
        <pc:grpChg chg="add mod">
          <ac:chgData name="Elisie Kåresdotter" userId="62ff3f16-7c40-4cdc-b0a7-6885b8e42aee" providerId="ADAL" clId="{D9B0FBA6-56FC-4B7F-B54C-A27BC36AADA2}" dt="2023-04-11T15:37:18.510" v="1427" actId="164"/>
          <ac:grpSpMkLst>
            <pc:docMk/>
            <pc:sldMk cId="3148407544" sldId="300"/>
            <ac:grpSpMk id="24" creationId="{92253718-2366-4729-98E4-A5748371CF80}"/>
          </ac:grpSpMkLst>
        </pc:grpChg>
        <pc:grpChg chg="add mod">
          <ac:chgData name="Elisie Kåresdotter" userId="62ff3f16-7c40-4cdc-b0a7-6885b8e42aee" providerId="ADAL" clId="{D9B0FBA6-56FC-4B7F-B54C-A27BC36AADA2}" dt="2023-04-11T15:37:18.510" v="1427" actId="164"/>
          <ac:grpSpMkLst>
            <pc:docMk/>
            <pc:sldMk cId="3148407544" sldId="300"/>
            <ac:grpSpMk id="30" creationId="{9CD1C96F-00FC-430D-90EC-382FDCD87F2B}"/>
          </ac:grpSpMkLst>
        </pc:grpChg>
        <pc:grpChg chg="add mod">
          <ac:chgData name="Elisie Kåresdotter" userId="62ff3f16-7c40-4cdc-b0a7-6885b8e42aee" providerId="ADAL" clId="{D9B0FBA6-56FC-4B7F-B54C-A27BC36AADA2}" dt="2023-04-11T15:37:18.510" v="1427" actId="164"/>
          <ac:grpSpMkLst>
            <pc:docMk/>
            <pc:sldMk cId="3148407544" sldId="300"/>
            <ac:grpSpMk id="34" creationId="{A788BBE7-D426-4DE8-A52F-5A163C0501A8}"/>
          </ac:grpSpMkLst>
        </pc:grpChg>
        <pc:grpChg chg="add mod">
          <ac:chgData name="Elisie Kåresdotter" userId="62ff3f16-7c40-4cdc-b0a7-6885b8e42aee" providerId="ADAL" clId="{D9B0FBA6-56FC-4B7F-B54C-A27BC36AADA2}" dt="2023-04-11T15:37:18.510" v="1427" actId="164"/>
          <ac:grpSpMkLst>
            <pc:docMk/>
            <pc:sldMk cId="3148407544" sldId="300"/>
            <ac:grpSpMk id="37" creationId="{8AEDF883-4AE5-4055-8336-1EAA126CDB78}"/>
          </ac:grpSpMkLst>
        </pc:grpChg>
        <pc:grpChg chg="add mod">
          <ac:chgData name="Elisie Kåresdotter" userId="62ff3f16-7c40-4cdc-b0a7-6885b8e42aee" providerId="ADAL" clId="{D9B0FBA6-56FC-4B7F-B54C-A27BC36AADA2}" dt="2023-04-11T15:37:18.510" v="1427" actId="164"/>
          <ac:grpSpMkLst>
            <pc:docMk/>
            <pc:sldMk cId="3148407544" sldId="300"/>
            <ac:grpSpMk id="40" creationId="{C600B91E-C055-4FB1-B7D5-7D1C32C1FF7F}"/>
          </ac:grpSpMkLst>
        </pc:grpChg>
        <pc:grpChg chg="add mod">
          <ac:chgData name="Elisie Kåresdotter" userId="62ff3f16-7c40-4cdc-b0a7-6885b8e42aee" providerId="ADAL" clId="{D9B0FBA6-56FC-4B7F-B54C-A27BC36AADA2}" dt="2023-04-11T15:37:18.510" v="1427" actId="164"/>
          <ac:grpSpMkLst>
            <pc:docMk/>
            <pc:sldMk cId="3148407544" sldId="300"/>
            <ac:grpSpMk id="43" creationId="{E902067D-A605-4E79-A0C2-CD12457B0D76}"/>
          </ac:grpSpMkLst>
        </pc:grpChg>
        <pc:grpChg chg="del mod topLvl">
          <ac:chgData name="Elisie Kåresdotter" userId="62ff3f16-7c40-4cdc-b0a7-6885b8e42aee" providerId="ADAL" clId="{D9B0FBA6-56FC-4B7F-B54C-A27BC36AADA2}" dt="2023-04-11T15:37:07.568" v="1426" actId="478"/>
          <ac:grpSpMkLst>
            <pc:docMk/>
            <pc:sldMk cId="3148407544" sldId="300"/>
            <ac:grpSpMk id="66" creationId="{00682289-464D-4734-92EE-C802405A2D17}"/>
          </ac:grpSpMkLst>
        </pc:grpChg>
        <pc:picChg chg="mod topLvl">
          <ac:chgData name="Elisie Kåresdotter" userId="62ff3f16-7c40-4cdc-b0a7-6885b8e42aee" providerId="ADAL" clId="{D9B0FBA6-56FC-4B7F-B54C-A27BC36AADA2}" dt="2023-04-11T15:43:47.810" v="1557" actId="1076"/>
          <ac:picMkLst>
            <pc:docMk/>
            <pc:sldMk cId="3148407544" sldId="300"/>
            <ac:picMk id="26" creationId="{764E1CFD-52C2-452D-BBB9-CC4175E3863A}"/>
          </ac:picMkLst>
        </pc:picChg>
        <pc:picChg chg="mod topLvl">
          <ac:chgData name="Elisie Kåresdotter" userId="62ff3f16-7c40-4cdc-b0a7-6885b8e42aee" providerId="ADAL" clId="{D9B0FBA6-56FC-4B7F-B54C-A27BC36AADA2}" dt="2023-04-11T15:37:35.980" v="1497" actId="1076"/>
          <ac:picMkLst>
            <pc:docMk/>
            <pc:sldMk cId="3148407544" sldId="300"/>
            <ac:picMk id="27" creationId="{E22C9FFF-2EBD-4FFA-8614-2AB7671F8B83}"/>
          </ac:picMkLst>
        </pc:picChg>
        <pc:picChg chg="mod">
          <ac:chgData name="Elisie Kåresdotter" userId="62ff3f16-7c40-4cdc-b0a7-6885b8e42aee" providerId="ADAL" clId="{D9B0FBA6-56FC-4B7F-B54C-A27BC36AADA2}" dt="2023-04-11T15:36:54.303" v="1396" actId="165"/>
          <ac:picMkLst>
            <pc:docMk/>
            <pc:sldMk cId="3148407544" sldId="300"/>
            <ac:picMk id="67" creationId="{41A0BFA7-BED6-4823-97B4-A13A8CD89992}"/>
          </ac:picMkLst>
        </pc:picChg>
        <pc:picChg chg="mod">
          <ac:chgData name="Elisie Kåresdotter" userId="62ff3f16-7c40-4cdc-b0a7-6885b8e42aee" providerId="ADAL" clId="{D9B0FBA6-56FC-4B7F-B54C-A27BC36AADA2}" dt="2023-04-11T15:36:54.303" v="1396" actId="165"/>
          <ac:picMkLst>
            <pc:docMk/>
            <pc:sldMk cId="3148407544" sldId="300"/>
            <ac:picMk id="68" creationId="{FAB43112-B6FD-4BE6-AC51-AE2C4B0C54EC}"/>
          </ac:picMkLst>
        </pc:picChg>
        <pc:picChg chg="mod">
          <ac:chgData name="Elisie Kåresdotter" userId="62ff3f16-7c40-4cdc-b0a7-6885b8e42aee" providerId="ADAL" clId="{D9B0FBA6-56FC-4B7F-B54C-A27BC36AADA2}" dt="2023-04-11T15:36:54.303" v="1396" actId="165"/>
          <ac:picMkLst>
            <pc:docMk/>
            <pc:sldMk cId="3148407544" sldId="300"/>
            <ac:picMk id="69" creationId="{562A8FF7-5754-4E52-94F9-74B7D1897075}"/>
          </ac:picMkLst>
        </pc:picChg>
        <pc:picChg chg="mod">
          <ac:chgData name="Elisie Kåresdotter" userId="62ff3f16-7c40-4cdc-b0a7-6885b8e42aee" providerId="ADAL" clId="{D9B0FBA6-56FC-4B7F-B54C-A27BC36AADA2}" dt="2023-04-11T15:36:54.303" v="1396" actId="165"/>
          <ac:picMkLst>
            <pc:docMk/>
            <pc:sldMk cId="3148407544" sldId="300"/>
            <ac:picMk id="70" creationId="{5D2EDB6F-8546-4BC1-8119-F30CEA9A410B}"/>
          </ac:picMkLst>
        </pc:picChg>
        <pc:picChg chg="mod">
          <ac:chgData name="Elisie Kåresdotter" userId="62ff3f16-7c40-4cdc-b0a7-6885b8e42aee" providerId="ADAL" clId="{D9B0FBA6-56FC-4B7F-B54C-A27BC36AADA2}" dt="2023-04-11T15:36:54.303" v="1396" actId="165"/>
          <ac:picMkLst>
            <pc:docMk/>
            <pc:sldMk cId="3148407544" sldId="300"/>
            <ac:picMk id="71" creationId="{FE7404F6-01C9-47D0-9B06-98844BB88924}"/>
          </ac:picMkLst>
        </pc:picChg>
        <pc:picChg chg="mod">
          <ac:chgData name="Elisie Kåresdotter" userId="62ff3f16-7c40-4cdc-b0a7-6885b8e42aee" providerId="ADAL" clId="{D9B0FBA6-56FC-4B7F-B54C-A27BC36AADA2}" dt="2023-04-11T15:36:54.303" v="1396" actId="165"/>
          <ac:picMkLst>
            <pc:docMk/>
            <pc:sldMk cId="3148407544" sldId="300"/>
            <ac:picMk id="72" creationId="{76F03F3B-B0A5-482A-B975-99D3B8FA57CA}"/>
          </ac:picMkLst>
        </pc:picChg>
        <pc:picChg chg="mod">
          <ac:chgData name="Elisie Kåresdotter" userId="62ff3f16-7c40-4cdc-b0a7-6885b8e42aee" providerId="ADAL" clId="{D9B0FBA6-56FC-4B7F-B54C-A27BC36AADA2}" dt="2023-04-11T15:36:54.303" v="1396" actId="165"/>
          <ac:picMkLst>
            <pc:docMk/>
            <pc:sldMk cId="3148407544" sldId="300"/>
            <ac:picMk id="73" creationId="{4C41F874-4E6C-4F87-80B6-7CF906E00A0E}"/>
          </ac:picMkLst>
        </pc:picChg>
        <pc:picChg chg="mod">
          <ac:chgData name="Elisie Kåresdotter" userId="62ff3f16-7c40-4cdc-b0a7-6885b8e42aee" providerId="ADAL" clId="{D9B0FBA6-56FC-4B7F-B54C-A27BC36AADA2}" dt="2023-04-11T15:36:54.303" v="1396" actId="165"/>
          <ac:picMkLst>
            <pc:docMk/>
            <pc:sldMk cId="3148407544" sldId="300"/>
            <ac:picMk id="74" creationId="{4C1B91E6-40CA-44A2-AEE0-9051AFD62257}"/>
          </ac:picMkLst>
        </pc:picChg>
      </pc:sldChg>
      <pc:sldChg chg="modSp add del mod modNotes modNotesTx">
        <pc:chgData name="Elisie Kåresdotter" userId="62ff3f16-7c40-4cdc-b0a7-6885b8e42aee" providerId="ADAL" clId="{D9B0FBA6-56FC-4B7F-B54C-A27BC36AADA2}" dt="2023-04-21T12:52:47.464" v="8602" actId="2696"/>
        <pc:sldMkLst>
          <pc:docMk/>
          <pc:sldMk cId="1114505140" sldId="546"/>
        </pc:sldMkLst>
        <pc:spChg chg="mod">
          <ac:chgData name="Elisie Kåresdotter" userId="62ff3f16-7c40-4cdc-b0a7-6885b8e42aee" providerId="ADAL" clId="{D9B0FBA6-56FC-4B7F-B54C-A27BC36AADA2}" dt="2023-04-11T15:15:44.397" v="1037" actId="20577"/>
          <ac:spMkLst>
            <pc:docMk/>
            <pc:sldMk cId="1114505140" sldId="546"/>
            <ac:spMk id="2" creationId="{82555D15-F4FC-42F6-8F7A-4F399088C4F6}"/>
          </ac:spMkLst>
        </pc:spChg>
        <pc:spChg chg="mod">
          <ac:chgData name="Elisie Kåresdotter" userId="62ff3f16-7c40-4cdc-b0a7-6885b8e42aee" providerId="ADAL" clId="{D9B0FBA6-56FC-4B7F-B54C-A27BC36AADA2}" dt="2023-04-11T15:11:15.175" v="902"/>
          <ac:spMkLst>
            <pc:docMk/>
            <pc:sldMk cId="1114505140" sldId="546"/>
            <ac:spMk id="7" creationId="{FF9CF1B8-05E1-4FFB-9DAD-E97EB67971BA}"/>
          </ac:spMkLst>
        </pc:spChg>
      </pc:sldChg>
      <pc:sldChg chg="addSp delSp modSp add mod modNotes modNotesTx">
        <pc:chgData name="Elisie Kåresdotter" userId="62ff3f16-7c40-4cdc-b0a7-6885b8e42aee" providerId="ADAL" clId="{D9B0FBA6-56FC-4B7F-B54C-A27BC36AADA2}" dt="2023-04-26T12:09:33.309" v="10347" actId="20577"/>
        <pc:sldMkLst>
          <pc:docMk/>
          <pc:sldMk cId="3628687201" sldId="547"/>
        </pc:sldMkLst>
        <pc:spChg chg="add del mod">
          <ac:chgData name="Elisie Kåresdotter" userId="62ff3f16-7c40-4cdc-b0a7-6885b8e42aee" providerId="ADAL" clId="{D9B0FBA6-56FC-4B7F-B54C-A27BC36AADA2}" dt="2023-04-18T12:07:59.610" v="1675" actId="478"/>
          <ac:spMkLst>
            <pc:docMk/>
            <pc:sldMk cId="3628687201" sldId="547"/>
            <ac:spMk id="2" creationId="{EBC1566F-ECAD-440A-B27F-0E73CF0D1CA4}"/>
          </ac:spMkLst>
        </pc:spChg>
        <pc:spChg chg="add del mod">
          <ac:chgData name="Elisie Kåresdotter" userId="62ff3f16-7c40-4cdc-b0a7-6885b8e42aee" providerId="ADAL" clId="{D9B0FBA6-56FC-4B7F-B54C-A27BC36AADA2}" dt="2023-04-18T12:08:19.154" v="1679" actId="11529"/>
          <ac:spMkLst>
            <pc:docMk/>
            <pc:sldMk cId="3628687201" sldId="547"/>
            <ac:spMk id="4" creationId="{F34E6654-200C-40AB-B1C5-EB7D8054AFF1}"/>
          </ac:spMkLst>
        </pc:spChg>
        <pc:spChg chg="add mod">
          <ac:chgData name="Elisie Kåresdotter" userId="62ff3f16-7c40-4cdc-b0a7-6885b8e42aee" providerId="ADAL" clId="{D9B0FBA6-56FC-4B7F-B54C-A27BC36AADA2}" dt="2023-04-23T11:50:36.587" v="10173" actId="2085"/>
          <ac:spMkLst>
            <pc:docMk/>
            <pc:sldMk cId="3628687201" sldId="547"/>
            <ac:spMk id="10" creationId="{B1A9DB93-D73E-4913-BB8E-4EB68A0D6580}"/>
          </ac:spMkLst>
        </pc:spChg>
        <pc:spChg chg="mod">
          <ac:chgData name="Elisie Kåresdotter" userId="62ff3f16-7c40-4cdc-b0a7-6885b8e42aee" providerId="ADAL" clId="{D9B0FBA6-56FC-4B7F-B54C-A27BC36AADA2}" dt="2023-04-18T14:21:01.284" v="5207" actId="1076"/>
          <ac:spMkLst>
            <pc:docMk/>
            <pc:sldMk cId="3628687201" sldId="547"/>
            <ac:spMk id="13" creationId="{00000000-0000-0000-0000-000000000000}"/>
          </ac:spMkLst>
        </pc:spChg>
        <pc:spChg chg="add del mod">
          <ac:chgData name="Elisie Kåresdotter" userId="62ff3f16-7c40-4cdc-b0a7-6885b8e42aee" providerId="ADAL" clId="{D9B0FBA6-56FC-4B7F-B54C-A27BC36AADA2}" dt="2023-04-18T12:07:24.268" v="1668" actId="478"/>
          <ac:spMkLst>
            <pc:docMk/>
            <pc:sldMk cId="3628687201" sldId="547"/>
            <ac:spMk id="18" creationId="{EFF08EA4-A161-48AE-B395-E14ECF0C7D11}"/>
          </ac:spMkLst>
        </pc:spChg>
        <pc:spChg chg="add del mod">
          <ac:chgData name="Elisie Kåresdotter" userId="62ff3f16-7c40-4cdc-b0a7-6885b8e42aee" providerId="ADAL" clId="{D9B0FBA6-56FC-4B7F-B54C-A27BC36AADA2}" dt="2023-04-18T12:07:12.522" v="1665" actId="478"/>
          <ac:spMkLst>
            <pc:docMk/>
            <pc:sldMk cId="3628687201" sldId="547"/>
            <ac:spMk id="19" creationId="{61468537-D7C1-4999-8915-3557916514FB}"/>
          </ac:spMkLst>
        </pc:spChg>
        <pc:spChg chg="mod">
          <ac:chgData name="Elisie Kåresdotter" userId="62ff3f16-7c40-4cdc-b0a7-6885b8e42aee" providerId="ADAL" clId="{D9B0FBA6-56FC-4B7F-B54C-A27BC36AADA2}" dt="2023-04-21T14:01:15.952" v="10070" actId="14100"/>
          <ac:spMkLst>
            <pc:docMk/>
            <pc:sldMk cId="3628687201" sldId="547"/>
            <ac:spMk id="20" creationId="{E1ABF08C-F008-4C5C-82CA-B747187290A8}"/>
          </ac:spMkLst>
        </pc:spChg>
        <pc:spChg chg="del">
          <ac:chgData name="Elisie Kåresdotter" userId="62ff3f16-7c40-4cdc-b0a7-6885b8e42aee" providerId="ADAL" clId="{D9B0FBA6-56FC-4B7F-B54C-A27BC36AADA2}" dt="2023-04-18T12:03:06.501" v="1560" actId="478"/>
          <ac:spMkLst>
            <pc:docMk/>
            <pc:sldMk cId="3628687201" sldId="547"/>
            <ac:spMk id="21" creationId="{37D23640-3784-4DF7-B6E7-CC24397824EF}"/>
          </ac:spMkLst>
        </pc:spChg>
        <pc:spChg chg="add del mod">
          <ac:chgData name="Elisie Kåresdotter" userId="62ff3f16-7c40-4cdc-b0a7-6885b8e42aee" providerId="ADAL" clId="{D9B0FBA6-56FC-4B7F-B54C-A27BC36AADA2}" dt="2023-04-18T14:19:05.440" v="5176" actId="478"/>
          <ac:spMkLst>
            <pc:docMk/>
            <pc:sldMk cId="3628687201" sldId="547"/>
            <ac:spMk id="22" creationId="{71860B40-E421-4AA1-B73C-57F496C7C8EF}"/>
          </ac:spMkLst>
        </pc:spChg>
        <pc:spChg chg="del">
          <ac:chgData name="Elisie Kåresdotter" userId="62ff3f16-7c40-4cdc-b0a7-6885b8e42aee" providerId="ADAL" clId="{D9B0FBA6-56FC-4B7F-B54C-A27BC36AADA2}" dt="2023-04-18T12:03:16.452" v="1561" actId="478"/>
          <ac:spMkLst>
            <pc:docMk/>
            <pc:sldMk cId="3628687201" sldId="547"/>
            <ac:spMk id="23" creationId="{6226C338-FA2A-4754-8C1F-8083668D702D}"/>
          </ac:spMkLst>
        </pc:spChg>
        <pc:spChg chg="add del mod">
          <ac:chgData name="Elisie Kåresdotter" userId="62ff3f16-7c40-4cdc-b0a7-6885b8e42aee" providerId="ADAL" clId="{D9B0FBA6-56FC-4B7F-B54C-A27BC36AADA2}" dt="2023-04-18T14:13:46.977" v="5105" actId="478"/>
          <ac:spMkLst>
            <pc:docMk/>
            <pc:sldMk cId="3628687201" sldId="547"/>
            <ac:spMk id="24" creationId="{1DA27FCA-C8CC-4C86-BE9E-DF4BDB20A848}"/>
          </ac:spMkLst>
        </pc:spChg>
        <pc:spChg chg="add mod">
          <ac:chgData name="Elisie Kåresdotter" userId="62ff3f16-7c40-4cdc-b0a7-6885b8e42aee" providerId="ADAL" clId="{D9B0FBA6-56FC-4B7F-B54C-A27BC36AADA2}" dt="2023-04-18T14:15:57.754" v="5131" actId="164"/>
          <ac:spMkLst>
            <pc:docMk/>
            <pc:sldMk cId="3628687201" sldId="547"/>
            <ac:spMk id="25" creationId="{32A45191-8B41-4BBD-ADFB-563319CBA9AB}"/>
          </ac:spMkLst>
        </pc:spChg>
        <pc:spChg chg="del">
          <ac:chgData name="Elisie Kåresdotter" userId="62ff3f16-7c40-4cdc-b0a7-6885b8e42aee" providerId="ADAL" clId="{D9B0FBA6-56FC-4B7F-B54C-A27BC36AADA2}" dt="2023-04-18T12:03:18.750" v="1562" actId="478"/>
          <ac:spMkLst>
            <pc:docMk/>
            <pc:sldMk cId="3628687201" sldId="547"/>
            <ac:spMk id="29" creationId="{78123410-FB09-4509-B6EA-B2D01B81ABDD}"/>
          </ac:spMkLst>
        </pc:spChg>
        <pc:spChg chg="del">
          <ac:chgData name="Elisie Kåresdotter" userId="62ff3f16-7c40-4cdc-b0a7-6885b8e42aee" providerId="ADAL" clId="{D9B0FBA6-56FC-4B7F-B54C-A27BC36AADA2}" dt="2023-04-18T12:03:19.667" v="1563" actId="478"/>
          <ac:spMkLst>
            <pc:docMk/>
            <pc:sldMk cId="3628687201" sldId="547"/>
            <ac:spMk id="30" creationId="{E70FA70D-0CCD-4262-B53B-7190BC8B8C68}"/>
          </ac:spMkLst>
        </pc:spChg>
        <pc:spChg chg="add mod topLvl">
          <ac:chgData name="Elisie Kåresdotter" userId="62ff3f16-7c40-4cdc-b0a7-6885b8e42aee" providerId="ADAL" clId="{D9B0FBA6-56FC-4B7F-B54C-A27BC36AADA2}" dt="2023-04-23T11:50:59.505" v="10174" actId="2085"/>
          <ac:spMkLst>
            <pc:docMk/>
            <pc:sldMk cId="3628687201" sldId="547"/>
            <ac:spMk id="57" creationId="{B6765BAD-7C1B-4924-BC5C-D533D0B98565}"/>
          </ac:spMkLst>
        </pc:spChg>
        <pc:spChg chg="add mod">
          <ac:chgData name="Elisie Kåresdotter" userId="62ff3f16-7c40-4cdc-b0a7-6885b8e42aee" providerId="ADAL" clId="{D9B0FBA6-56FC-4B7F-B54C-A27BC36AADA2}" dt="2023-04-23T11:50:32.627" v="10172" actId="2085"/>
          <ac:spMkLst>
            <pc:docMk/>
            <pc:sldMk cId="3628687201" sldId="547"/>
            <ac:spMk id="58" creationId="{9E59B3E2-91C5-4F38-AC26-0CA62EEB9ED7}"/>
          </ac:spMkLst>
        </pc:spChg>
        <pc:spChg chg="add mod">
          <ac:chgData name="Elisie Kåresdotter" userId="62ff3f16-7c40-4cdc-b0a7-6885b8e42aee" providerId="ADAL" clId="{D9B0FBA6-56FC-4B7F-B54C-A27BC36AADA2}" dt="2023-04-23T11:51:02.348" v="10175" actId="2085"/>
          <ac:spMkLst>
            <pc:docMk/>
            <pc:sldMk cId="3628687201" sldId="547"/>
            <ac:spMk id="59" creationId="{BAEFC576-3E15-48AD-A186-48F09433237A}"/>
          </ac:spMkLst>
        </pc:spChg>
        <pc:spChg chg="add del mod">
          <ac:chgData name="Elisie Kåresdotter" userId="62ff3f16-7c40-4cdc-b0a7-6885b8e42aee" providerId="ADAL" clId="{D9B0FBA6-56FC-4B7F-B54C-A27BC36AADA2}" dt="2023-04-18T14:11:22.108" v="5080"/>
          <ac:spMkLst>
            <pc:docMk/>
            <pc:sldMk cId="3628687201" sldId="547"/>
            <ac:spMk id="60" creationId="{83DC99C3-DAF8-428A-9224-8975F61EBAD7}"/>
          </ac:spMkLst>
        </pc:spChg>
        <pc:spChg chg="add del mod">
          <ac:chgData name="Elisie Kåresdotter" userId="62ff3f16-7c40-4cdc-b0a7-6885b8e42aee" providerId="ADAL" clId="{D9B0FBA6-56FC-4B7F-B54C-A27BC36AADA2}" dt="2023-04-18T14:11:22.108" v="5080"/>
          <ac:spMkLst>
            <pc:docMk/>
            <pc:sldMk cId="3628687201" sldId="547"/>
            <ac:spMk id="61" creationId="{527CEB95-A33B-4CB6-8030-421CC435B3C3}"/>
          </ac:spMkLst>
        </pc:spChg>
        <pc:spChg chg="add del mod">
          <ac:chgData name="Elisie Kåresdotter" userId="62ff3f16-7c40-4cdc-b0a7-6885b8e42aee" providerId="ADAL" clId="{D9B0FBA6-56FC-4B7F-B54C-A27BC36AADA2}" dt="2023-04-18T14:11:22.108" v="5080"/>
          <ac:spMkLst>
            <pc:docMk/>
            <pc:sldMk cId="3628687201" sldId="547"/>
            <ac:spMk id="62" creationId="{75779477-E36C-41D7-B26E-54521B2FFCE2}"/>
          </ac:spMkLst>
        </pc:spChg>
        <pc:spChg chg="add del mod">
          <ac:chgData name="Elisie Kåresdotter" userId="62ff3f16-7c40-4cdc-b0a7-6885b8e42aee" providerId="ADAL" clId="{D9B0FBA6-56FC-4B7F-B54C-A27BC36AADA2}" dt="2023-04-18T14:11:25.572" v="5082"/>
          <ac:spMkLst>
            <pc:docMk/>
            <pc:sldMk cId="3628687201" sldId="547"/>
            <ac:spMk id="63" creationId="{4DEA1181-1DE0-44D9-BC96-4DD1E5D82DFE}"/>
          </ac:spMkLst>
        </pc:spChg>
        <pc:spChg chg="add del mod">
          <ac:chgData name="Elisie Kåresdotter" userId="62ff3f16-7c40-4cdc-b0a7-6885b8e42aee" providerId="ADAL" clId="{D9B0FBA6-56FC-4B7F-B54C-A27BC36AADA2}" dt="2023-04-18T14:11:25.572" v="5082"/>
          <ac:spMkLst>
            <pc:docMk/>
            <pc:sldMk cId="3628687201" sldId="547"/>
            <ac:spMk id="64" creationId="{5041E681-8F3D-4A72-B92E-F8E441EB5276}"/>
          </ac:spMkLst>
        </pc:spChg>
        <pc:spChg chg="add del mod">
          <ac:chgData name="Elisie Kåresdotter" userId="62ff3f16-7c40-4cdc-b0a7-6885b8e42aee" providerId="ADAL" clId="{D9B0FBA6-56FC-4B7F-B54C-A27BC36AADA2}" dt="2023-04-18T14:11:25.572" v="5082"/>
          <ac:spMkLst>
            <pc:docMk/>
            <pc:sldMk cId="3628687201" sldId="547"/>
            <ac:spMk id="65" creationId="{11928BE9-538F-4401-9DB2-721A68609684}"/>
          </ac:spMkLst>
        </pc:spChg>
        <pc:spChg chg="add mod topLvl">
          <ac:chgData name="Elisie Kåresdotter" userId="62ff3f16-7c40-4cdc-b0a7-6885b8e42aee" providerId="ADAL" clId="{D9B0FBA6-56FC-4B7F-B54C-A27BC36AADA2}" dt="2023-04-21T14:00:53.949" v="10068" actId="20577"/>
          <ac:spMkLst>
            <pc:docMk/>
            <pc:sldMk cId="3628687201" sldId="547"/>
            <ac:spMk id="66" creationId="{740C8357-7C7D-427B-A919-7A89D2AFD7D9}"/>
          </ac:spMkLst>
        </pc:spChg>
        <pc:spChg chg="add del mod">
          <ac:chgData name="Elisie Kåresdotter" userId="62ff3f16-7c40-4cdc-b0a7-6885b8e42aee" providerId="ADAL" clId="{D9B0FBA6-56FC-4B7F-B54C-A27BC36AADA2}" dt="2023-04-18T14:12:11.819" v="5088" actId="478"/>
          <ac:spMkLst>
            <pc:docMk/>
            <pc:sldMk cId="3628687201" sldId="547"/>
            <ac:spMk id="67" creationId="{B7A6C3C3-4455-4C57-ABC8-B93856518B67}"/>
          </ac:spMkLst>
        </pc:spChg>
        <pc:spChg chg="add del mod topLvl">
          <ac:chgData name="Elisie Kåresdotter" userId="62ff3f16-7c40-4cdc-b0a7-6885b8e42aee" providerId="ADAL" clId="{D9B0FBA6-56FC-4B7F-B54C-A27BC36AADA2}" dt="2023-04-18T14:19:01.503" v="5174" actId="478"/>
          <ac:spMkLst>
            <pc:docMk/>
            <pc:sldMk cId="3628687201" sldId="547"/>
            <ac:spMk id="68" creationId="{B42399CD-F44D-49B9-8374-E623DBD05F3C}"/>
          </ac:spMkLst>
        </pc:spChg>
        <pc:spChg chg="add mod">
          <ac:chgData name="Elisie Kåresdotter" userId="62ff3f16-7c40-4cdc-b0a7-6885b8e42aee" providerId="ADAL" clId="{D9B0FBA6-56FC-4B7F-B54C-A27BC36AADA2}" dt="2023-04-18T14:16:32.131" v="5138" actId="14100"/>
          <ac:spMkLst>
            <pc:docMk/>
            <pc:sldMk cId="3628687201" sldId="547"/>
            <ac:spMk id="69" creationId="{B9720552-79E8-4BE7-AE3D-33A19E13A016}"/>
          </ac:spMkLst>
        </pc:spChg>
        <pc:spChg chg="add del mod">
          <ac:chgData name="Elisie Kåresdotter" userId="62ff3f16-7c40-4cdc-b0a7-6885b8e42aee" providerId="ADAL" clId="{D9B0FBA6-56FC-4B7F-B54C-A27BC36AADA2}" dt="2023-04-18T14:16:51.817" v="5139" actId="478"/>
          <ac:spMkLst>
            <pc:docMk/>
            <pc:sldMk cId="3628687201" sldId="547"/>
            <ac:spMk id="70" creationId="{A991B648-183E-4769-853C-5F6EE3BD1951}"/>
          </ac:spMkLst>
        </pc:spChg>
        <pc:spChg chg="mod">
          <ac:chgData name="Elisie Kåresdotter" userId="62ff3f16-7c40-4cdc-b0a7-6885b8e42aee" providerId="ADAL" clId="{D9B0FBA6-56FC-4B7F-B54C-A27BC36AADA2}" dt="2023-04-18T14:17:04.715" v="5143"/>
          <ac:spMkLst>
            <pc:docMk/>
            <pc:sldMk cId="3628687201" sldId="547"/>
            <ac:spMk id="72" creationId="{973C22D8-9705-46C4-8C7B-E02503005E7E}"/>
          </ac:spMkLst>
        </pc:spChg>
        <pc:spChg chg="mod">
          <ac:chgData name="Elisie Kåresdotter" userId="62ff3f16-7c40-4cdc-b0a7-6885b8e42aee" providerId="ADAL" clId="{D9B0FBA6-56FC-4B7F-B54C-A27BC36AADA2}" dt="2023-04-18T14:17:04.715" v="5143"/>
          <ac:spMkLst>
            <pc:docMk/>
            <pc:sldMk cId="3628687201" sldId="547"/>
            <ac:spMk id="73" creationId="{ABFFDC8C-414C-4048-A8EC-8F863C88E917}"/>
          </ac:spMkLst>
        </pc:spChg>
        <pc:spChg chg="add mod">
          <ac:chgData name="Elisie Kåresdotter" userId="62ff3f16-7c40-4cdc-b0a7-6885b8e42aee" providerId="ADAL" clId="{D9B0FBA6-56FC-4B7F-B54C-A27BC36AADA2}" dt="2023-04-23T11:50:28.545" v="10171" actId="2085"/>
          <ac:spMkLst>
            <pc:docMk/>
            <pc:sldMk cId="3628687201" sldId="547"/>
            <ac:spMk id="74" creationId="{99E5EAE2-4F66-4331-91A5-D5EAA5BDCE0D}"/>
          </ac:spMkLst>
        </pc:spChg>
        <pc:grpChg chg="add del mod">
          <ac:chgData name="Elisie Kåresdotter" userId="62ff3f16-7c40-4cdc-b0a7-6885b8e42aee" providerId="ADAL" clId="{D9B0FBA6-56FC-4B7F-B54C-A27BC36AADA2}" dt="2023-04-18T14:18:00.123" v="5151" actId="165"/>
          <ac:grpSpMkLst>
            <pc:docMk/>
            <pc:sldMk cId="3628687201" sldId="547"/>
            <ac:grpSpMk id="16" creationId="{59C77608-4E4D-4156-9BE6-D934EF58DF95}"/>
          </ac:grpSpMkLst>
        </pc:grpChg>
        <pc:grpChg chg="add del mod">
          <ac:chgData name="Elisie Kåresdotter" userId="62ff3f16-7c40-4cdc-b0a7-6885b8e42aee" providerId="ADAL" clId="{D9B0FBA6-56FC-4B7F-B54C-A27BC36AADA2}" dt="2023-04-18T14:19:01.503" v="5174" actId="478"/>
          <ac:grpSpMkLst>
            <pc:docMk/>
            <pc:sldMk cId="3628687201" sldId="547"/>
            <ac:grpSpMk id="17" creationId="{FB5C06D4-BC45-4C15-B0AA-B3D52F3BC974}"/>
          </ac:grpSpMkLst>
        </pc:grpChg>
        <pc:grpChg chg="add del mod">
          <ac:chgData name="Elisie Kåresdotter" userId="62ff3f16-7c40-4cdc-b0a7-6885b8e42aee" providerId="ADAL" clId="{D9B0FBA6-56FC-4B7F-B54C-A27BC36AADA2}" dt="2023-04-18T14:16:53.645" v="5141" actId="478"/>
          <ac:grpSpMkLst>
            <pc:docMk/>
            <pc:sldMk cId="3628687201" sldId="547"/>
            <ac:grpSpMk id="26" creationId="{E04CAFA5-5EFB-4A26-96BF-2D9FB185C460}"/>
          </ac:grpSpMkLst>
        </pc:grpChg>
        <pc:grpChg chg="del">
          <ac:chgData name="Elisie Kåresdotter" userId="62ff3f16-7c40-4cdc-b0a7-6885b8e42aee" providerId="ADAL" clId="{D9B0FBA6-56FC-4B7F-B54C-A27BC36AADA2}" dt="2023-04-18T12:03:35.338" v="1564" actId="478"/>
          <ac:grpSpMkLst>
            <pc:docMk/>
            <pc:sldMk cId="3628687201" sldId="547"/>
            <ac:grpSpMk id="34" creationId="{97FC88CA-0FB4-4308-88F3-876C95CC38EA}"/>
          </ac:grpSpMkLst>
        </pc:grpChg>
        <pc:grpChg chg="del">
          <ac:chgData name="Elisie Kåresdotter" userId="62ff3f16-7c40-4cdc-b0a7-6885b8e42aee" providerId="ADAL" clId="{D9B0FBA6-56FC-4B7F-B54C-A27BC36AADA2}" dt="2023-04-18T12:03:36.356" v="1565" actId="478"/>
          <ac:grpSpMkLst>
            <pc:docMk/>
            <pc:sldMk cId="3628687201" sldId="547"/>
            <ac:grpSpMk id="36" creationId="{7410D4CB-5DB9-4049-9CFD-E88F3B229AB9}"/>
          </ac:grpSpMkLst>
        </pc:grpChg>
        <pc:grpChg chg="del">
          <ac:chgData name="Elisie Kåresdotter" userId="62ff3f16-7c40-4cdc-b0a7-6885b8e42aee" providerId="ADAL" clId="{D9B0FBA6-56FC-4B7F-B54C-A27BC36AADA2}" dt="2023-04-18T12:03:37.422" v="1566" actId="478"/>
          <ac:grpSpMkLst>
            <pc:docMk/>
            <pc:sldMk cId="3628687201" sldId="547"/>
            <ac:grpSpMk id="38" creationId="{95014D89-3796-4340-9EE1-A83D6C2C7406}"/>
          </ac:grpSpMkLst>
        </pc:grpChg>
        <pc:grpChg chg="del">
          <ac:chgData name="Elisie Kåresdotter" userId="62ff3f16-7c40-4cdc-b0a7-6885b8e42aee" providerId="ADAL" clId="{D9B0FBA6-56FC-4B7F-B54C-A27BC36AADA2}" dt="2023-04-18T12:03:38.846" v="1567" actId="478"/>
          <ac:grpSpMkLst>
            <pc:docMk/>
            <pc:sldMk cId="3628687201" sldId="547"/>
            <ac:grpSpMk id="41" creationId="{5338D2A9-9082-4900-B6F8-4AB431B182C0}"/>
          </ac:grpSpMkLst>
        </pc:grpChg>
        <pc:grpChg chg="del">
          <ac:chgData name="Elisie Kåresdotter" userId="62ff3f16-7c40-4cdc-b0a7-6885b8e42aee" providerId="ADAL" clId="{D9B0FBA6-56FC-4B7F-B54C-A27BC36AADA2}" dt="2023-04-18T12:03:40.297" v="1568" actId="478"/>
          <ac:grpSpMkLst>
            <pc:docMk/>
            <pc:sldMk cId="3628687201" sldId="547"/>
            <ac:grpSpMk id="44" creationId="{F7423B3F-57E7-4190-B6B7-D02DB72B7D41}"/>
          </ac:grpSpMkLst>
        </pc:grpChg>
        <pc:grpChg chg="del">
          <ac:chgData name="Elisie Kåresdotter" userId="62ff3f16-7c40-4cdc-b0a7-6885b8e42aee" providerId="ADAL" clId="{D9B0FBA6-56FC-4B7F-B54C-A27BC36AADA2}" dt="2023-04-18T12:03:41.855" v="1569" actId="478"/>
          <ac:grpSpMkLst>
            <pc:docMk/>
            <pc:sldMk cId="3628687201" sldId="547"/>
            <ac:grpSpMk id="47" creationId="{42DBE7F1-5F9C-4275-9A67-F825F9A0CDB1}"/>
          </ac:grpSpMkLst>
        </pc:grpChg>
        <pc:grpChg chg="add del">
          <ac:chgData name="Elisie Kåresdotter" userId="62ff3f16-7c40-4cdc-b0a7-6885b8e42aee" providerId="ADAL" clId="{D9B0FBA6-56FC-4B7F-B54C-A27BC36AADA2}" dt="2023-04-18T12:03:52.804" v="1576" actId="478"/>
          <ac:grpSpMkLst>
            <pc:docMk/>
            <pc:sldMk cId="3628687201" sldId="547"/>
            <ac:grpSpMk id="50" creationId="{0AD7EF46-8CB4-4AF3-B5F3-2A891EAF6156}"/>
          </ac:grpSpMkLst>
        </pc:grpChg>
        <pc:grpChg chg="add del">
          <ac:chgData name="Elisie Kåresdotter" userId="62ff3f16-7c40-4cdc-b0a7-6885b8e42aee" providerId="ADAL" clId="{D9B0FBA6-56FC-4B7F-B54C-A27BC36AADA2}" dt="2023-04-18T12:03:53.969" v="1577" actId="478"/>
          <ac:grpSpMkLst>
            <pc:docMk/>
            <pc:sldMk cId="3628687201" sldId="547"/>
            <ac:grpSpMk id="53" creationId="{4D1B1905-C1A1-4712-8F9C-293D28E2B2F3}"/>
          </ac:grpSpMkLst>
        </pc:grpChg>
        <pc:grpChg chg="add del mod">
          <ac:chgData name="Elisie Kåresdotter" userId="62ff3f16-7c40-4cdc-b0a7-6885b8e42aee" providerId="ADAL" clId="{D9B0FBA6-56FC-4B7F-B54C-A27BC36AADA2}" dt="2023-04-18T14:19:33.277" v="5190" actId="478"/>
          <ac:grpSpMkLst>
            <pc:docMk/>
            <pc:sldMk cId="3628687201" sldId="547"/>
            <ac:grpSpMk id="71" creationId="{1E1B852A-0D63-4665-9065-2D19C15101A6}"/>
          </ac:grpSpMkLst>
        </pc:grpChg>
        <pc:picChg chg="mod">
          <ac:chgData name="Elisie Kåresdotter" userId="62ff3f16-7c40-4cdc-b0a7-6885b8e42aee" providerId="ADAL" clId="{D9B0FBA6-56FC-4B7F-B54C-A27BC36AADA2}" dt="2023-04-18T12:14:22.219" v="1763" actId="14100"/>
          <ac:picMkLst>
            <pc:docMk/>
            <pc:sldMk cId="3628687201" sldId="547"/>
            <ac:picMk id="3" creationId="{7BFBCD8F-3280-45FF-A2BC-71C0A435AF1B}"/>
          </ac:picMkLst>
        </pc:picChg>
        <pc:picChg chg="mod">
          <ac:chgData name="Elisie Kåresdotter" userId="62ff3f16-7c40-4cdc-b0a7-6885b8e42aee" providerId="ADAL" clId="{D9B0FBA6-56FC-4B7F-B54C-A27BC36AADA2}" dt="2023-04-18T12:14:15.988" v="1761" actId="1076"/>
          <ac:picMkLst>
            <pc:docMk/>
            <pc:sldMk cId="3628687201" sldId="547"/>
            <ac:picMk id="6" creationId="{00000000-0000-0000-0000-000000000000}"/>
          </ac:picMkLst>
        </pc:picChg>
        <pc:picChg chg="mod">
          <ac:chgData name="Elisie Kåresdotter" userId="62ff3f16-7c40-4cdc-b0a7-6885b8e42aee" providerId="ADAL" clId="{D9B0FBA6-56FC-4B7F-B54C-A27BC36AADA2}" dt="2023-04-18T14:21:15.460" v="5210" actId="1076"/>
          <ac:picMkLst>
            <pc:docMk/>
            <pc:sldMk cId="3628687201" sldId="547"/>
            <ac:picMk id="8" creationId="{7C5D2D1C-B340-4D00-B119-1C73A007D460}"/>
          </ac:picMkLst>
        </pc:picChg>
        <pc:picChg chg="mod">
          <ac:chgData name="Elisie Kåresdotter" userId="62ff3f16-7c40-4cdc-b0a7-6885b8e42aee" providerId="ADAL" clId="{D9B0FBA6-56FC-4B7F-B54C-A27BC36AADA2}" dt="2023-04-18T12:14:28.227" v="1765" actId="1076"/>
          <ac:picMkLst>
            <pc:docMk/>
            <pc:sldMk cId="3628687201" sldId="547"/>
            <ac:picMk id="9" creationId="{FD6A7033-DCE0-4BDF-AD82-EBAEF92BDF67}"/>
          </ac:picMkLst>
        </pc:picChg>
        <pc:picChg chg="add mod topLvl modCrop">
          <ac:chgData name="Elisie Kåresdotter" userId="62ff3f16-7c40-4cdc-b0a7-6885b8e42aee" providerId="ADAL" clId="{D9B0FBA6-56FC-4B7F-B54C-A27BC36AADA2}" dt="2023-04-21T14:00:02.029" v="10047" actId="1076"/>
          <ac:picMkLst>
            <pc:docMk/>
            <pc:sldMk cId="3628687201" sldId="547"/>
            <ac:picMk id="12" creationId="{831F2ADC-D250-469C-8F8B-7FDEE1CABB4D}"/>
          </ac:picMkLst>
        </pc:picChg>
        <pc:picChg chg="add mod">
          <ac:chgData name="Elisie Kåresdotter" userId="62ff3f16-7c40-4cdc-b0a7-6885b8e42aee" providerId="ADAL" clId="{D9B0FBA6-56FC-4B7F-B54C-A27BC36AADA2}" dt="2023-04-21T14:00:40.783" v="10057" actId="1037"/>
          <ac:picMkLst>
            <pc:docMk/>
            <pc:sldMk cId="3628687201" sldId="547"/>
            <ac:picMk id="15" creationId="{0A2DE95B-8ABC-4338-96CA-4258B5748C79}"/>
          </ac:picMkLst>
        </pc:picChg>
        <pc:picChg chg="add del mod">
          <ac:chgData name="Elisie Kåresdotter" userId="62ff3f16-7c40-4cdc-b0a7-6885b8e42aee" providerId="ADAL" clId="{D9B0FBA6-56FC-4B7F-B54C-A27BC36AADA2}" dt="2023-04-21T13:58:54.885" v="10032" actId="14100"/>
          <ac:picMkLst>
            <pc:docMk/>
            <pc:sldMk cId="3628687201" sldId="547"/>
            <ac:picMk id="56" creationId="{0F0BD0D9-0F70-4F35-9F37-D77C8DE0AEED}"/>
          </ac:picMkLst>
        </pc:picChg>
        <pc:picChg chg="add mod">
          <ac:chgData name="Elisie Kåresdotter" userId="62ff3f16-7c40-4cdc-b0a7-6885b8e42aee" providerId="ADAL" clId="{D9B0FBA6-56FC-4B7F-B54C-A27BC36AADA2}" dt="2023-04-21T14:00:58.845" v="10069" actId="1076"/>
          <ac:picMkLst>
            <pc:docMk/>
            <pc:sldMk cId="3628687201" sldId="547"/>
            <ac:picMk id="75" creationId="{1FCBAB53-061C-4141-BF16-F395B88144CC}"/>
          </ac:picMkLst>
        </pc:picChg>
        <pc:picChg chg="add mod">
          <ac:chgData name="Elisie Kåresdotter" userId="62ff3f16-7c40-4cdc-b0a7-6885b8e42aee" providerId="ADAL" clId="{D9B0FBA6-56FC-4B7F-B54C-A27BC36AADA2}" dt="2023-04-21T14:00:29.650" v="10054"/>
          <ac:picMkLst>
            <pc:docMk/>
            <pc:sldMk cId="3628687201" sldId="547"/>
            <ac:picMk id="76" creationId="{F5E5F160-F327-4AC3-B3DC-6D7F928C940A}"/>
          </ac:picMkLst>
        </pc:picChg>
        <pc:picChg chg="mod">
          <ac:chgData name="Elisie Kåresdotter" userId="62ff3f16-7c40-4cdc-b0a7-6885b8e42aee" providerId="ADAL" clId="{D9B0FBA6-56FC-4B7F-B54C-A27BC36AADA2}" dt="2023-04-18T12:14:24.931" v="1764" actId="1076"/>
          <ac:picMkLst>
            <pc:docMk/>
            <pc:sldMk cId="3628687201" sldId="547"/>
            <ac:picMk id="1026" creationId="{21A3F8BD-A83A-49B3-B5AD-F9052B7E65C2}"/>
          </ac:picMkLst>
        </pc:picChg>
      </pc:sldChg>
      <pc:sldChg chg="addSp delSp modSp add mod ord">
        <pc:chgData name="Elisie Kåresdotter" userId="62ff3f16-7c40-4cdc-b0a7-6885b8e42aee" providerId="ADAL" clId="{D9B0FBA6-56FC-4B7F-B54C-A27BC36AADA2}" dt="2023-04-23T11:55:10.468" v="10322" actId="1035"/>
        <pc:sldMkLst>
          <pc:docMk/>
          <pc:sldMk cId="2625469433" sldId="548"/>
        </pc:sldMkLst>
        <pc:spChg chg="add mod">
          <ac:chgData name="Elisie Kåresdotter" userId="62ff3f16-7c40-4cdc-b0a7-6885b8e42aee" providerId="ADAL" clId="{D9B0FBA6-56FC-4B7F-B54C-A27BC36AADA2}" dt="2023-04-23T11:48:24.096" v="10140" actId="1036"/>
          <ac:spMkLst>
            <pc:docMk/>
            <pc:sldMk cId="2625469433" sldId="548"/>
            <ac:spMk id="7" creationId="{047EF83C-95AE-4D26-A545-06F16401C16B}"/>
          </ac:spMkLst>
        </pc:spChg>
        <pc:spChg chg="mod">
          <ac:chgData name="Elisie Kåresdotter" userId="62ff3f16-7c40-4cdc-b0a7-6885b8e42aee" providerId="ADAL" clId="{D9B0FBA6-56FC-4B7F-B54C-A27BC36AADA2}" dt="2023-04-18T13:23:57.310" v="4591" actId="1076"/>
          <ac:spMkLst>
            <pc:docMk/>
            <pc:sldMk cId="2625469433" sldId="548"/>
            <ac:spMk id="20" creationId="{A3B82B6A-85E8-4B68-BAC3-681F8DD3629B}"/>
          </ac:spMkLst>
        </pc:spChg>
        <pc:spChg chg="mod">
          <ac:chgData name="Elisie Kåresdotter" userId="62ff3f16-7c40-4cdc-b0a7-6885b8e42aee" providerId="ADAL" clId="{D9B0FBA6-56FC-4B7F-B54C-A27BC36AADA2}" dt="2023-04-18T13:37:01.578" v="4861" actId="6549"/>
          <ac:spMkLst>
            <pc:docMk/>
            <pc:sldMk cId="2625469433" sldId="548"/>
            <ac:spMk id="23" creationId="{8D617DB2-1B3A-43D8-9FE5-4A1AF8E4C934}"/>
          </ac:spMkLst>
        </pc:spChg>
        <pc:spChg chg="mod">
          <ac:chgData name="Elisie Kåresdotter" userId="62ff3f16-7c40-4cdc-b0a7-6885b8e42aee" providerId="ADAL" clId="{D9B0FBA6-56FC-4B7F-B54C-A27BC36AADA2}" dt="2023-04-18T13:52:54.426" v="4979" actId="1076"/>
          <ac:spMkLst>
            <pc:docMk/>
            <pc:sldMk cId="2625469433" sldId="548"/>
            <ac:spMk id="25" creationId="{931CFF9B-448A-499C-A07C-D651DDDE6C7E}"/>
          </ac:spMkLst>
        </pc:spChg>
        <pc:spChg chg="mod">
          <ac:chgData name="Elisie Kåresdotter" userId="62ff3f16-7c40-4cdc-b0a7-6885b8e42aee" providerId="ADAL" clId="{D9B0FBA6-56FC-4B7F-B54C-A27BC36AADA2}" dt="2023-04-18T14:34:07.670" v="6042"/>
          <ac:spMkLst>
            <pc:docMk/>
            <pc:sldMk cId="2625469433" sldId="548"/>
            <ac:spMk id="28" creationId="{88E437AD-2F79-40B4-A32D-07A3D32C4DFC}"/>
          </ac:spMkLst>
        </pc:spChg>
        <pc:spChg chg="mod">
          <ac:chgData name="Elisie Kåresdotter" userId="62ff3f16-7c40-4cdc-b0a7-6885b8e42aee" providerId="ADAL" clId="{D9B0FBA6-56FC-4B7F-B54C-A27BC36AADA2}" dt="2023-04-18T13:24:47.771" v="4620" actId="122"/>
          <ac:spMkLst>
            <pc:docMk/>
            <pc:sldMk cId="2625469433" sldId="548"/>
            <ac:spMk id="29" creationId="{B2ADD6AC-50AF-4371-A690-B03670052D55}"/>
          </ac:spMkLst>
        </pc:spChg>
        <pc:spChg chg="mod">
          <ac:chgData name="Elisie Kåresdotter" userId="62ff3f16-7c40-4cdc-b0a7-6885b8e42aee" providerId="ADAL" clId="{D9B0FBA6-56FC-4B7F-B54C-A27BC36AADA2}" dt="2023-04-18T13:25:07.823" v="4642" actId="1076"/>
          <ac:spMkLst>
            <pc:docMk/>
            <pc:sldMk cId="2625469433" sldId="548"/>
            <ac:spMk id="32" creationId="{1EAEE326-54DD-49C3-81EF-6CA6D72B7EC5}"/>
          </ac:spMkLst>
        </pc:spChg>
        <pc:spChg chg="del">
          <ac:chgData name="Elisie Kåresdotter" userId="62ff3f16-7c40-4cdc-b0a7-6885b8e42aee" providerId="ADAL" clId="{D9B0FBA6-56FC-4B7F-B54C-A27BC36AADA2}" dt="2023-04-18T13:25:38.620" v="4657" actId="478"/>
          <ac:spMkLst>
            <pc:docMk/>
            <pc:sldMk cId="2625469433" sldId="548"/>
            <ac:spMk id="35" creationId="{254DDF9E-BAD6-46A2-80E0-EB9977A2D0D0}"/>
          </ac:spMkLst>
        </pc:spChg>
        <pc:spChg chg="del">
          <ac:chgData name="Elisie Kåresdotter" userId="62ff3f16-7c40-4cdc-b0a7-6885b8e42aee" providerId="ADAL" clId="{D9B0FBA6-56FC-4B7F-B54C-A27BC36AADA2}" dt="2023-04-18T13:25:42.008" v="4658" actId="478"/>
          <ac:spMkLst>
            <pc:docMk/>
            <pc:sldMk cId="2625469433" sldId="548"/>
            <ac:spMk id="36" creationId="{C98E77F8-771E-4B36-8EC6-D5909BF3066B}"/>
          </ac:spMkLst>
        </pc:spChg>
        <pc:spChg chg="del">
          <ac:chgData name="Elisie Kåresdotter" userId="62ff3f16-7c40-4cdc-b0a7-6885b8e42aee" providerId="ADAL" clId="{D9B0FBA6-56FC-4B7F-B54C-A27BC36AADA2}" dt="2023-04-18T13:25:31.677" v="4655" actId="478"/>
          <ac:spMkLst>
            <pc:docMk/>
            <pc:sldMk cId="2625469433" sldId="548"/>
            <ac:spMk id="38" creationId="{589C61D8-F224-4135-839C-07BE25CF7BE7}"/>
          </ac:spMkLst>
        </pc:spChg>
        <pc:spChg chg="del">
          <ac:chgData name="Elisie Kåresdotter" userId="62ff3f16-7c40-4cdc-b0a7-6885b8e42aee" providerId="ADAL" clId="{D9B0FBA6-56FC-4B7F-B54C-A27BC36AADA2}" dt="2023-04-18T13:25:34.418" v="4656" actId="478"/>
          <ac:spMkLst>
            <pc:docMk/>
            <pc:sldMk cId="2625469433" sldId="548"/>
            <ac:spMk id="39" creationId="{AF192E8A-7FAF-4D5C-B3C1-763A93580D70}"/>
          </ac:spMkLst>
        </pc:spChg>
        <pc:spChg chg="mod">
          <ac:chgData name="Elisie Kåresdotter" userId="62ff3f16-7c40-4cdc-b0a7-6885b8e42aee" providerId="ADAL" clId="{D9B0FBA6-56FC-4B7F-B54C-A27BC36AADA2}" dt="2023-04-18T13:25:28.399" v="4654" actId="14100"/>
          <ac:spMkLst>
            <pc:docMk/>
            <pc:sldMk cId="2625469433" sldId="548"/>
            <ac:spMk id="45" creationId="{F4C907DF-C0B9-4C6D-970A-0E029F7824D9}"/>
          </ac:spMkLst>
        </pc:spChg>
        <pc:spChg chg="add del mod">
          <ac:chgData name="Elisie Kåresdotter" userId="62ff3f16-7c40-4cdc-b0a7-6885b8e42aee" providerId="ADAL" clId="{D9B0FBA6-56FC-4B7F-B54C-A27BC36AADA2}" dt="2023-04-18T13:53:05.168" v="4980" actId="478"/>
          <ac:spMkLst>
            <pc:docMk/>
            <pc:sldMk cId="2625469433" sldId="548"/>
            <ac:spMk id="47" creationId="{C2C857ED-1BC1-44E3-9550-049E755EE7C2}"/>
          </ac:spMkLst>
        </pc:spChg>
        <pc:spChg chg="add mod">
          <ac:chgData name="Elisie Kåresdotter" userId="62ff3f16-7c40-4cdc-b0a7-6885b8e42aee" providerId="ADAL" clId="{D9B0FBA6-56FC-4B7F-B54C-A27BC36AADA2}" dt="2023-04-23T11:48:14.031" v="10130" actId="404"/>
          <ac:spMkLst>
            <pc:docMk/>
            <pc:sldMk cId="2625469433" sldId="548"/>
            <ac:spMk id="48" creationId="{A8ED606C-946C-4C13-A414-9699C3CFFBD9}"/>
          </ac:spMkLst>
        </pc:spChg>
        <pc:spChg chg="mod">
          <ac:chgData name="Elisie Kåresdotter" userId="62ff3f16-7c40-4cdc-b0a7-6885b8e42aee" providerId="ADAL" clId="{D9B0FBA6-56FC-4B7F-B54C-A27BC36AADA2}" dt="2023-04-18T14:49:24.075" v="6606"/>
          <ac:spMkLst>
            <pc:docMk/>
            <pc:sldMk cId="2625469433" sldId="548"/>
            <ac:spMk id="56" creationId="{E48AACAD-7F2D-4D54-8E92-12BC2079DFA0}"/>
          </ac:spMkLst>
        </pc:spChg>
        <pc:spChg chg="mod">
          <ac:chgData name="Elisie Kåresdotter" userId="62ff3f16-7c40-4cdc-b0a7-6885b8e42aee" providerId="ADAL" clId="{D9B0FBA6-56FC-4B7F-B54C-A27BC36AADA2}" dt="2023-04-18T14:49:24.075" v="6606"/>
          <ac:spMkLst>
            <pc:docMk/>
            <pc:sldMk cId="2625469433" sldId="548"/>
            <ac:spMk id="57" creationId="{8CD23128-E36F-4534-87FD-FAD644245418}"/>
          </ac:spMkLst>
        </pc:spChg>
        <pc:spChg chg="mod">
          <ac:chgData name="Elisie Kåresdotter" userId="62ff3f16-7c40-4cdc-b0a7-6885b8e42aee" providerId="ADAL" clId="{D9B0FBA6-56FC-4B7F-B54C-A27BC36AADA2}" dt="2023-04-18T14:49:24.075" v="6606"/>
          <ac:spMkLst>
            <pc:docMk/>
            <pc:sldMk cId="2625469433" sldId="548"/>
            <ac:spMk id="58" creationId="{77916528-0EB6-4EA5-9893-17FAA7298CA5}"/>
          </ac:spMkLst>
        </pc:spChg>
        <pc:spChg chg="mod">
          <ac:chgData name="Elisie Kåresdotter" userId="62ff3f16-7c40-4cdc-b0a7-6885b8e42aee" providerId="ADAL" clId="{D9B0FBA6-56FC-4B7F-B54C-A27BC36AADA2}" dt="2023-04-18T14:49:24.075" v="6606"/>
          <ac:spMkLst>
            <pc:docMk/>
            <pc:sldMk cId="2625469433" sldId="548"/>
            <ac:spMk id="59" creationId="{80E254E4-9FD5-4BA4-AA9A-08B0354B0BA9}"/>
          </ac:spMkLst>
        </pc:spChg>
        <pc:spChg chg="mod">
          <ac:chgData name="Elisie Kåresdotter" userId="62ff3f16-7c40-4cdc-b0a7-6885b8e42aee" providerId="ADAL" clId="{D9B0FBA6-56FC-4B7F-B54C-A27BC36AADA2}" dt="2023-04-18T14:49:24.075" v="6606"/>
          <ac:spMkLst>
            <pc:docMk/>
            <pc:sldMk cId="2625469433" sldId="548"/>
            <ac:spMk id="60" creationId="{D7086B01-79D0-4492-9171-C533FA22524E}"/>
          </ac:spMkLst>
        </pc:spChg>
        <pc:spChg chg="mod">
          <ac:chgData name="Elisie Kåresdotter" userId="62ff3f16-7c40-4cdc-b0a7-6885b8e42aee" providerId="ADAL" clId="{D9B0FBA6-56FC-4B7F-B54C-A27BC36AADA2}" dt="2023-04-18T14:49:24.075" v="6606"/>
          <ac:spMkLst>
            <pc:docMk/>
            <pc:sldMk cId="2625469433" sldId="548"/>
            <ac:spMk id="61" creationId="{F836DF73-1157-4356-89A8-DF24A5A811D3}"/>
          </ac:spMkLst>
        </pc:spChg>
        <pc:spChg chg="mod">
          <ac:chgData name="Elisie Kåresdotter" userId="62ff3f16-7c40-4cdc-b0a7-6885b8e42aee" providerId="ADAL" clId="{D9B0FBA6-56FC-4B7F-B54C-A27BC36AADA2}" dt="2023-04-18T14:49:24.075" v="6606"/>
          <ac:spMkLst>
            <pc:docMk/>
            <pc:sldMk cId="2625469433" sldId="548"/>
            <ac:spMk id="62" creationId="{C8CE1A30-6D36-4F29-9A1E-0011ECAA9320}"/>
          </ac:spMkLst>
        </pc:spChg>
        <pc:spChg chg="mod">
          <ac:chgData name="Elisie Kåresdotter" userId="62ff3f16-7c40-4cdc-b0a7-6885b8e42aee" providerId="ADAL" clId="{D9B0FBA6-56FC-4B7F-B54C-A27BC36AADA2}" dt="2023-04-18T14:49:24.075" v="6606"/>
          <ac:spMkLst>
            <pc:docMk/>
            <pc:sldMk cId="2625469433" sldId="548"/>
            <ac:spMk id="63" creationId="{E29A4E9B-E7DC-4F87-B98E-F5614E5DF32A}"/>
          </ac:spMkLst>
        </pc:spChg>
        <pc:spChg chg="mod">
          <ac:chgData name="Elisie Kåresdotter" userId="62ff3f16-7c40-4cdc-b0a7-6885b8e42aee" providerId="ADAL" clId="{D9B0FBA6-56FC-4B7F-B54C-A27BC36AADA2}" dt="2023-04-18T14:49:24.075" v="6606"/>
          <ac:spMkLst>
            <pc:docMk/>
            <pc:sldMk cId="2625469433" sldId="548"/>
            <ac:spMk id="64" creationId="{C94623E4-F4CF-44A1-95B8-21DDA3DFE508}"/>
          </ac:spMkLst>
        </pc:spChg>
        <pc:spChg chg="mod">
          <ac:chgData name="Elisie Kåresdotter" userId="62ff3f16-7c40-4cdc-b0a7-6885b8e42aee" providerId="ADAL" clId="{D9B0FBA6-56FC-4B7F-B54C-A27BC36AADA2}" dt="2023-04-18T14:49:24.075" v="6606"/>
          <ac:spMkLst>
            <pc:docMk/>
            <pc:sldMk cId="2625469433" sldId="548"/>
            <ac:spMk id="65" creationId="{2E79A146-5CD9-48C0-B30C-ACFA12DDC8D9}"/>
          </ac:spMkLst>
        </pc:spChg>
        <pc:spChg chg="mod">
          <ac:chgData name="Elisie Kåresdotter" userId="62ff3f16-7c40-4cdc-b0a7-6885b8e42aee" providerId="ADAL" clId="{D9B0FBA6-56FC-4B7F-B54C-A27BC36AADA2}" dt="2023-04-18T14:49:24.075" v="6606"/>
          <ac:spMkLst>
            <pc:docMk/>
            <pc:sldMk cId="2625469433" sldId="548"/>
            <ac:spMk id="66" creationId="{728CC793-1DFC-43E5-86AD-C57BD1A6A68F}"/>
          </ac:spMkLst>
        </pc:spChg>
        <pc:spChg chg="mod">
          <ac:chgData name="Elisie Kåresdotter" userId="62ff3f16-7c40-4cdc-b0a7-6885b8e42aee" providerId="ADAL" clId="{D9B0FBA6-56FC-4B7F-B54C-A27BC36AADA2}" dt="2023-04-18T14:49:24.075" v="6606"/>
          <ac:spMkLst>
            <pc:docMk/>
            <pc:sldMk cId="2625469433" sldId="548"/>
            <ac:spMk id="67" creationId="{50A0124F-80C1-4B7F-B601-E29663BD0B74}"/>
          </ac:spMkLst>
        </pc:spChg>
        <pc:spChg chg="mod">
          <ac:chgData name="Elisie Kåresdotter" userId="62ff3f16-7c40-4cdc-b0a7-6885b8e42aee" providerId="ADAL" clId="{D9B0FBA6-56FC-4B7F-B54C-A27BC36AADA2}" dt="2023-04-18T14:54:05.058" v="6662"/>
          <ac:spMkLst>
            <pc:docMk/>
            <pc:sldMk cId="2625469433" sldId="548"/>
            <ac:spMk id="75" creationId="{7ACC600F-8DB5-4639-8A9B-DC9521FDB930}"/>
          </ac:spMkLst>
        </pc:spChg>
        <pc:spChg chg="del">
          <ac:chgData name="Elisie Kåresdotter" userId="62ff3f16-7c40-4cdc-b0a7-6885b8e42aee" providerId="ADAL" clId="{D9B0FBA6-56FC-4B7F-B54C-A27BC36AADA2}" dt="2023-04-21T13:16:17.029" v="9048" actId="478"/>
          <ac:spMkLst>
            <pc:docMk/>
            <pc:sldMk cId="2625469433" sldId="548"/>
            <ac:spMk id="76" creationId="{1595FB72-A18E-47EC-8E7B-A69BBB8E0B04}"/>
          </ac:spMkLst>
        </pc:spChg>
        <pc:spChg chg="mod">
          <ac:chgData name="Elisie Kåresdotter" userId="62ff3f16-7c40-4cdc-b0a7-6885b8e42aee" providerId="ADAL" clId="{D9B0FBA6-56FC-4B7F-B54C-A27BC36AADA2}" dt="2023-04-18T14:54:05.058" v="6662"/>
          <ac:spMkLst>
            <pc:docMk/>
            <pc:sldMk cId="2625469433" sldId="548"/>
            <ac:spMk id="77" creationId="{30ECA060-A344-478B-A14D-2BD18DDA4FBB}"/>
          </ac:spMkLst>
        </pc:spChg>
        <pc:spChg chg="mod">
          <ac:chgData name="Elisie Kåresdotter" userId="62ff3f16-7c40-4cdc-b0a7-6885b8e42aee" providerId="ADAL" clId="{D9B0FBA6-56FC-4B7F-B54C-A27BC36AADA2}" dt="2023-04-18T14:54:05.058" v="6662"/>
          <ac:spMkLst>
            <pc:docMk/>
            <pc:sldMk cId="2625469433" sldId="548"/>
            <ac:spMk id="78" creationId="{CB9F1AEE-E44C-41D0-99F5-F60A86F76CCA}"/>
          </ac:spMkLst>
        </pc:spChg>
        <pc:spChg chg="mod">
          <ac:chgData name="Elisie Kåresdotter" userId="62ff3f16-7c40-4cdc-b0a7-6885b8e42aee" providerId="ADAL" clId="{D9B0FBA6-56FC-4B7F-B54C-A27BC36AADA2}" dt="2023-04-18T14:54:05.058" v="6662"/>
          <ac:spMkLst>
            <pc:docMk/>
            <pc:sldMk cId="2625469433" sldId="548"/>
            <ac:spMk id="79" creationId="{7E22683F-0264-4EDF-98A6-817A44077B26}"/>
          </ac:spMkLst>
        </pc:spChg>
        <pc:spChg chg="mod">
          <ac:chgData name="Elisie Kåresdotter" userId="62ff3f16-7c40-4cdc-b0a7-6885b8e42aee" providerId="ADAL" clId="{D9B0FBA6-56FC-4B7F-B54C-A27BC36AADA2}" dt="2023-04-18T14:54:05.058" v="6662"/>
          <ac:spMkLst>
            <pc:docMk/>
            <pc:sldMk cId="2625469433" sldId="548"/>
            <ac:spMk id="80" creationId="{4928F1D7-D04D-4430-8DEC-CC2635A1FF41}"/>
          </ac:spMkLst>
        </pc:spChg>
        <pc:spChg chg="mod">
          <ac:chgData name="Elisie Kåresdotter" userId="62ff3f16-7c40-4cdc-b0a7-6885b8e42aee" providerId="ADAL" clId="{D9B0FBA6-56FC-4B7F-B54C-A27BC36AADA2}" dt="2023-04-18T14:54:05.058" v="6662"/>
          <ac:spMkLst>
            <pc:docMk/>
            <pc:sldMk cId="2625469433" sldId="548"/>
            <ac:spMk id="81" creationId="{9655E5C7-7ECE-4D0B-BA1C-38080D60885D}"/>
          </ac:spMkLst>
        </pc:spChg>
        <pc:spChg chg="mod">
          <ac:chgData name="Elisie Kåresdotter" userId="62ff3f16-7c40-4cdc-b0a7-6885b8e42aee" providerId="ADAL" clId="{D9B0FBA6-56FC-4B7F-B54C-A27BC36AADA2}" dt="2023-04-18T14:54:05.058" v="6662"/>
          <ac:spMkLst>
            <pc:docMk/>
            <pc:sldMk cId="2625469433" sldId="548"/>
            <ac:spMk id="82" creationId="{858BA9FA-0A69-41D2-BBFD-AB3A8D5D583D}"/>
          </ac:spMkLst>
        </pc:spChg>
        <pc:spChg chg="mod">
          <ac:chgData name="Elisie Kåresdotter" userId="62ff3f16-7c40-4cdc-b0a7-6885b8e42aee" providerId="ADAL" clId="{D9B0FBA6-56FC-4B7F-B54C-A27BC36AADA2}" dt="2023-04-18T14:54:05.058" v="6662"/>
          <ac:spMkLst>
            <pc:docMk/>
            <pc:sldMk cId="2625469433" sldId="548"/>
            <ac:spMk id="83" creationId="{4B2875BF-D8DB-45D9-997B-74D1CC1BADD3}"/>
          </ac:spMkLst>
        </pc:spChg>
        <pc:spChg chg="mod">
          <ac:chgData name="Elisie Kåresdotter" userId="62ff3f16-7c40-4cdc-b0a7-6885b8e42aee" providerId="ADAL" clId="{D9B0FBA6-56FC-4B7F-B54C-A27BC36AADA2}" dt="2023-04-18T14:54:05.058" v="6662"/>
          <ac:spMkLst>
            <pc:docMk/>
            <pc:sldMk cId="2625469433" sldId="548"/>
            <ac:spMk id="84" creationId="{CDE74B57-5999-439A-B8B7-993BDD41142C}"/>
          </ac:spMkLst>
        </pc:spChg>
        <pc:spChg chg="mod">
          <ac:chgData name="Elisie Kåresdotter" userId="62ff3f16-7c40-4cdc-b0a7-6885b8e42aee" providerId="ADAL" clId="{D9B0FBA6-56FC-4B7F-B54C-A27BC36AADA2}" dt="2023-04-18T14:54:05.058" v="6662"/>
          <ac:spMkLst>
            <pc:docMk/>
            <pc:sldMk cId="2625469433" sldId="548"/>
            <ac:spMk id="85" creationId="{C2D03F2D-6302-4599-BA5F-3B9319835B71}"/>
          </ac:spMkLst>
        </pc:spChg>
        <pc:spChg chg="mod">
          <ac:chgData name="Elisie Kåresdotter" userId="62ff3f16-7c40-4cdc-b0a7-6885b8e42aee" providerId="ADAL" clId="{D9B0FBA6-56FC-4B7F-B54C-A27BC36AADA2}" dt="2023-04-18T14:54:05.058" v="6662"/>
          <ac:spMkLst>
            <pc:docMk/>
            <pc:sldMk cId="2625469433" sldId="548"/>
            <ac:spMk id="86" creationId="{D6F75258-DAFE-4F71-B7BA-CC8DE28D4929}"/>
          </ac:spMkLst>
        </pc:spChg>
        <pc:spChg chg="mod">
          <ac:chgData name="Elisie Kåresdotter" userId="62ff3f16-7c40-4cdc-b0a7-6885b8e42aee" providerId="ADAL" clId="{D9B0FBA6-56FC-4B7F-B54C-A27BC36AADA2}" dt="2023-04-18T14:54:05.058" v="6662"/>
          <ac:spMkLst>
            <pc:docMk/>
            <pc:sldMk cId="2625469433" sldId="548"/>
            <ac:spMk id="87" creationId="{4EBD02C7-E32C-4ECE-B60F-A771B39B60EF}"/>
          </ac:spMkLst>
        </pc:spChg>
        <pc:spChg chg="mod">
          <ac:chgData name="Elisie Kåresdotter" userId="62ff3f16-7c40-4cdc-b0a7-6885b8e42aee" providerId="ADAL" clId="{D9B0FBA6-56FC-4B7F-B54C-A27BC36AADA2}" dt="2023-04-21T13:14:44.899" v="9031"/>
          <ac:spMkLst>
            <pc:docMk/>
            <pc:sldMk cId="2625469433" sldId="548"/>
            <ac:spMk id="90" creationId="{1E80CB2F-ED52-4A3B-BFAD-019F5A47F2E8}"/>
          </ac:spMkLst>
        </pc:spChg>
        <pc:spChg chg="mod">
          <ac:chgData name="Elisie Kåresdotter" userId="62ff3f16-7c40-4cdc-b0a7-6885b8e42aee" providerId="ADAL" clId="{D9B0FBA6-56FC-4B7F-B54C-A27BC36AADA2}" dt="2023-04-21T13:14:44.899" v="9031"/>
          <ac:spMkLst>
            <pc:docMk/>
            <pc:sldMk cId="2625469433" sldId="548"/>
            <ac:spMk id="97" creationId="{7E7D2184-C592-49A8-B4F4-9205F190A72E}"/>
          </ac:spMkLst>
        </pc:spChg>
        <pc:spChg chg="mod">
          <ac:chgData name="Elisie Kåresdotter" userId="62ff3f16-7c40-4cdc-b0a7-6885b8e42aee" providerId="ADAL" clId="{D9B0FBA6-56FC-4B7F-B54C-A27BC36AADA2}" dt="2023-04-21T13:14:44.899" v="9031"/>
          <ac:spMkLst>
            <pc:docMk/>
            <pc:sldMk cId="2625469433" sldId="548"/>
            <ac:spMk id="98" creationId="{DAE43BA9-7C1E-4640-8929-03B0EEE79BE5}"/>
          </ac:spMkLst>
        </pc:spChg>
        <pc:spChg chg="mod">
          <ac:chgData name="Elisie Kåresdotter" userId="62ff3f16-7c40-4cdc-b0a7-6885b8e42aee" providerId="ADAL" clId="{D9B0FBA6-56FC-4B7F-B54C-A27BC36AADA2}" dt="2023-04-21T13:14:44.899" v="9031"/>
          <ac:spMkLst>
            <pc:docMk/>
            <pc:sldMk cId="2625469433" sldId="548"/>
            <ac:spMk id="99" creationId="{732F1385-0D0C-4EDD-B261-474AE2C57ADF}"/>
          </ac:spMkLst>
        </pc:spChg>
        <pc:spChg chg="mod">
          <ac:chgData name="Elisie Kåresdotter" userId="62ff3f16-7c40-4cdc-b0a7-6885b8e42aee" providerId="ADAL" clId="{D9B0FBA6-56FC-4B7F-B54C-A27BC36AADA2}" dt="2023-04-21T13:14:44.899" v="9031"/>
          <ac:spMkLst>
            <pc:docMk/>
            <pc:sldMk cId="2625469433" sldId="548"/>
            <ac:spMk id="100" creationId="{14B45B66-9546-4611-A75D-1ABA4D99D247}"/>
          </ac:spMkLst>
        </pc:spChg>
        <pc:spChg chg="mod">
          <ac:chgData name="Elisie Kåresdotter" userId="62ff3f16-7c40-4cdc-b0a7-6885b8e42aee" providerId="ADAL" clId="{D9B0FBA6-56FC-4B7F-B54C-A27BC36AADA2}" dt="2023-04-21T13:14:44.899" v="9031"/>
          <ac:spMkLst>
            <pc:docMk/>
            <pc:sldMk cId="2625469433" sldId="548"/>
            <ac:spMk id="101" creationId="{41243E03-EC28-44C4-BB62-0B256D938773}"/>
          </ac:spMkLst>
        </pc:spChg>
        <pc:spChg chg="mod">
          <ac:chgData name="Elisie Kåresdotter" userId="62ff3f16-7c40-4cdc-b0a7-6885b8e42aee" providerId="ADAL" clId="{D9B0FBA6-56FC-4B7F-B54C-A27BC36AADA2}" dt="2023-04-21T13:14:44.899" v="9031"/>
          <ac:spMkLst>
            <pc:docMk/>
            <pc:sldMk cId="2625469433" sldId="548"/>
            <ac:spMk id="102" creationId="{A6833735-2588-40A5-BBC1-A609D8CAD59B}"/>
          </ac:spMkLst>
        </pc:spChg>
        <pc:spChg chg="mod">
          <ac:chgData name="Elisie Kåresdotter" userId="62ff3f16-7c40-4cdc-b0a7-6885b8e42aee" providerId="ADAL" clId="{D9B0FBA6-56FC-4B7F-B54C-A27BC36AADA2}" dt="2023-04-21T13:14:44.899" v="9031"/>
          <ac:spMkLst>
            <pc:docMk/>
            <pc:sldMk cId="2625469433" sldId="548"/>
            <ac:spMk id="103" creationId="{9F9F68FE-C016-42CB-B011-7C6D2372612F}"/>
          </ac:spMkLst>
        </pc:spChg>
        <pc:spChg chg="mod">
          <ac:chgData name="Elisie Kåresdotter" userId="62ff3f16-7c40-4cdc-b0a7-6885b8e42aee" providerId="ADAL" clId="{D9B0FBA6-56FC-4B7F-B54C-A27BC36AADA2}" dt="2023-04-21T13:14:44.899" v="9031"/>
          <ac:spMkLst>
            <pc:docMk/>
            <pc:sldMk cId="2625469433" sldId="548"/>
            <ac:spMk id="104" creationId="{F68941C6-14F5-4821-8254-4B32489E2E5E}"/>
          </ac:spMkLst>
        </pc:spChg>
        <pc:spChg chg="mod">
          <ac:chgData name="Elisie Kåresdotter" userId="62ff3f16-7c40-4cdc-b0a7-6885b8e42aee" providerId="ADAL" clId="{D9B0FBA6-56FC-4B7F-B54C-A27BC36AADA2}" dt="2023-04-21T13:14:44.899" v="9031"/>
          <ac:spMkLst>
            <pc:docMk/>
            <pc:sldMk cId="2625469433" sldId="548"/>
            <ac:spMk id="105" creationId="{B66F56EF-C253-4917-BC95-DF799ABBCB2C}"/>
          </ac:spMkLst>
        </pc:spChg>
        <pc:spChg chg="mod">
          <ac:chgData name="Elisie Kåresdotter" userId="62ff3f16-7c40-4cdc-b0a7-6885b8e42aee" providerId="ADAL" clId="{D9B0FBA6-56FC-4B7F-B54C-A27BC36AADA2}" dt="2023-04-21T13:14:44.899" v="9031"/>
          <ac:spMkLst>
            <pc:docMk/>
            <pc:sldMk cId="2625469433" sldId="548"/>
            <ac:spMk id="106" creationId="{BB954C4B-48FD-46F2-AFDD-661538AB4361}"/>
          </ac:spMkLst>
        </pc:spChg>
        <pc:spChg chg="mod">
          <ac:chgData name="Elisie Kåresdotter" userId="62ff3f16-7c40-4cdc-b0a7-6885b8e42aee" providerId="ADAL" clId="{D9B0FBA6-56FC-4B7F-B54C-A27BC36AADA2}" dt="2023-04-21T13:14:44.899" v="9031"/>
          <ac:spMkLst>
            <pc:docMk/>
            <pc:sldMk cId="2625469433" sldId="548"/>
            <ac:spMk id="107" creationId="{CFB4E863-5191-4ED3-9B74-C1D3AD81AB05}"/>
          </ac:spMkLst>
        </pc:spChg>
        <pc:spChg chg="mod">
          <ac:chgData name="Elisie Kåresdotter" userId="62ff3f16-7c40-4cdc-b0a7-6885b8e42aee" providerId="ADAL" clId="{D9B0FBA6-56FC-4B7F-B54C-A27BC36AADA2}" dt="2023-04-21T13:14:44.899" v="9031"/>
          <ac:spMkLst>
            <pc:docMk/>
            <pc:sldMk cId="2625469433" sldId="548"/>
            <ac:spMk id="108" creationId="{8D1A50B3-2575-4B69-974C-2FE26BF326F3}"/>
          </ac:spMkLst>
        </pc:spChg>
        <pc:spChg chg="mod">
          <ac:chgData name="Elisie Kåresdotter" userId="62ff3f16-7c40-4cdc-b0a7-6885b8e42aee" providerId="ADAL" clId="{D9B0FBA6-56FC-4B7F-B54C-A27BC36AADA2}" dt="2023-04-21T13:14:57.421" v="9034"/>
          <ac:spMkLst>
            <pc:docMk/>
            <pc:sldMk cId="2625469433" sldId="548"/>
            <ac:spMk id="111" creationId="{02C37662-FCE8-4DE1-BA22-01719F1D6336}"/>
          </ac:spMkLst>
        </pc:spChg>
        <pc:spChg chg="mod">
          <ac:chgData name="Elisie Kåresdotter" userId="62ff3f16-7c40-4cdc-b0a7-6885b8e42aee" providerId="ADAL" clId="{D9B0FBA6-56FC-4B7F-B54C-A27BC36AADA2}" dt="2023-04-21T13:14:57.421" v="9034"/>
          <ac:spMkLst>
            <pc:docMk/>
            <pc:sldMk cId="2625469433" sldId="548"/>
            <ac:spMk id="113" creationId="{7A347296-5CA6-46E5-B2F0-2EB5582BC467}"/>
          </ac:spMkLst>
        </pc:spChg>
        <pc:spChg chg="mod">
          <ac:chgData name="Elisie Kåresdotter" userId="62ff3f16-7c40-4cdc-b0a7-6885b8e42aee" providerId="ADAL" clId="{D9B0FBA6-56FC-4B7F-B54C-A27BC36AADA2}" dt="2023-04-21T13:14:57.421" v="9034"/>
          <ac:spMkLst>
            <pc:docMk/>
            <pc:sldMk cId="2625469433" sldId="548"/>
            <ac:spMk id="120" creationId="{CD6E35D2-9710-430E-999D-C97FA65720B2}"/>
          </ac:spMkLst>
        </pc:spChg>
        <pc:spChg chg="mod">
          <ac:chgData name="Elisie Kåresdotter" userId="62ff3f16-7c40-4cdc-b0a7-6885b8e42aee" providerId="ADAL" clId="{D9B0FBA6-56FC-4B7F-B54C-A27BC36AADA2}" dt="2023-04-21T13:14:57.421" v="9034"/>
          <ac:spMkLst>
            <pc:docMk/>
            <pc:sldMk cId="2625469433" sldId="548"/>
            <ac:spMk id="121" creationId="{D3747454-AEEE-492B-AA2D-A90426657717}"/>
          </ac:spMkLst>
        </pc:spChg>
        <pc:spChg chg="mod">
          <ac:chgData name="Elisie Kåresdotter" userId="62ff3f16-7c40-4cdc-b0a7-6885b8e42aee" providerId="ADAL" clId="{D9B0FBA6-56FC-4B7F-B54C-A27BC36AADA2}" dt="2023-04-21T13:14:57.421" v="9034"/>
          <ac:spMkLst>
            <pc:docMk/>
            <pc:sldMk cId="2625469433" sldId="548"/>
            <ac:spMk id="122" creationId="{3F06403A-2E6A-432F-A8FF-A821C003B156}"/>
          </ac:spMkLst>
        </pc:spChg>
        <pc:spChg chg="mod">
          <ac:chgData name="Elisie Kåresdotter" userId="62ff3f16-7c40-4cdc-b0a7-6885b8e42aee" providerId="ADAL" clId="{D9B0FBA6-56FC-4B7F-B54C-A27BC36AADA2}" dt="2023-04-21T13:14:57.421" v="9034"/>
          <ac:spMkLst>
            <pc:docMk/>
            <pc:sldMk cId="2625469433" sldId="548"/>
            <ac:spMk id="123" creationId="{4079432D-51D6-448E-8D54-BEE7B4BD184D}"/>
          </ac:spMkLst>
        </pc:spChg>
        <pc:spChg chg="mod">
          <ac:chgData name="Elisie Kåresdotter" userId="62ff3f16-7c40-4cdc-b0a7-6885b8e42aee" providerId="ADAL" clId="{D9B0FBA6-56FC-4B7F-B54C-A27BC36AADA2}" dt="2023-04-21T13:14:57.421" v="9034"/>
          <ac:spMkLst>
            <pc:docMk/>
            <pc:sldMk cId="2625469433" sldId="548"/>
            <ac:spMk id="124" creationId="{E1EC8BB7-5122-4B75-AFF2-36D2FD91DB35}"/>
          </ac:spMkLst>
        </pc:spChg>
        <pc:spChg chg="mod">
          <ac:chgData name="Elisie Kåresdotter" userId="62ff3f16-7c40-4cdc-b0a7-6885b8e42aee" providerId="ADAL" clId="{D9B0FBA6-56FC-4B7F-B54C-A27BC36AADA2}" dt="2023-04-21T13:14:57.421" v="9034"/>
          <ac:spMkLst>
            <pc:docMk/>
            <pc:sldMk cId="2625469433" sldId="548"/>
            <ac:spMk id="125" creationId="{1B3216F4-E78C-4D1C-88FA-804010DD9E93}"/>
          </ac:spMkLst>
        </pc:spChg>
        <pc:spChg chg="mod">
          <ac:chgData name="Elisie Kåresdotter" userId="62ff3f16-7c40-4cdc-b0a7-6885b8e42aee" providerId="ADAL" clId="{D9B0FBA6-56FC-4B7F-B54C-A27BC36AADA2}" dt="2023-04-21T13:14:57.421" v="9034"/>
          <ac:spMkLst>
            <pc:docMk/>
            <pc:sldMk cId="2625469433" sldId="548"/>
            <ac:spMk id="126" creationId="{2F7E17D5-9B26-41D6-A87A-F104E4BB759D}"/>
          </ac:spMkLst>
        </pc:spChg>
        <pc:spChg chg="mod">
          <ac:chgData name="Elisie Kåresdotter" userId="62ff3f16-7c40-4cdc-b0a7-6885b8e42aee" providerId="ADAL" clId="{D9B0FBA6-56FC-4B7F-B54C-A27BC36AADA2}" dt="2023-04-21T13:14:57.421" v="9034"/>
          <ac:spMkLst>
            <pc:docMk/>
            <pc:sldMk cId="2625469433" sldId="548"/>
            <ac:spMk id="127" creationId="{4A28287B-0DAA-46CB-A900-B4D4CF028AA7}"/>
          </ac:spMkLst>
        </pc:spChg>
        <pc:spChg chg="mod">
          <ac:chgData name="Elisie Kåresdotter" userId="62ff3f16-7c40-4cdc-b0a7-6885b8e42aee" providerId="ADAL" clId="{D9B0FBA6-56FC-4B7F-B54C-A27BC36AADA2}" dt="2023-04-21T13:14:57.421" v="9034"/>
          <ac:spMkLst>
            <pc:docMk/>
            <pc:sldMk cId="2625469433" sldId="548"/>
            <ac:spMk id="128" creationId="{336DC9FC-A6D7-41FE-9CE4-1EE8D8EC81D4}"/>
          </ac:spMkLst>
        </pc:spChg>
        <pc:spChg chg="mod">
          <ac:chgData name="Elisie Kåresdotter" userId="62ff3f16-7c40-4cdc-b0a7-6885b8e42aee" providerId="ADAL" clId="{D9B0FBA6-56FC-4B7F-B54C-A27BC36AADA2}" dt="2023-04-21T13:14:57.421" v="9034"/>
          <ac:spMkLst>
            <pc:docMk/>
            <pc:sldMk cId="2625469433" sldId="548"/>
            <ac:spMk id="129" creationId="{ED366E25-1A77-438A-A341-B59C53CCFFEE}"/>
          </ac:spMkLst>
        </pc:spChg>
        <pc:spChg chg="mod">
          <ac:chgData name="Elisie Kåresdotter" userId="62ff3f16-7c40-4cdc-b0a7-6885b8e42aee" providerId="ADAL" clId="{D9B0FBA6-56FC-4B7F-B54C-A27BC36AADA2}" dt="2023-04-21T13:14:57.421" v="9034"/>
          <ac:spMkLst>
            <pc:docMk/>
            <pc:sldMk cId="2625469433" sldId="548"/>
            <ac:spMk id="130" creationId="{541FC672-E7EC-472D-B7A8-ED832CC6654D}"/>
          </ac:spMkLst>
        </pc:spChg>
        <pc:spChg chg="mod">
          <ac:chgData name="Elisie Kåresdotter" userId="62ff3f16-7c40-4cdc-b0a7-6885b8e42aee" providerId="ADAL" clId="{D9B0FBA6-56FC-4B7F-B54C-A27BC36AADA2}" dt="2023-04-21T13:14:57.421" v="9034"/>
          <ac:spMkLst>
            <pc:docMk/>
            <pc:sldMk cId="2625469433" sldId="548"/>
            <ac:spMk id="131" creationId="{F5E8D6FC-F282-405C-8DF9-02C56E5D282C}"/>
          </ac:spMkLst>
        </pc:spChg>
        <pc:spChg chg="del mod topLvl">
          <ac:chgData name="Elisie Kåresdotter" userId="62ff3f16-7c40-4cdc-b0a7-6885b8e42aee" providerId="ADAL" clId="{D9B0FBA6-56FC-4B7F-B54C-A27BC36AADA2}" dt="2023-04-21T14:05:22.826" v="10096" actId="478"/>
          <ac:spMkLst>
            <pc:docMk/>
            <pc:sldMk cId="2625469433" sldId="548"/>
            <ac:spMk id="133" creationId="{AE707C47-A462-429F-8859-CF74EDE83E5D}"/>
          </ac:spMkLst>
        </pc:spChg>
        <pc:spChg chg="del mod topLvl">
          <ac:chgData name="Elisie Kåresdotter" userId="62ff3f16-7c40-4cdc-b0a7-6885b8e42aee" providerId="ADAL" clId="{D9B0FBA6-56FC-4B7F-B54C-A27BC36AADA2}" dt="2023-04-21T14:05:27.378" v="10097" actId="478"/>
          <ac:spMkLst>
            <pc:docMk/>
            <pc:sldMk cId="2625469433" sldId="548"/>
            <ac:spMk id="138" creationId="{EFA745E8-4CC7-4EB3-AE91-BFC313B2C206}"/>
          </ac:spMkLst>
        </pc:spChg>
        <pc:spChg chg="del mod topLvl">
          <ac:chgData name="Elisie Kåresdotter" userId="62ff3f16-7c40-4cdc-b0a7-6885b8e42aee" providerId="ADAL" clId="{D9B0FBA6-56FC-4B7F-B54C-A27BC36AADA2}" dt="2023-04-21T14:05:27.378" v="10097" actId="478"/>
          <ac:spMkLst>
            <pc:docMk/>
            <pc:sldMk cId="2625469433" sldId="548"/>
            <ac:spMk id="140" creationId="{00D237F2-7EB2-4AE3-82AF-6F109FBA8CED}"/>
          </ac:spMkLst>
        </pc:spChg>
        <pc:spChg chg="mod">
          <ac:chgData name="Elisie Kåresdotter" userId="62ff3f16-7c40-4cdc-b0a7-6885b8e42aee" providerId="ADAL" clId="{D9B0FBA6-56FC-4B7F-B54C-A27BC36AADA2}" dt="2023-04-21T14:02:23.683" v="10074" actId="165"/>
          <ac:spMkLst>
            <pc:docMk/>
            <pc:sldMk cId="2625469433" sldId="548"/>
            <ac:spMk id="147" creationId="{FF848F8A-553D-4CAD-8528-2350D478A728}"/>
          </ac:spMkLst>
        </pc:spChg>
        <pc:spChg chg="mod">
          <ac:chgData name="Elisie Kåresdotter" userId="62ff3f16-7c40-4cdc-b0a7-6885b8e42aee" providerId="ADAL" clId="{D9B0FBA6-56FC-4B7F-B54C-A27BC36AADA2}" dt="2023-04-21T14:02:23.683" v="10074" actId="165"/>
          <ac:spMkLst>
            <pc:docMk/>
            <pc:sldMk cId="2625469433" sldId="548"/>
            <ac:spMk id="148" creationId="{45C1B75F-AA36-4B72-B99B-2868C05463F6}"/>
          </ac:spMkLst>
        </pc:spChg>
        <pc:spChg chg="mod">
          <ac:chgData name="Elisie Kåresdotter" userId="62ff3f16-7c40-4cdc-b0a7-6885b8e42aee" providerId="ADAL" clId="{D9B0FBA6-56FC-4B7F-B54C-A27BC36AADA2}" dt="2023-04-21T14:02:23.683" v="10074" actId="165"/>
          <ac:spMkLst>
            <pc:docMk/>
            <pc:sldMk cId="2625469433" sldId="548"/>
            <ac:spMk id="149" creationId="{B88A6445-70BF-4C73-A98C-9CAE872660AA}"/>
          </ac:spMkLst>
        </pc:spChg>
        <pc:spChg chg="mod">
          <ac:chgData name="Elisie Kåresdotter" userId="62ff3f16-7c40-4cdc-b0a7-6885b8e42aee" providerId="ADAL" clId="{D9B0FBA6-56FC-4B7F-B54C-A27BC36AADA2}" dt="2023-04-21T14:02:23.683" v="10074" actId="165"/>
          <ac:spMkLst>
            <pc:docMk/>
            <pc:sldMk cId="2625469433" sldId="548"/>
            <ac:spMk id="150" creationId="{8D49C677-FD26-419A-8350-15B9787F3CAA}"/>
          </ac:spMkLst>
        </pc:spChg>
        <pc:spChg chg="mod">
          <ac:chgData name="Elisie Kåresdotter" userId="62ff3f16-7c40-4cdc-b0a7-6885b8e42aee" providerId="ADAL" clId="{D9B0FBA6-56FC-4B7F-B54C-A27BC36AADA2}" dt="2023-04-21T14:02:23.683" v="10074" actId="165"/>
          <ac:spMkLst>
            <pc:docMk/>
            <pc:sldMk cId="2625469433" sldId="548"/>
            <ac:spMk id="151" creationId="{A975B7D4-9DD5-4F73-9FFE-80C04B047461}"/>
          </ac:spMkLst>
        </pc:spChg>
        <pc:spChg chg="mod">
          <ac:chgData name="Elisie Kåresdotter" userId="62ff3f16-7c40-4cdc-b0a7-6885b8e42aee" providerId="ADAL" clId="{D9B0FBA6-56FC-4B7F-B54C-A27BC36AADA2}" dt="2023-04-21T14:02:23.683" v="10074" actId="165"/>
          <ac:spMkLst>
            <pc:docMk/>
            <pc:sldMk cId="2625469433" sldId="548"/>
            <ac:spMk id="152" creationId="{5521A40A-EC26-412C-85A0-8FF4BFA36487}"/>
          </ac:spMkLst>
        </pc:spChg>
        <pc:spChg chg="mod">
          <ac:chgData name="Elisie Kåresdotter" userId="62ff3f16-7c40-4cdc-b0a7-6885b8e42aee" providerId="ADAL" clId="{D9B0FBA6-56FC-4B7F-B54C-A27BC36AADA2}" dt="2023-04-21T14:02:23.683" v="10074" actId="165"/>
          <ac:spMkLst>
            <pc:docMk/>
            <pc:sldMk cId="2625469433" sldId="548"/>
            <ac:spMk id="153" creationId="{2AD552F2-60CC-43B4-82EC-9122F103C4B0}"/>
          </ac:spMkLst>
        </pc:spChg>
        <pc:spChg chg="mod">
          <ac:chgData name="Elisie Kåresdotter" userId="62ff3f16-7c40-4cdc-b0a7-6885b8e42aee" providerId="ADAL" clId="{D9B0FBA6-56FC-4B7F-B54C-A27BC36AADA2}" dt="2023-04-21T14:02:23.683" v="10074" actId="165"/>
          <ac:spMkLst>
            <pc:docMk/>
            <pc:sldMk cId="2625469433" sldId="548"/>
            <ac:spMk id="154" creationId="{DC88A6D8-EE26-447E-9AC0-40FE7D5527A5}"/>
          </ac:spMkLst>
        </pc:spChg>
        <pc:spChg chg="mod">
          <ac:chgData name="Elisie Kåresdotter" userId="62ff3f16-7c40-4cdc-b0a7-6885b8e42aee" providerId="ADAL" clId="{D9B0FBA6-56FC-4B7F-B54C-A27BC36AADA2}" dt="2023-04-21T14:02:23.683" v="10074" actId="165"/>
          <ac:spMkLst>
            <pc:docMk/>
            <pc:sldMk cId="2625469433" sldId="548"/>
            <ac:spMk id="155" creationId="{A39A22FC-01D2-4FE1-BF38-0F61EC437F95}"/>
          </ac:spMkLst>
        </pc:spChg>
        <pc:spChg chg="mod">
          <ac:chgData name="Elisie Kåresdotter" userId="62ff3f16-7c40-4cdc-b0a7-6885b8e42aee" providerId="ADAL" clId="{D9B0FBA6-56FC-4B7F-B54C-A27BC36AADA2}" dt="2023-04-21T14:02:23.683" v="10074" actId="165"/>
          <ac:spMkLst>
            <pc:docMk/>
            <pc:sldMk cId="2625469433" sldId="548"/>
            <ac:spMk id="156" creationId="{769BA856-CEF1-4C4F-BF8A-303039011DA4}"/>
          </ac:spMkLst>
        </pc:spChg>
        <pc:spChg chg="mod">
          <ac:chgData name="Elisie Kåresdotter" userId="62ff3f16-7c40-4cdc-b0a7-6885b8e42aee" providerId="ADAL" clId="{D9B0FBA6-56FC-4B7F-B54C-A27BC36AADA2}" dt="2023-04-21T14:02:23.683" v="10074" actId="165"/>
          <ac:spMkLst>
            <pc:docMk/>
            <pc:sldMk cId="2625469433" sldId="548"/>
            <ac:spMk id="157" creationId="{C79D41FB-4447-41EA-B702-BC0C373CF312}"/>
          </ac:spMkLst>
        </pc:spChg>
        <pc:spChg chg="mod">
          <ac:chgData name="Elisie Kåresdotter" userId="62ff3f16-7c40-4cdc-b0a7-6885b8e42aee" providerId="ADAL" clId="{D9B0FBA6-56FC-4B7F-B54C-A27BC36AADA2}" dt="2023-04-21T14:02:23.683" v="10074" actId="165"/>
          <ac:spMkLst>
            <pc:docMk/>
            <pc:sldMk cId="2625469433" sldId="548"/>
            <ac:spMk id="158" creationId="{4981D2BA-752B-4FFC-8BC1-88FCCF5D2BDC}"/>
          </ac:spMkLst>
        </pc:spChg>
        <pc:spChg chg="mod">
          <ac:chgData name="Elisie Kåresdotter" userId="62ff3f16-7c40-4cdc-b0a7-6885b8e42aee" providerId="ADAL" clId="{D9B0FBA6-56FC-4B7F-B54C-A27BC36AADA2}" dt="2023-04-21T14:05:27.653" v="10098"/>
          <ac:spMkLst>
            <pc:docMk/>
            <pc:sldMk cId="2625469433" sldId="548"/>
            <ac:spMk id="163" creationId="{81DA39DE-893A-46A8-B7E5-2E4B924983E4}"/>
          </ac:spMkLst>
        </pc:spChg>
        <pc:spChg chg="mod">
          <ac:chgData name="Elisie Kåresdotter" userId="62ff3f16-7c40-4cdc-b0a7-6885b8e42aee" providerId="ADAL" clId="{D9B0FBA6-56FC-4B7F-B54C-A27BC36AADA2}" dt="2023-04-23T11:53:08.988" v="10220" actId="1036"/>
          <ac:spMkLst>
            <pc:docMk/>
            <pc:sldMk cId="2625469433" sldId="548"/>
            <ac:spMk id="167" creationId="{F85630A4-3E4B-4A91-AC75-9679C72C193D}"/>
          </ac:spMkLst>
        </pc:spChg>
        <pc:spChg chg="mod">
          <ac:chgData name="Elisie Kåresdotter" userId="62ff3f16-7c40-4cdc-b0a7-6885b8e42aee" providerId="ADAL" clId="{D9B0FBA6-56FC-4B7F-B54C-A27BC36AADA2}" dt="2023-04-23T11:53:02.629" v="10216" actId="1036"/>
          <ac:spMkLst>
            <pc:docMk/>
            <pc:sldMk cId="2625469433" sldId="548"/>
            <ac:spMk id="169" creationId="{AA78E033-9167-4C37-BFF1-D287A1088C3E}"/>
          </ac:spMkLst>
        </pc:spChg>
        <pc:spChg chg="mod">
          <ac:chgData name="Elisie Kåresdotter" userId="62ff3f16-7c40-4cdc-b0a7-6885b8e42aee" providerId="ADAL" clId="{D9B0FBA6-56FC-4B7F-B54C-A27BC36AADA2}" dt="2023-04-23T11:53:28.225" v="10229" actId="208"/>
          <ac:spMkLst>
            <pc:docMk/>
            <pc:sldMk cId="2625469433" sldId="548"/>
            <ac:spMk id="176" creationId="{7F2C7E5D-EE47-4A0F-B6A9-C59F82068EA5}"/>
          </ac:spMkLst>
        </pc:spChg>
        <pc:spChg chg="mod">
          <ac:chgData name="Elisie Kåresdotter" userId="62ff3f16-7c40-4cdc-b0a7-6885b8e42aee" providerId="ADAL" clId="{D9B0FBA6-56FC-4B7F-B54C-A27BC36AADA2}" dt="2023-04-21T14:05:27.653" v="10098"/>
          <ac:spMkLst>
            <pc:docMk/>
            <pc:sldMk cId="2625469433" sldId="548"/>
            <ac:spMk id="177" creationId="{A67C03E6-7C40-4F69-801A-7154735396A4}"/>
          </ac:spMkLst>
        </pc:spChg>
        <pc:spChg chg="mod">
          <ac:chgData name="Elisie Kåresdotter" userId="62ff3f16-7c40-4cdc-b0a7-6885b8e42aee" providerId="ADAL" clId="{D9B0FBA6-56FC-4B7F-B54C-A27BC36AADA2}" dt="2023-04-23T11:54:12.446" v="10239" actId="1076"/>
          <ac:spMkLst>
            <pc:docMk/>
            <pc:sldMk cId="2625469433" sldId="548"/>
            <ac:spMk id="178" creationId="{C8916BC0-8DA2-4E82-837D-D87E8821919D}"/>
          </ac:spMkLst>
        </pc:spChg>
        <pc:spChg chg="mod">
          <ac:chgData name="Elisie Kåresdotter" userId="62ff3f16-7c40-4cdc-b0a7-6885b8e42aee" providerId="ADAL" clId="{D9B0FBA6-56FC-4B7F-B54C-A27BC36AADA2}" dt="2023-04-23T11:54:03.194" v="10238" actId="1076"/>
          <ac:spMkLst>
            <pc:docMk/>
            <pc:sldMk cId="2625469433" sldId="548"/>
            <ac:spMk id="179" creationId="{C78CFD37-0FFA-4D8A-BC4A-C91D99467462}"/>
          </ac:spMkLst>
        </pc:spChg>
        <pc:spChg chg="mod">
          <ac:chgData name="Elisie Kåresdotter" userId="62ff3f16-7c40-4cdc-b0a7-6885b8e42aee" providerId="ADAL" clId="{D9B0FBA6-56FC-4B7F-B54C-A27BC36AADA2}" dt="2023-04-23T11:52:31.727" v="10205" actId="208"/>
          <ac:spMkLst>
            <pc:docMk/>
            <pc:sldMk cId="2625469433" sldId="548"/>
            <ac:spMk id="180" creationId="{1DF08646-F5E5-4C08-80D4-65ABE0A7D4E4}"/>
          </ac:spMkLst>
        </pc:spChg>
        <pc:spChg chg="mod">
          <ac:chgData name="Elisie Kåresdotter" userId="62ff3f16-7c40-4cdc-b0a7-6885b8e42aee" providerId="ADAL" clId="{D9B0FBA6-56FC-4B7F-B54C-A27BC36AADA2}" dt="2023-04-23T11:52:44.693" v="10210" actId="1036"/>
          <ac:spMkLst>
            <pc:docMk/>
            <pc:sldMk cId="2625469433" sldId="548"/>
            <ac:spMk id="181" creationId="{B49BD2B8-6F73-41CB-A80B-F030731FE74E}"/>
          </ac:spMkLst>
        </pc:spChg>
        <pc:spChg chg="mod">
          <ac:chgData name="Elisie Kåresdotter" userId="62ff3f16-7c40-4cdc-b0a7-6885b8e42aee" providerId="ADAL" clId="{D9B0FBA6-56FC-4B7F-B54C-A27BC36AADA2}" dt="2023-04-23T11:52:11.955" v="10199" actId="208"/>
          <ac:spMkLst>
            <pc:docMk/>
            <pc:sldMk cId="2625469433" sldId="548"/>
            <ac:spMk id="182" creationId="{E58A19CA-CE7F-4269-8BD5-874645219C1E}"/>
          </ac:spMkLst>
        </pc:spChg>
        <pc:spChg chg="mod">
          <ac:chgData name="Elisie Kåresdotter" userId="62ff3f16-7c40-4cdc-b0a7-6885b8e42aee" providerId="ADAL" clId="{D9B0FBA6-56FC-4B7F-B54C-A27BC36AADA2}" dt="2023-04-21T14:05:27.653" v="10098"/>
          <ac:spMkLst>
            <pc:docMk/>
            <pc:sldMk cId="2625469433" sldId="548"/>
            <ac:spMk id="183" creationId="{8416FF81-094E-4BF3-873C-ABBEFDDC54EB}"/>
          </ac:spMkLst>
        </pc:spChg>
        <pc:spChg chg="mod">
          <ac:chgData name="Elisie Kåresdotter" userId="62ff3f16-7c40-4cdc-b0a7-6885b8e42aee" providerId="ADAL" clId="{D9B0FBA6-56FC-4B7F-B54C-A27BC36AADA2}" dt="2023-04-23T11:55:02.701" v="10286" actId="14100"/>
          <ac:spMkLst>
            <pc:docMk/>
            <pc:sldMk cId="2625469433" sldId="548"/>
            <ac:spMk id="184" creationId="{9CA0D5AA-5123-4D43-831D-341F2DE3F144}"/>
          </ac:spMkLst>
        </pc:spChg>
        <pc:spChg chg="mod">
          <ac:chgData name="Elisie Kåresdotter" userId="62ff3f16-7c40-4cdc-b0a7-6885b8e42aee" providerId="ADAL" clId="{D9B0FBA6-56FC-4B7F-B54C-A27BC36AADA2}" dt="2023-04-23T11:55:10.468" v="10322" actId="1035"/>
          <ac:spMkLst>
            <pc:docMk/>
            <pc:sldMk cId="2625469433" sldId="548"/>
            <ac:spMk id="185" creationId="{F4108951-8121-49D3-90F3-DA466ABADA3B}"/>
          </ac:spMkLst>
        </pc:spChg>
        <pc:spChg chg="mod">
          <ac:chgData name="Elisie Kåresdotter" userId="62ff3f16-7c40-4cdc-b0a7-6885b8e42aee" providerId="ADAL" clId="{D9B0FBA6-56FC-4B7F-B54C-A27BC36AADA2}" dt="2023-04-23T11:51:43.423" v="10180" actId="208"/>
          <ac:spMkLst>
            <pc:docMk/>
            <pc:sldMk cId="2625469433" sldId="548"/>
            <ac:spMk id="186" creationId="{C21F5AB2-F5F3-495F-B46B-E76C522E592F}"/>
          </ac:spMkLst>
        </pc:spChg>
        <pc:spChg chg="mod">
          <ac:chgData name="Elisie Kåresdotter" userId="62ff3f16-7c40-4cdc-b0a7-6885b8e42aee" providerId="ADAL" clId="{D9B0FBA6-56FC-4B7F-B54C-A27BC36AADA2}" dt="2023-04-21T14:05:27.653" v="10098"/>
          <ac:spMkLst>
            <pc:docMk/>
            <pc:sldMk cId="2625469433" sldId="548"/>
            <ac:spMk id="187" creationId="{C41B1583-A433-4174-83A9-597188C3F0F1}"/>
          </ac:spMkLst>
        </pc:spChg>
        <pc:grpChg chg="del">
          <ac:chgData name="Elisie Kåresdotter" userId="62ff3f16-7c40-4cdc-b0a7-6885b8e42aee" providerId="ADAL" clId="{D9B0FBA6-56FC-4B7F-B54C-A27BC36AADA2}" dt="2023-04-18T14:49:23.871" v="6605" actId="478"/>
          <ac:grpSpMkLst>
            <pc:docMk/>
            <pc:sldMk cId="2625469433" sldId="548"/>
            <ac:grpSpMk id="2" creationId="{D29934FB-0F1A-4674-BC33-A817EB4E5A1B}"/>
          </ac:grpSpMkLst>
        </pc:grpChg>
        <pc:grpChg chg="del">
          <ac:chgData name="Elisie Kåresdotter" userId="62ff3f16-7c40-4cdc-b0a7-6885b8e42aee" providerId="ADAL" clId="{D9B0FBA6-56FC-4B7F-B54C-A27BC36AADA2}" dt="2023-04-18T13:25:38.620" v="4657" actId="478"/>
          <ac:grpSpMkLst>
            <pc:docMk/>
            <pc:sldMk cId="2625469433" sldId="548"/>
            <ac:grpSpMk id="34" creationId="{A788BBE7-D426-4DE8-A52F-5A163C0501A8}"/>
          </ac:grpSpMkLst>
        </pc:grpChg>
        <pc:grpChg chg="del">
          <ac:chgData name="Elisie Kåresdotter" userId="62ff3f16-7c40-4cdc-b0a7-6885b8e42aee" providerId="ADAL" clId="{D9B0FBA6-56FC-4B7F-B54C-A27BC36AADA2}" dt="2023-04-18T13:25:31.677" v="4655" actId="478"/>
          <ac:grpSpMkLst>
            <pc:docMk/>
            <pc:sldMk cId="2625469433" sldId="548"/>
            <ac:grpSpMk id="37" creationId="{8AEDF883-4AE5-4055-8336-1EAA126CDB78}"/>
          </ac:grpSpMkLst>
        </pc:grpChg>
        <pc:grpChg chg="add del mod">
          <ac:chgData name="Elisie Kåresdotter" userId="62ff3f16-7c40-4cdc-b0a7-6885b8e42aee" providerId="ADAL" clId="{D9B0FBA6-56FC-4B7F-B54C-A27BC36AADA2}" dt="2023-04-18T14:54:04.888" v="6661" actId="478"/>
          <ac:grpSpMkLst>
            <pc:docMk/>
            <pc:sldMk cId="2625469433" sldId="548"/>
            <ac:grpSpMk id="49" creationId="{E3A06EB3-C6B4-489E-B751-560FEC749C7F}"/>
          </ac:grpSpMkLst>
        </pc:grpChg>
        <pc:grpChg chg="mod">
          <ac:chgData name="Elisie Kåresdotter" userId="62ff3f16-7c40-4cdc-b0a7-6885b8e42aee" providerId="ADAL" clId="{D9B0FBA6-56FC-4B7F-B54C-A27BC36AADA2}" dt="2023-04-18T14:49:24.075" v="6606"/>
          <ac:grpSpMkLst>
            <pc:docMk/>
            <pc:sldMk cId="2625469433" sldId="548"/>
            <ac:grpSpMk id="50" creationId="{0AEA2BAD-A0E4-4EF8-9FAA-883161B84492}"/>
          </ac:grpSpMkLst>
        </pc:grpChg>
        <pc:grpChg chg="mod">
          <ac:chgData name="Elisie Kåresdotter" userId="62ff3f16-7c40-4cdc-b0a7-6885b8e42aee" providerId="ADAL" clId="{D9B0FBA6-56FC-4B7F-B54C-A27BC36AADA2}" dt="2023-04-18T14:49:24.075" v="6606"/>
          <ac:grpSpMkLst>
            <pc:docMk/>
            <pc:sldMk cId="2625469433" sldId="548"/>
            <ac:grpSpMk id="51" creationId="{1000FF42-3D83-4A92-8DCC-FD0915AC2E2D}"/>
          </ac:grpSpMkLst>
        </pc:grpChg>
        <pc:grpChg chg="mod">
          <ac:chgData name="Elisie Kåresdotter" userId="62ff3f16-7c40-4cdc-b0a7-6885b8e42aee" providerId="ADAL" clId="{D9B0FBA6-56FC-4B7F-B54C-A27BC36AADA2}" dt="2023-04-18T14:49:24.075" v="6606"/>
          <ac:grpSpMkLst>
            <pc:docMk/>
            <pc:sldMk cId="2625469433" sldId="548"/>
            <ac:grpSpMk id="52" creationId="{A3B34E3C-0AEE-4015-BE8F-C48CEAFDDDEC}"/>
          </ac:grpSpMkLst>
        </pc:grpChg>
        <pc:grpChg chg="mod">
          <ac:chgData name="Elisie Kåresdotter" userId="62ff3f16-7c40-4cdc-b0a7-6885b8e42aee" providerId="ADAL" clId="{D9B0FBA6-56FC-4B7F-B54C-A27BC36AADA2}" dt="2023-04-18T14:49:24.075" v="6606"/>
          <ac:grpSpMkLst>
            <pc:docMk/>
            <pc:sldMk cId="2625469433" sldId="548"/>
            <ac:grpSpMk id="53" creationId="{07038F84-0DAE-4F55-850C-BA99E2B25535}"/>
          </ac:grpSpMkLst>
        </pc:grpChg>
        <pc:grpChg chg="mod">
          <ac:chgData name="Elisie Kåresdotter" userId="62ff3f16-7c40-4cdc-b0a7-6885b8e42aee" providerId="ADAL" clId="{D9B0FBA6-56FC-4B7F-B54C-A27BC36AADA2}" dt="2023-04-18T14:49:24.075" v="6606"/>
          <ac:grpSpMkLst>
            <pc:docMk/>
            <pc:sldMk cId="2625469433" sldId="548"/>
            <ac:grpSpMk id="54" creationId="{A5668F00-E68D-409D-9364-A6A494ACF14B}"/>
          </ac:grpSpMkLst>
        </pc:grpChg>
        <pc:grpChg chg="mod">
          <ac:chgData name="Elisie Kåresdotter" userId="62ff3f16-7c40-4cdc-b0a7-6885b8e42aee" providerId="ADAL" clId="{D9B0FBA6-56FC-4B7F-B54C-A27BC36AADA2}" dt="2023-04-18T14:49:24.075" v="6606"/>
          <ac:grpSpMkLst>
            <pc:docMk/>
            <pc:sldMk cId="2625469433" sldId="548"/>
            <ac:grpSpMk id="55" creationId="{B61E64C8-C055-4B1A-9CE8-10D929BE3F92}"/>
          </ac:grpSpMkLst>
        </pc:grpChg>
        <pc:grpChg chg="add del mod">
          <ac:chgData name="Elisie Kåresdotter" userId="62ff3f16-7c40-4cdc-b0a7-6885b8e42aee" providerId="ADAL" clId="{D9B0FBA6-56FC-4B7F-B54C-A27BC36AADA2}" dt="2023-04-21T13:14:44.636" v="9030" actId="478"/>
          <ac:grpSpMkLst>
            <pc:docMk/>
            <pc:sldMk cId="2625469433" sldId="548"/>
            <ac:grpSpMk id="68" creationId="{6B3759FF-3B25-44E8-A0DD-CC7151B8DCD4}"/>
          </ac:grpSpMkLst>
        </pc:grpChg>
        <pc:grpChg chg="mod">
          <ac:chgData name="Elisie Kåresdotter" userId="62ff3f16-7c40-4cdc-b0a7-6885b8e42aee" providerId="ADAL" clId="{D9B0FBA6-56FC-4B7F-B54C-A27BC36AADA2}" dt="2023-04-18T14:54:05.058" v="6662"/>
          <ac:grpSpMkLst>
            <pc:docMk/>
            <pc:sldMk cId="2625469433" sldId="548"/>
            <ac:grpSpMk id="69" creationId="{3A0AC485-4021-4185-BC4B-015B3D42A222}"/>
          </ac:grpSpMkLst>
        </pc:grpChg>
        <pc:grpChg chg="mod">
          <ac:chgData name="Elisie Kåresdotter" userId="62ff3f16-7c40-4cdc-b0a7-6885b8e42aee" providerId="ADAL" clId="{D9B0FBA6-56FC-4B7F-B54C-A27BC36AADA2}" dt="2023-04-18T14:54:05.058" v="6662"/>
          <ac:grpSpMkLst>
            <pc:docMk/>
            <pc:sldMk cId="2625469433" sldId="548"/>
            <ac:grpSpMk id="70" creationId="{8082F452-21A1-496B-AD93-D33DE0813BCC}"/>
          </ac:grpSpMkLst>
        </pc:grpChg>
        <pc:grpChg chg="mod">
          <ac:chgData name="Elisie Kåresdotter" userId="62ff3f16-7c40-4cdc-b0a7-6885b8e42aee" providerId="ADAL" clId="{D9B0FBA6-56FC-4B7F-B54C-A27BC36AADA2}" dt="2023-04-18T14:54:05.058" v="6662"/>
          <ac:grpSpMkLst>
            <pc:docMk/>
            <pc:sldMk cId="2625469433" sldId="548"/>
            <ac:grpSpMk id="71" creationId="{7B3F9763-F61E-4DBA-B02E-CE2DD73E1231}"/>
          </ac:grpSpMkLst>
        </pc:grpChg>
        <pc:grpChg chg="mod">
          <ac:chgData name="Elisie Kåresdotter" userId="62ff3f16-7c40-4cdc-b0a7-6885b8e42aee" providerId="ADAL" clId="{D9B0FBA6-56FC-4B7F-B54C-A27BC36AADA2}" dt="2023-04-18T14:54:05.058" v="6662"/>
          <ac:grpSpMkLst>
            <pc:docMk/>
            <pc:sldMk cId="2625469433" sldId="548"/>
            <ac:grpSpMk id="72" creationId="{88C9D05D-3EE5-4C85-88F3-551390480D4A}"/>
          </ac:grpSpMkLst>
        </pc:grpChg>
        <pc:grpChg chg="mod">
          <ac:chgData name="Elisie Kåresdotter" userId="62ff3f16-7c40-4cdc-b0a7-6885b8e42aee" providerId="ADAL" clId="{D9B0FBA6-56FC-4B7F-B54C-A27BC36AADA2}" dt="2023-04-18T14:54:05.058" v="6662"/>
          <ac:grpSpMkLst>
            <pc:docMk/>
            <pc:sldMk cId="2625469433" sldId="548"/>
            <ac:grpSpMk id="73" creationId="{5F99FC3B-4FA1-4528-B6EC-BCDFDD10AE49}"/>
          </ac:grpSpMkLst>
        </pc:grpChg>
        <pc:grpChg chg="mod">
          <ac:chgData name="Elisie Kåresdotter" userId="62ff3f16-7c40-4cdc-b0a7-6885b8e42aee" providerId="ADAL" clId="{D9B0FBA6-56FC-4B7F-B54C-A27BC36AADA2}" dt="2023-04-18T14:54:05.058" v="6662"/>
          <ac:grpSpMkLst>
            <pc:docMk/>
            <pc:sldMk cId="2625469433" sldId="548"/>
            <ac:grpSpMk id="74" creationId="{405D9950-5387-45DD-8BD9-4C9486C3E4E8}"/>
          </ac:grpSpMkLst>
        </pc:grpChg>
        <pc:grpChg chg="add del mod">
          <ac:chgData name="Elisie Kåresdotter" userId="62ff3f16-7c40-4cdc-b0a7-6885b8e42aee" providerId="ADAL" clId="{D9B0FBA6-56FC-4B7F-B54C-A27BC36AADA2}" dt="2023-04-21T13:14:47.431" v="9032"/>
          <ac:grpSpMkLst>
            <pc:docMk/>
            <pc:sldMk cId="2625469433" sldId="548"/>
            <ac:grpSpMk id="88" creationId="{BA3AF60C-E408-4083-9555-240ADCED2AA6}"/>
          </ac:grpSpMkLst>
        </pc:grpChg>
        <pc:grpChg chg="mod">
          <ac:chgData name="Elisie Kåresdotter" userId="62ff3f16-7c40-4cdc-b0a7-6885b8e42aee" providerId="ADAL" clId="{D9B0FBA6-56FC-4B7F-B54C-A27BC36AADA2}" dt="2023-04-21T13:14:44.899" v="9031"/>
          <ac:grpSpMkLst>
            <pc:docMk/>
            <pc:sldMk cId="2625469433" sldId="548"/>
            <ac:grpSpMk id="89" creationId="{4A63A459-741D-4982-B32B-ABCEDA0DFE55}"/>
          </ac:grpSpMkLst>
        </pc:grpChg>
        <pc:grpChg chg="mod">
          <ac:chgData name="Elisie Kåresdotter" userId="62ff3f16-7c40-4cdc-b0a7-6885b8e42aee" providerId="ADAL" clId="{D9B0FBA6-56FC-4B7F-B54C-A27BC36AADA2}" dt="2023-04-21T13:14:44.899" v="9031"/>
          <ac:grpSpMkLst>
            <pc:docMk/>
            <pc:sldMk cId="2625469433" sldId="548"/>
            <ac:grpSpMk id="91" creationId="{2BF00329-1C7F-4493-9AA0-E2DD164386B2}"/>
          </ac:grpSpMkLst>
        </pc:grpChg>
        <pc:grpChg chg="mod">
          <ac:chgData name="Elisie Kåresdotter" userId="62ff3f16-7c40-4cdc-b0a7-6885b8e42aee" providerId="ADAL" clId="{D9B0FBA6-56FC-4B7F-B54C-A27BC36AADA2}" dt="2023-04-21T13:14:44.899" v="9031"/>
          <ac:grpSpMkLst>
            <pc:docMk/>
            <pc:sldMk cId="2625469433" sldId="548"/>
            <ac:grpSpMk id="92" creationId="{C544491E-9F7B-46E6-B3E4-8F9DA2E18DFB}"/>
          </ac:grpSpMkLst>
        </pc:grpChg>
        <pc:grpChg chg="mod">
          <ac:chgData name="Elisie Kåresdotter" userId="62ff3f16-7c40-4cdc-b0a7-6885b8e42aee" providerId="ADAL" clId="{D9B0FBA6-56FC-4B7F-B54C-A27BC36AADA2}" dt="2023-04-21T13:14:44.899" v="9031"/>
          <ac:grpSpMkLst>
            <pc:docMk/>
            <pc:sldMk cId="2625469433" sldId="548"/>
            <ac:grpSpMk id="93" creationId="{42244ADF-B3FE-4048-8F29-FE2539D3D3F2}"/>
          </ac:grpSpMkLst>
        </pc:grpChg>
        <pc:grpChg chg="mod">
          <ac:chgData name="Elisie Kåresdotter" userId="62ff3f16-7c40-4cdc-b0a7-6885b8e42aee" providerId="ADAL" clId="{D9B0FBA6-56FC-4B7F-B54C-A27BC36AADA2}" dt="2023-04-21T13:14:44.899" v="9031"/>
          <ac:grpSpMkLst>
            <pc:docMk/>
            <pc:sldMk cId="2625469433" sldId="548"/>
            <ac:grpSpMk id="94" creationId="{43905B14-FE91-4041-BBD6-076E6C16E1B6}"/>
          </ac:grpSpMkLst>
        </pc:grpChg>
        <pc:grpChg chg="mod">
          <ac:chgData name="Elisie Kåresdotter" userId="62ff3f16-7c40-4cdc-b0a7-6885b8e42aee" providerId="ADAL" clId="{D9B0FBA6-56FC-4B7F-B54C-A27BC36AADA2}" dt="2023-04-21T13:14:44.899" v="9031"/>
          <ac:grpSpMkLst>
            <pc:docMk/>
            <pc:sldMk cId="2625469433" sldId="548"/>
            <ac:grpSpMk id="95" creationId="{49617052-2F43-48A8-BE2C-0ED54B708123}"/>
          </ac:grpSpMkLst>
        </pc:grpChg>
        <pc:grpChg chg="mod">
          <ac:chgData name="Elisie Kåresdotter" userId="62ff3f16-7c40-4cdc-b0a7-6885b8e42aee" providerId="ADAL" clId="{D9B0FBA6-56FC-4B7F-B54C-A27BC36AADA2}" dt="2023-04-21T13:14:44.899" v="9031"/>
          <ac:grpSpMkLst>
            <pc:docMk/>
            <pc:sldMk cId="2625469433" sldId="548"/>
            <ac:grpSpMk id="96" creationId="{3D4A0253-0169-4E91-B7F7-70158C73665A}"/>
          </ac:grpSpMkLst>
        </pc:grpChg>
        <pc:grpChg chg="add del mod">
          <ac:chgData name="Elisie Kåresdotter" userId="62ff3f16-7c40-4cdc-b0a7-6885b8e42aee" providerId="ADAL" clId="{D9B0FBA6-56FC-4B7F-B54C-A27BC36AADA2}" dt="2023-04-21T13:15:08.185" v="9039"/>
          <ac:grpSpMkLst>
            <pc:docMk/>
            <pc:sldMk cId="2625469433" sldId="548"/>
            <ac:grpSpMk id="109" creationId="{DD6125A3-DF53-40C5-A2BC-0CB782E56957}"/>
          </ac:grpSpMkLst>
        </pc:grpChg>
        <pc:grpChg chg="mod">
          <ac:chgData name="Elisie Kåresdotter" userId="62ff3f16-7c40-4cdc-b0a7-6885b8e42aee" providerId="ADAL" clId="{D9B0FBA6-56FC-4B7F-B54C-A27BC36AADA2}" dt="2023-04-21T13:14:57.421" v="9034"/>
          <ac:grpSpMkLst>
            <pc:docMk/>
            <pc:sldMk cId="2625469433" sldId="548"/>
            <ac:grpSpMk id="110" creationId="{305B02AA-ADD9-4981-B00D-B05C917589E6}"/>
          </ac:grpSpMkLst>
        </pc:grpChg>
        <pc:grpChg chg="mod">
          <ac:chgData name="Elisie Kåresdotter" userId="62ff3f16-7c40-4cdc-b0a7-6885b8e42aee" providerId="ADAL" clId="{D9B0FBA6-56FC-4B7F-B54C-A27BC36AADA2}" dt="2023-04-21T13:14:57.421" v="9034"/>
          <ac:grpSpMkLst>
            <pc:docMk/>
            <pc:sldMk cId="2625469433" sldId="548"/>
            <ac:grpSpMk id="112" creationId="{6A75926F-73E6-47DC-802C-967D12276980}"/>
          </ac:grpSpMkLst>
        </pc:grpChg>
        <pc:grpChg chg="mod">
          <ac:chgData name="Elisie Kåresdotter" userId="62ff3f16-7c40-4cdc-b0a7-6885b8e42aee" providerId="ADAL" clId="{D9B0FBA6-56FC-4B7F-B54C-A27BC36AADA2}" dt="2023-04-21T13:14:57.421" v="9034"/>
          <ac:grpSpMkLst>
            <pc:docMk/>
            <pc:sldMk cId="2625469433" sldId="548"/>
            <ac:grpSpMk id="114" creationId="{6F52A333-F9AC-4E37-B0FF-0195C528451A}"/>
          </ac:grpSpMkLst>
        </pc:grpChg>
        <pc:grpChg chg="mod">
          <ac:chgData name="Elisie Kåresdotter" userId="62ff3f16-7c40-4cdc-b0a7-6885b8e42aee" providerId="ADAL" clId="{D9B0FBA6-56FC-4B7F-B54C-A27BC36AADA2}" dt="2023-04-21T13:14:57.421" v="9034"/>
          <ac:grpSpMkLst>
            <pc:docMk/>
            <pc:sldMk cId="2625469433" sldId="548"/>
            <ac:grpSpMk id="115" creationId="{F234D0DF-765C-4048-8329-96C1C718A17D}"/>
          </ac:grpSpMkLst>
        </pc:grpChg>
        <pc:grpChg chg="mod">
          <ac:chgData name="Elisie Kåresdotter" userId="62ff3f16-7c40-4cdc-b0a7-6885b8e42aee" providerId="ADAL" clId="{D9B0FBA6-56FC-4B7F-B54C-A27BC36AADA2}" dt="2023-04-21T13:14:57.421" v="9034"/>
          <ac:grpSpMkLst>
            <pc:docMk/>
            <pc:sldMk cId="2625469433" sldId="548"/>
            <ac:grpSpMk id="116" creationId="{EC283AD4-C4DF-4178-854D-461657655B32}"/>
          </ac:grpSpMkLst>
        </pc:grpChg>
        <pc:grpChg chg="mod">
          <ac:chgData name="Elisie Kåresdotter" userId="62ff3f16-7c40-4cdc-b0a7-6885b8e42aee" providerId="ADAL" clId="{D9B0FBA6-56FC-4B7F-B54C-A27BC36AADA2}" dt="2023-04-21T13:14:57.421" v="9034"/>
          <ac:grpSpMkLst>
            <pc:docMk/>
            <pc:sldMk cId="2625469433" sldId="548"/>
            <ac:grpSpMk id="117" creationId="{5ADBA83F-F747-4148-952E-3A738B837A6C}"/>
          </ac:grpSpMkLst>
        </pc:grpChg>
        <pc:grpChg chg="mod">
          <ac:chgData name="Elisie Kåresdotter" userId="62ff3f16-7c40-4cdc-b0a7-6885b8e42aee" providerId="ADAL" clId="{D9B0FBA6-56FC-4B7F-B54C-A27BC36AADA2}" dt="2023-04-21T13:14:57.421" v="9034"/>
          <ac:grpSpMkLst>
            <pc:docMk/>
            <pc:sldMk cId="2625469433" sldId="548"/>
            <ac:grpSpMk id="118" creationId="{75E0153C-B036-439A-81E0-7864087DB630}"/>
          </ac:grpSpMkLst>
        </pc:grpChg>
        <pc:grpChg chg="mod">
          <ac:chgData name="Elisie Kåresdotter" userId="62ff3f16-7c40-4cdc-b0a7-6885b8e42aee" providerId="ADAL" clId="{D9B0FBA6-56FC-4B7F-B54C-A27BC36AADA2}" dt="2023-04-21T13:14:57.421" v="9034"/>
          <ac:grpSpMkLst>
            <pc:docMk/>
            <pc:sldMk cId="2625469433" sldId="548"/>
            <ac:grpSpMk id="119" creationId="{956EBEF5-0242-45CF-88B3-6E7C165328AB}"/>
          </ac:grpSpMkLst>
        </pc:grpChg>
        <pc:grpChg chg="add del mod">
          <ac:chgData name="Elisie Kåresdotter" userId="62ff3f16-7c40-4cdc-b0a7-6885b8e42aee" providerId="ADAL" clId="{D9B0FBA6-56FC-4B7F-B54C-A27BC36AADA2}" dt="2023-04-21T14:02:11.723" v="10071" actId="165"/>
          <ac:grpSpMkLst>
            <pc:docMk/>
            <pc:sldMk cId="2625469433" sldId="548"/>
            <ac:grpSpMk id="132" creationId="{5A6F9E3C-BE3C-4E05-A07E-2DA1CCE47437}"/>
          </ac:grpSpMkLst>
        </pc:grpChg>
        <pc:grpChg chg="del mod topLvl">
          <ac:chgData name="Elisie Kåresdotter" userId="62ff3f16-7c40-4cdc-b0a7-6885b8e42aee" providerId="ADAL" clId="{D9B0FBA6-56FC-4B7F-B54C-A27BC36AADA2}" dt="2023-04-21T14:02:16.617" v="10072" actId="165"/>
          <ac:grpSpMkLst>
            <pc:docMk/>
            <pc:sldMk cId="2625469433" sldId="548"/>
            <ac:grpSpMk id="136" creationId="{192FE5B5-D1BE-4ABA-9DAE-A1CAE1A0E95A}"/>
          </ac:grpSpMkLst>
        </pc:grpChg>
        <pc:grpChg chg="del mod topLvl">
          <ac:chgData name="Elisie Kåresdotter" userId="62ff3f16-7c40-4cdc-b0a7-6885b8e42aee" providerId="ADAL" clId="{D9B0FBA6-56FC-4B7F-B54C-A27BC36AADA2}" dt="2023-04-21T14:02:20.630" v="10073" actId="165"/>
          <ac:grpSpMkLst>
            <pc:docMk/>
            <pc:sldMk cId="2625469433" sldId="548"/>
            <ac:grpSpMk id="137" creationId="{7EA33136-D5AF-40A2-A978-27092D7C39BC}"/>
          </ac:grpSpMkLst>
        </pc:grpChg>
        <pc:grpChg chg="del mod topLvl">
          <ac:chgData name="Elisie Kåresdotter" userId="62ff3f16-7c40-4cdc-b0a7-6885b8e42aee" providerId="ADAL" clId="{D9B0FBA6-56FC-4B7F-B54C-A27BC36AADA2}" dt="2023-04-21T14:02:23.683" v="10074" actId="165"/>
          <ac:grpSpMkLst>
            <pc:docMk/>
            <pc:sldMk cId="2625469433" sldId="548"/>
            <ac:grpSpMk id="139" creationId="{B3C8A223-64D7-4A3F-938D-281632AE81E6}"/>
          </ac:grpSpMkLst>
        </pc:grpChg>
        <pc:grpChg chg="del mod topLvl">
          <ac:chgData name="Elisie Kåresdotter" userId="62ff3f16-7c40-4cdc-b0a7-6885b8e42aee" providerId="ADAL" clId="{D9B0FBA6-56FC-4B7F-B54C-A27BC36AADA2}" dt="2023-04-21T14:05:27.378" v="10097" actId="478"/>
          <ac:grpSpMkLst>
            <pc:docMk/>
            <pc:sldMk cId="2625469433" sldId="548"/>
            <ac:grpSpMk id="141" creationId="{4F45DFC1-4C8F-4D17-A961-9314CEAC4CF0}"/>
          </ac:grpSpMkLst>
        </pc:grpChg>
        <pc:grpChg chg="del mod topLvl">
          <ac:chgData name="Elisie Kåresdotter" userId="62ff3f16-7c40-4cdc-b0a7-6885b8e42aee" providerId="ADAL" clId="{D9B0FBA6-56FC-4B7F-B54C-A27BC36AADA2}" dt="2023-04-21T14:05:27.378" v="10097" actId="478"/>
          <ac:grpSpMkLst>
            <pc:docMk/>
            <pc:sldMk cId="2625469433" sldId="548"/>
            <ac:grpSpMk id="142" creationId="{3715411F-D958-464B-B8CF-B08864123B17}"/>
          </ac:grpSpMkLst>
        </pc:grpChg>
        <pc:grpChg chg="del mod topLvl">
          <ac:chgData name="Elisie Kåresdotter" userId="62ff3f16-7c40-4cdc-b0a7-6885b8e42aee" providerId="ADAL" clId="{D9B0FBA6-56FC-4B7F-B54C-A27BC36AADA2}" dt="2023-04-21T14:05:27.378" v="10097" actId="478"/>
          <ac:grpSpMkLst>
            <pc:docMk/>
            <pc:sldMk cId="2625469433" sldId="548"/>
            <ac:grpSpMk id="143" creationId="{8FF9E3E5-874A-49CB-AAB5-FC67F5DB59C9}"/>
          </ac:grpSpMkLst>
        </pc:grpChg>
        <pc:grpChg chg="del mod topLvl">
          <ac:chgData name="Elisie Kåresdotter" userId="62ff3f16-7c40-4cdc-b0a7-6885b8e42aee" providerId="ADAL" clId="{D9B0FBA6-56FC-4B7F-B54C-A27BC36AADA2}" dt="2023-04-21T14:05:27.378" v="10097" actId="478"/>
          <ac:grpSpMkLst>
            <pc:docMk/>
            <pc:sldMk cId="2625469433" sldId="548"/>
            <ac:grpSpMk id="144" creationId="{81FCDBA3-1E24-4B3A-BBF7-11EFD256D53F}"/>
          </ac:grpSpMkLst>
        </pc:grpChg>
        <pc:grpChg chg="del mod topLvl">
          <ac:chgData name="Elisie Kåresdotter" userId="62ff3f16-7c40-4cdc-b0a7-6885b8e42aee" providerId="ADAL" clId="{D9B0FBA6-56FC-4B7F-B54C-A27BC36AADA2}" dt="2023-04-21T14:05:27.378" v="10097" actId="478"/>
          <ac:grpSpMkLst>
            <pc:docMk/>
            <pc:sldMk cId="2625469433" sldId="548"/>
            <ac:grpSpMk id="145" creationId="{6E071C01-5041-45C3-8E80-424A03BB82CE}"/>
          </ac:grpSpMkLst>
        </pc:grpChg>
        <pc:grpChg chg="del mod topLvl">
          <ac:chgData name="Elisie Kåresdotter" userId="62ff3f16-7c40-4cdc-b0a7-6885b8e42aee" providerId="ADAL" clId="{D9B0FBA6-56FC-4B7F-B54C-A27BC36AADA2}" dt="2023-04-21T14:05:27.378" v="10097" actId="478"/>
          <ac:grpSpMkLst>
            <pc:docMk/>
            <pc:sldMk cId="2625469433" sldId="548"/>
            <ac:grpSpMk id="146" creationId="{FD644AAB-EF1F-4364-B842-9E1C973246C6}"/>
          </ac:grpSpMkLst>
        </pc:grpChg>
        <pc:grpChg chg="add mod">
          <ac:chgData name="Elisie Kåresdotter" userId="62ff3f16-7c40-4cdc-b0a7-6885b8e42aee" providerId="ADAL" clId="{D9B0FBA6-56FC-4B7F-B54C-A27BC36AADA2}" dt="2023-04-23T11:51:24.352" v="10177" actId="1076"/>
          <ac:grpSpMkLst>
            <pc:docMk/>
            <pc:sldMk cId="2625469433" sldId="548"/>
            <ac:grpSpMk id="160" creationId="{C2A6FB76-DA57-4DF5-B39A-04F7EE8BBCBB}"/>
          </ac:grpSpMkLst>
        </pc:grpChg>
        <pc:grpChg chg="mod">
          <ac:chgData name="Elisie Kåresdotter" userId="62ff3f16-7c40-4cdc-b0a7-6885b8e42aee" providerId="ADAL" clId="{D9B0FBA6-56FC-4B7F-B54C-A27BC36AADA2}" dt="2023-04-21T14:05:27.653" v="10098"/>
          <ac:grpSpMkLst>
            <pc:docMk/>
            <pc:sldMk cId="2625469433" sldId="548"/>
            <ac:grpSpMk id="161" creationId="{5F1EF082-D683-419B-9B5D-F1058E00B019}"/>
          </ac:grpSpMkLst>
        </pc:grpChg>
        <pc:grpChg chg="mod">
          <ac:chgData name="Elisie Kåresdotter" userId="62ff3f16-7c40-4cdc-b0a7-6885b8e42aee" providerId="ADAL" clId="{D9B0FBA6-56FC-4B7F-B54C-A27BC36AADA2}" dt="2023-04-21T14:05:27.653" v="10098"/>
          <ac:grpSpMkLst>
            <pc:docMk/>
            <pc:sldMk cId="2625469433" sldId="548"/>
            <ac:grpSpMk id="165" creationId="{0CB9B61A-147A-43D4-A20E-DB7550F5B337}"/>
          </ac:grpSpMkLst>
        </pc:grpChg>
        <pc:grpChg chg="mod">
          <ac:chgData name="Elisie Kåresdotter" userId="62ff3f16-7c40-4cdc-b0a7-6885b8e42aee" providerId="ADAL" clId="{D9B0FBA6-56FC-4B7F-B54C-A27BC36AADA2}" dt="2023-04-21T14:05:27.653" v="10098"/>
          <ac:grpSpMkLst>
            <pc:docMk/>
            <pc:sldMk cId="2625469433" sldId="548"/>
            <ac:grpSpMk id="166" creationId="{16DD0F84-3A3A-4245-854E-066F5DF98772}"/>
          </ac:grpSpMkLst>
        </pc:grpChg>
        <pc:grpChg chg="mod">
          <ac:chgData name="Elisie Kåresdotter" userId="62ff3f16-7c40-4cdc-b0a7-6885b8e42aee" providerId="ADAL" clId="{D9B0FBA6-56FC-4B7F-B54C-A27BC36AADA2}" dt="2023-04-21T14:05:27.653" v="10098"/>
          <ac:grpSpMkLst>
            <pc:docMk/>
            <pc:sldMk cId="2625469433" sldId="548"/>
            <ac:grpSpMk id="168" creationId="{F2D596F9-AE01-4F9A-9A4C-84E75B34F074}"/>
          </ac:grpSpMkLst>
        </pc:grpChg>
        <pc:grpChg chg="mod">
          <ac:chgData name="Elisie Kåresdotter" userId="62ff3f16-7c40-4cdc-b0a7-6885b8e42aee" providerId="ADAL" clId="{D9B0FBA6-56FC-4B7F-B54C-A27BC36AADA2}" dt="2023-04-21T14:05:27.653" v="10098"/>
          <ac:grpSpMkLst>
            <pc:docMk/>
            <pc:sldMk cId="2625469433" sldId="548"/>
            <ac:grpSpMk id="170" creationId="{7165983B-08E2-4482-B699-C364E4D71EE0}"/>
          </ac:grpSpMkLst>
        </pc:grpChg>
        <pc:grpChg chg="mod">
          <ac:chgData name="Elisie Kåresdotter" userId="62ff3f16-7c40-4cdc-b0a7-6885b8e42aee" providerId="ADAL" clId="{D9B0FBA6-56FC-4B7F-B54C-A27BC36AADA2}" dt="2023-04-21T14:05:27.653" v="10098"/>
          <ac:grpSpMkLst>
            <pc:docMk/>
            <pc:sldMk cId="2625469433" sldId="548"/>
            <ac:grpSpMk id="171" creationId="{A57DAB77-046D-4725-80AC-7FC637324C5D}"/>
          </ac:grpSpMkLst>
        </pc:grpChg>
        <pc:grpChg chg="mod">
          <ac:chgData name="Elisie Kåresdotter" userId="62ff3f16-7c40-4cdc-b0a7-6885b8e42aee" providerId="ADAL" clId="{D9B0FBA6-56FC-4B7F-B54C-A27BC36AADA2}" dt="2023-04-21T14:05:27.653" v="10098"/>
          <ac:grpSpMkLst>
            <pc:docMk/>
            <pc:sldMk cId="2625469433" sldId="548"/>
            <ac:grpSpMk id="172" creationId="{5D2C54D9-058C-479C-95BD-69A5844C1F5F}"/>
          </ac:grpSpMkLst>
        </pc:grpChg>
        <pc:grpChg chg="mod">
          <ac:chgData name="Elisie Kåresdotter" userId="62ff3f16-7c40-4cdc-b0a7-6885b8e42aee" providerId="ADAL" clId="{D9B0FBA6-56FC-4B7F-B54C-A27BC36AADA2}" dt="2023-04-21T14:05:27.653" v="10098"/>
          <ac:grpSpMkLst>
            <pc:docMk/>
            <pc:sldMk cId="2625469433" sldId="548"/>
            <ac:grpSpMk id="173" creationId="{1FF9FD7A-20D9-47AA-AEE7-0F31448AAA5E}"/>
          </ac:grpSpMkLst>
        </pc:grpChg>
        <pc:grpChg chg="mod">
          <ac:chgData name="Elisie Kåresdotter" userId="62ff3f16-7c40-4cdc-b0a7-6885b8e42aee" providerId="ADAL" clId="{D9B0FBA6-56FC-4B7F-B54C-A27BC36AADA2}" dt="2023-04-21T14:05:27.653" v="10098"/>
          <ac:grpSpMkLst>
            <pc:docMk/>
            <pc:sldMk cId="2625469433" sldId="548"/>
            <ac:grpSpMk id="174" creationId="{79B0DCBB-DF43-42B6-B041-D15EBFF392A0}"/>
          </ac:grpSpMkLst>
        </pc:grpChg>
        <pc:grpChg chg="mod">
          <ac:chgData name="Elisie Kåresdotter" userId="62ff3f16-7c40-4cdc-b0a7-6885b8e42aee" providerId="ADAL" clId="{D9B0FBA6-56FC-4B7F-B54C-A27BC36AADA2}" dt="2023-04-21T14:05:27.653" v="10098"/>
          <ac:grpSpMkLst>
            <pc:docMk/>
            <pc:sldMk cId="2625469433" sldId="548"/>
            <ac:grpSpMk id="175" creationId="{D9447D4B-8FD3-4745-9B81-93EC698D06F5}"/>
          </ac:grpSpMkLst>
        </pc:grpChg>
        <pc:picChg chg="add del mod">
          <ac:chgData name="Elisie Kåresdotter" userId="62ff3f16-7c40-4cdc-b0a7-6885b8e42aee" providerId="ADAL" clId="{D9B0FBA6-56FC-4B7F-B54C-A27BC36AADA2}" dt="2023-04-18T13:31:08.518" v="4708" actId="478"/>
          <ac:picMkLst>
            <pc:docMk/>
            <pc:sldMk cId="2625469433" sldId="548"/>
            <ac:picMk id="4" creationId="{E0814847-F60C-4287-92DA-3BBCF489B6BE}"/>
          </ac:picMkLst>
        </pc:picChg>
        <pc:picChg chg="add mod">
          <ac:chgData name="Elisie Kåresdotter" userId="62ff3f16-7c40-4cdc-b0a7-6885b8e42aee" providerId="ADAL" clId="{D9B0FBA6-56FC-4B7F-B54C-A27BC36AADA2}" dt="2023-04-23T11:48:19.838" v="10137" actId="1036"/>
          <ac:picMkLst>
            <pc:docMk/>
            <pc:sldMk cId="2625469433" sldId="548"/>
            <ac:picMk id="6" creationId="{28B38219-844D-46F2-8A5A-C09A45D88B56}"/>
          </ac:picMkLst>
        </pc:picChg>
        <pc:picChg chg="add del mod">
          <ac:chgData name="Elisie Kåresdotter" userId="62ff3f16-7c40-4cdc-b0a7-6885b8e42aee" providerId="ADAL" clId="{D9B0FBA6-56FC-4B7F-B54C-A27BC36AADA2}" dt="2023-04-18T13:53:05.826" v="4981" actId="478"/>
          <ac:picMkLst>
            <pc:docMk/>
            <pc:sldMk cId="2625469433" sldId="548"/>
            <ac:picMk id="9" creationId="{2B601DEA-BAE7-41B7-8111-3FC311F0F919}"/>
          </ac:picMkLst>
        </pc:picChg>
        <pc:picChg chg="del">
          <ac:chgData name="Elisie Kåresdotter" userId="62ff3f16-7c40-4cdc-b0a7-6885b8e42aee" providerId="ADAL" clId="{D9B0FBA6-56FC-4B7F-B54C-A27BC36AADA2}" dt="2023-04-21T13:16:17.029" v="9048" actId="478"/>
          <ac:picMkLst>
            <pc:docMk/>
            <pc:sldMk cId="2625469433" sldId="548"/>
            <ac:picMk id="26" creationId="{764E1CFD-52C2-452D-BBB9-CC4175E3863A}"/>
          </ac:picMkLst>
        </pc:picChg>
        <pc:picChg chg="del">
          <ac:chgData name="Elisie Kåresdotter" userId="62ff3f16-7c40-4cdc-b0a7-6885b8e42aee" providerId="ADAL" clId="{D9B0FBA6-56FC-4B7F-B54C-A27BC36AADA2}" dt="2023-04-21T13:16:17.029" v="9048" actId="478"/>
          <ac:picMkLst>
            <pc:docMk/>
            <pc:sldMk cId="2625469433" sldId="548"/>
            <ac:picMk id="27" creationId="{E22C9FFF-2EBD-4FFA-8614-2AB7671F8B83}"/>
          </ac:picMkLst>
        </pc:picChg>
        <pc:picChg chg="del">
          <ac:chgData name="Elisie Kåresdotter" userId="62ff3f16-7c40-4cdc-b0a7-6885b8e42aee" providerId="ADAL" clId="{D9B0FBA6-56FC-4B7F-B54C-A27BC36AADA2}" dt="2023-04-18T13:22:49.165" v="4562" actId="478"/>
          <ac:picMkLst>
            <pc:docMk/>
            <pc:sldMk cId="2625469433" sldId="548"/>
            <ac:picMk id="33" creationId="{7F5E2588-4282-47A4-A71B-FD0E4631865B}"/>
          </ac:picMkLst>
        </pc:picChg>
        <pc:picChg chg="add mod modCrop">
          <ac:chgData name="Elisie Kåresdotter" userId="62ff3f16-7c40-4cdc-b0a7-6885b8e42aee" providerId="ADAL" clId="{D9B0FBA6-56FC-4B7F-B54C-A27BC36AADA2}" dt="2023-04-18T13:53:15.379" v="4982" actId="1076"/>
          <ac:picMkLst>
            <pc:docMk/>
            <pc:sldMk cId="2625469433" sldId="548"/>
            <ac:picMk id="46" creationId="{72F52C27-7DCB-46A6-9991-62EBECA7E4E1}"/>
          </ac:picMkLst>
        </pc:picChg>
        <pc:picChg chg="del mod topLvl">
          <ac:chgData name="Elisie Kåresdotter" userId="62ff3f16-7c40-4cdc-b0a7-6885b8e42aee" providerId="ADAL" clId="{D9B0FBA6-56FC-4B7F-B54C-A27BC36AADA2}" dt="2023-04-21T14:05:27.378" v="10097" actId="478"/>
          <ac:picMkLst>
            <pc:docMk/>
            <pc:sldMk cId="2625469433" sldId="548"/>
            <ac:picMk id="134" creationId="{6C0C1395-A3A3-4CE7-9382-BF590AA6102A}"/>
          </ac:picMkLst>
        </pc:picChg>
        <pc:picChg chg="del mod topLvl">
          <ac:chgData name="Elisie Kåresdotter" userId="62ff3f16-7c40-4cdc-b0a7-6885b8e42aee" providerId="ADAL" clId="{D9B0FBA6-56FC-4B7F-B54C-A27BC36AADA2}" dt="2023-04-21T14:05:27.378" v="10097" actId="478"/>
          <ac:picMkLst>
            <pc:docMk/>
            <pc:sldMk cId="2625469433" sldId="548"/>
            <ac:picMk id="135" creationId="{E0D539F1-F717-477E-B19E-1AA68E0A1661}"/>
          </ac:picMkLst>
        </pc:picChg>
        <pc:picChg chg="add del mod">
          <ac:chgData name="Elisie Kåresdotter" userId="62ff3f16-7c40-4cdc-b0a7-6885b8e42aee" providerId="ADAL" clId="{D9B0FBA6-56FC-4B7F-B54C-A27BC36AADA2}" dt="2023-04-21T13:57:32.077" v="10027"/>
          <ac:picMkLst>
            <pc:docMk/>
            <pc:sldMk cId="2625469433" sldId="548"/>
            <ac:picMk id="159" creationId="{B3200F77-4F5E-4C31-972D-E365DCAFE7B0}"/>
          </ac:picMkLst>
        </pc:picChg>
        <pc:picChg chg="mod">
          <ac:chgData name="Elisie Kåresdotter" userId="62ff3f16-7c40-4cdc-b0a7-6885b8e42aee" providerId="ADAL" clId="{D9B0FBA6-56FC-4B7F-B54C-A27BC36AADA2}" dt="2023-04-21T14:05:27.653" v="10098"/>
          <ac:picMkLst>
            <pc:docMk/>
            <pc:sldMk cId="2625469433" sldId="548"/>
            <ac:picMk id="162" creationId="{84D781AB-E004-4FCD-A3A2-B0B10525C279}"/>
          </ac:picMkLst>
        </pc:picChg>
        <pc:picChg chg="mod">
          <ac:chgData name="Elisie Kåresdotter" userId="62ff3f16-7c40-4cdc-b0a7-6885b8e42aee" providerId="ADAL" clId="{D9B0FBA6-56FC-4B7F-B54C-A27BC36AADA2}" dt="2023-04-21T14:05:27.653" v="10098"/>
          <ac:picMkLst>
            <pc:docMk/>
            <pc:sldMk cId="2625469433" sldId="548"/>
            <ac:picMk id="164" creationId="{2AA101B5-A4DA-46AF-B08A-293CDB97DAD3}"/>
          </ac:picMkLst>
        </pc:picChg>
      </pc:sldChg>
      <pc:sldChg chg="addSp delSp modSp add mod">
        <pc:chgData name="Elisie Kåresdotter" userId="62ff3f16-7c40-4cdc-b0a7-6885b8e42aee" providerId="ADAL" clId="{D9B0FBA6-56FC-4B7F-B54C-A27BC36AADA2}" dt="2023-04-23T11:55:18.756" v="10323"/>
        <pc:sldMkLst>
          <pc:docMk/>
          <pc:sldMk cId="3041411516" sldId="549"/>
        </pc:sldMkLst>
        <pc:spChg chg="del">
          <ac:chgData name="Elisie Kåresdotter" userId="62ff3f16-7c40-4cdc-b0a7-6885b8e42aee" providerId="ADAL" clId="{D9B0FBA6-56FC-4B7F-B54C-A27BC36AADA2}" dt="2023-04-18T13:35:51.823" v="4810" actId="478"/>
          <ac:spMkLst>
            <pc:docMk/>
            <pc:sldMk cId="3041411516" sldId="549"/>
            <ac:spMk id="7" creationId="{047EF83C-95AE-4D26-A545-06F16401C16B}"/>
          </ac:spMkLst>
        </pc:spChg>
        <pc:spChg chg="mod">
          <ac:chgData name="Elisie Kåresdotter" userId="62ff3f16-7c40-4cdc-b0a7-6885b8e42aee" providerId="ADAL" clId="{D9B0FBA6-56FC-4B7F-B54C-A27BC36AADA2}" dt="2023-04-18T13:54:34.297" v="4992"/>
          <ac:spMkLst>
            <pc:docMk/>
            <pc:sldMk cId="3041411516" sldId="549"/>
            <ac:spMk id="19" creationId="{D4EDC465-E3FE-49DB-8002-BEA9C2E368EA}"/>
          </ac:spMkLst>
        </pc:spChg>
        <pc:spChg chg="mod">
          <ac:chgData name="Elisie Kåresdotter" userId="62ff3f16-7c40-4cdc-b0a7-6885b8e42aee" providerId="ADAL" clId="{D9B0FBA6-56FC-4B7F-B54C-A27BC36AADA2}" dt="2023-04-18T13:54:42.879" v="4993"/>
          <ac:spMkLst>
            <pc:docMk/>
            <pc:sldMk cId="3041411516" sldId="549"/>
            <ac:spMk id="22" creationId="{3030B9E7-01E7-46EC-A1CF-630A3826F202}"/>
          </ac:spMkLst>
        </pc:spChg>
        <pc:spChg chg="mod">
          <ac:chgData name="Elisie Kåresdotter" userId="62ff3f16-7c40-4cdc-b0a7-6885b8e42aee" providerId="ADAL" clId="{D9B0FBA6-56FC-4B7F-B54C-A27BC36AADA2}" dt="2023-04-18T13:36:56.049" v="4851" actId="20577"/>
          <ac:spMkLst>
            <pc:docMk/>
            <pc:sldMk cId="3041411516" sldId="549"/>
            <ac:spMk id="23" creationId="{8D617DB2-1B3A-43D8-9FE5-4A1AF8E4C934}"/>
          </ac:spMkLst>
        </pc:spChg>
        <pc:spChg chg="mod">
          <ac:chgData name="Elisie Kåresdotter" userId="62ff3f16-7c40-4cdc-b0a7-6885b8e42aee" providerId="ADAL" clId="{D9B0FBA6-56FC-4B7F-B54C-A27BC36AADA2}" dt="2023-04-18T13:52:34.261" v="4974" actId="403"/>
          <ac:spMkLst>
            <pc:docMk/>
            <pc:sldMk cId="3041411516" sldId="549"/>
            <ac:spMk id="25" creationId="{931CFF9B-448A-499C-A07C-D651DDDE6C7E}"/>
          </ac:spMkLst>
        </pc:spChg>
        <pc:spChg chg="mod">
          <ac:chgData name="Elisie Kåresdotter" userId="62ff3f16-7c40-4cdc-b0a7-6885b8e42aee" providerId="ADAL" clId="{D9B0FBA6-56FC-4B7F-B54C-A27BC36AADA2}" dt="2023-04-18T14:33:58.343" v="6041"/>
          <ac:spMkLst>
            <pc:docMk/>
            <pc:sldMk cId="3041411516" sldId="549"/>
            <ac:spMk id="28" creationId="{88E437AD-2F79-40B4-A32D-07A3D32C4DFC}"/>
          </ac:spMkLst>
        </pc:spChg>
        <pc:spChg chg="add mod">
          <ac:chgData name="Elisie Kåresdotter" userId="62ff3f16-7c40-4cdc-b0a7-6885b8e42aee" providerId="ADAL" clId="{D9B0FBA6-56FC-4B7F-B54C-A27BC36AADA2}" dt="2023-04-20T09:11:20.249" v="7851" actId="20577"/>
          <ac:spMkLst>
            <pc:docMk/>
            <pc:sldMk cId="3041411516" sldId="549"/>
            <ac:spMk id="33" creationId="{D8C688B4-41E2-4BEE-8458-63D19D97FFA3}"/>
          </ac:spMkLst>
        </pc:spChg>
        <pc:spChg chg="mod">
          <ac:chgData name="Elisie Kåresdotter" userId="62ff3f16-7c40-4cdc-b0a7-6885b8e42aee" providerId="ADAL" clId="{D9B0FBA6-56FC-4B7F-B54C-A27BC36AADA2}" dt="2023-04-23T11:53:43.831" v="10231"/>
          <ac:spMkLst>
            <pc:docMk/>
            <pc:sldMk cId="3041411516" sldId="549"/>
            <ac:spMk id="38" creationId="{F6441472-5FFA-4727-8122-1E0028C67039}"/>
          </ac:spMkLst>
        </pc:spChg>
        <pc:spChg chg="mod">
          <ac:chgData name="Elisie Kåresdotter" userId="62ff3f16-7c40-4cdc-b0a7-6885b8e42aee" providerId="ADAL" clId="{D9B0FBA6-56FC-4B7F-B54C-A27BC36AADA2}" dt="2023-04-23T11:53:43.831" v="10231"/>
          <ac:spMkLst>
            <pc:docMk/>
            <pc:sldMk cId="3041411516" sldId="549"/>
            <ac:spMk id="42" creationId="{56B8012F-A362-4E39-A82F-1A6E5FED6CB3}"/>
          </ac:spMkLst>
        </pc:spChg>
        <pc:spChg chg="mod">
          <ac:chgData name="Elisie Kåresdotter" userId="62ff3f16-7c40-4cdc-b0a7-6885b8e42aee" providerId="ADAL" clId="{D9B0FBA6-56FC-4B7F-B54C-A27BC36AADA2}" dt="2023-04-23T11:53:43.831" v="10231"/>
          <ac:spMkLst>
            <pc:docMk/>
            <pc:sldMk cId="3041411516" sldId="549"/>
            <ac:spMk id="44" creationId="{03A03B08-D785-4F4E-8B07-DAFEA58746D1}"/>
          </ac:spMkLst>
        </pc:spChg>
        <pc:spChg chg="mod">
          <ac:chgData name="Elisie Kåresdotter" userId="62ff3f16-7c40-4cdc-b0a7-6885b8e42aee" providerId="ADAL" clId="{D9B0FBA6-56FC-4B7F-B54C-A27BC36AADA2}" dt="2023-04-18T13:53:55.554" v="4991" actId="207"/>
          <ac:spMkLst>
            <pc:docMk/>
            <pc:sldMk cId="3041411516" sldId="549"/>
            <ac:spMk id="47" creationId="{C2C857ED-1BC1-44E3-9550-049E755EE7C2}"/>
          </ac:spMkLst>
        </pc:spChg>
        <pc:spChg chg="mod">
          <ac:chgData name="Elisie Kåresdotter" userId="62ff3f16-7c40-4cdc-b0a7-6885b8e42aee" providerId="ADAL" clId="{D9B0FBA6-56FC-4B7F-B54C-A27BC36AADA2}" dt="2023-04-18T14:49:20.436" v="6604"/>
          <ac:spMkLst>
            <pc:docMk/>
            <pc:sldMk cId="3041411516" sldId="549"/>
            <ac:spMk id="49" creationId="{71A727E6-7566-45C2-8AF4-6EF5D87EE8DC}"/>
          </ac:spMkLst>
        </pc:spChg>
        <pc:spChg chg="mod">
          <ac:chgData name="Elisie Kåresdotter" userId="62ff3f16-7c40-4cdc-b0a7-6885b8e42aee" providerId="ADAL" clId="{D9B0FBA6-56FC-4B7F-B54C-A27BC36AADA2}" dt="2023-04-18T14:49:20.436" v="6604"/>
          <ac:spMkLst>
            <pc:docMk/>
            <pc:sldMk cId="3041411516" sldId="549"/>
            <ac:spMk id="50" creationId="{74C0FA5C-056F-45B0-AF08-DD6069F7BE61}"/>
          </ac:spMkLst>
        </pc:spChg>
        <pc:spChg chg="mod">
          <ac:chgData name="Elisie Kåresdotter" userId="62ff3f16-7c40-4cdc-b0a7-6885b8e42aee" providerId="ADAL" clId="{D9B0FBA6-56FC-4B7F-B54C-A27BC36AADA2}" dt="2023-04-18T14:49:20.436" v="6604"/>
          <ac:spMkLst>
            <pc:docMk/>
            <pc:sldMk cId="3041411516" sldId="549"/>
            <ac:spMk id="51" creationId="{A673DCA6-5463-4BE2-9ECA-A51530E9F6AF}"/>
          </ac:spMkLst>
        </pc:spChg>
        <pc:spChg chg="mod">
          <ac:chgData name="Elisie Kåresdotter" userId="62ff3f16-7c40-4cdc-b0a7-6885b8e42aee" providerId="ADAL" clId="{D9B0FBA6-56FC-4B7F-B54C-A27BC36AADA2}" dt="2023-04-23T11:53:43.831" v="10231"/>
          <ac:spMkLst>
            <pc:docMk/>
            <pc:sldMk cId="3041411516" sldId="549"/>
            <ac:spMk id="52" creationId="{7E8B19CA-BD4C-4FC1-835D-E87FC606CBDD}"/>
          </ac:spMkLst>
        </pc:spChg>
        <pc:spChg chg="mod">
          <ac:chgData name="Elisie Kåresdotter" userId="62ff3f16-7c40-4cdc-b0a7-6885b8e42aee" providerId="ADAL" clId="{D9B0FBA6-56FC-4B7F-B54C-A27BC36AADA2}" dt="2023-04-18T14:49:20.436" v="6604"/>
          <ac:spMkLst>
            <pc:docMk/>
            <pc:sldMk cId="3041411516" sldId="549"/>
            <ac:spMk id="52" creationId="{C5E9F79D-DF67-41D7-AC8B-6FB8CAB3C8B3}"/>
          </ac:spMkLst>
        </pc:spChg>
        <pc:spChg chg="mod">
          <ac:chgData name="Elisie Kåresdotter" userId="62ff3f16-7c40-4cdc-b0a7-6885b8e42aee" providerId="ADAL" clId="{D9B0FBA6-56FC-4B7F-B54C-A27BC36AADA2}" dt="2023-04-23T11:53:43.831" v="10231"/>
          <ac:spMkLst>
            <pc:docMk/>
            <pc:sldMk cId="3041411516" sldId="549"/>
            <ac:spMk id="53" creationId="{025036C4-8D70-42A7-9915-AA5254CE5758}"/>
          </ac:spMkLst>
        </pc:spChg>
        <pc:spChg chg="mod">
          <ac:chgData name="Elisie Kåresdotter" userId="62ff3f16-7c40-4cdc-b0a7-6885b8e42aee" providerId="ADAL" clId="{D9B0FBA6-56FC-4B7F-B54C-A27BC36AADA2}" dt="2023-04-18T14:49:20.436" v="6604"/>
          <ac:spMkLst>
            <pc:docMk/>
            <pc:sldMk cId="3041411516" sldId="549"/>
            <ac:spMk id="53" creationId="{AECF7F21-D3D1-4F69-8608-161B68D8BD5E}"/>
          </ac:spMkLst>
        </pc:spChg>
        <pc:spChg chg="mod">
          <ac:chgData name="Elisie Kåresdotter" userId="62ff3f16-7c40-4cdc-b0a7-6885b8e42aee" providerId="ADAL" clId="{D9B0FBA6-56FC-4B7F-B54C-A27BC36AADA2}" dt="2023-04-23T11:53:43.831" v="10231"/>
          <ac:spMkLst>
            <pc:docMk/>
            <pc:sldMk cId="3041411516" sldId="549"/>
            <ac:spMk id="54" creationId="{3C4A7AB4-C704-4C21-AB65-3F6FAF2667C7}"/>
          </ac:spMkLst>
        </pc:spChg>
        <pc:spChg chg="mod">
          <ac:chgData name="Elisie Kåresdotter" userId="62ff3f16-7c40-4cdc-b0a7-6885b8e42aee" providerId="ADAL" clId="{D9B0FBA6-56FC-4B7F-B54C-A27BC36AADA2}" dt="2023-04-18T14:49:20.436" v="6604"/>
          <ac:spMkLst>
            <pc:docMk/>
            <pc:sldMk cId="3041411516" sldId="549"/>
            <ac:spMk id="54" creationId="{4A06ACE7-D2F8-48BB-95CD-6EBA5CD93F8F}"/>
          </ac:spMkLst>
        </pc:spChg>
        <pc:spChg chg="mod">
          <ac:chgData name="Elisie Kåresdotter" userId="62ff3f16-7c40-4cdc-b0a7-6885b8e42aee" providerId="ADAL" clId="{D9B0FBA6-56FC-4B7F-B54C-A27BC36AADA2}" dt="2023-04-18T14:49:20.436" v="6604"/>
          <ac:spMkLst>
            <pc:docMk/>
            <pc:sldMk cId="3041411516" sldId="549"/>
            <ac:spMk id="55" creationId="{7E9F462F-6DF2-49FC-8CBF-3D7158DADBB6}"/>
          </ac:spMkLst>
        </pc:spChg>
        <pc:spChg chg="mod">
          <ac:chgData name="Elisie Kåresdotter" userId="62ff3f16-7c40-4cdc-b0a7-6885b8e42aee" providerId="ADAL" clId="{D9B0FBA6-56FC-4B7F-B54C-A27BC36AADA2}" dt="2023-04-23T11:53:43.831" v="10231"/>
          <ac:spMkLst>
            <pc:docMk/>
            <pc:sldMk cId="3041411516" sldId="549"/>
            <ac:spMk id="55" creationId="{B5D79E04-8CA8-4F9B-8B78-FFC3E3121D89}"/>
          </ac:spMkLst>
        </pc:spChg>
        <pc:spChg chg="mod">
          <ac:chgData name="Elisie Kåresdotter" userId="62ff3f16-7c40-4cdc-b0a7-6885b8e42aee" providerId="ADAL" clId="{D9B0FBA6-56FC-4B7F-B54C-A27BC36AADA2}" dt="2023-04-23T11:53:43.831" v="10231"/>
          <ac:spMkLst>
            <pc:docMk/>
            <pc:sldMk cId="3041411516" sldId="549"/>
            <ac:spMk id="56" creationId="{0933F216-BA0B-4692-901F-A08E87B6C445}"/>
          </ac:spMkLst>
        </pc:spChg>
        <pc:spChg chg="mod">
          <ac:chgData name="Elisie Kåresdotter" userId="62ff3f16-7c40-4cdc-b0a7-6885b8e42aee" providerId="ADAL" clId="{D9B0FBA6-56FC-4B7F-B54C-A27BC36AADA2}" dt="2023-04-18T14:49:20.436" v="6604"/>
          <ac:spMkLst>
            <pc:docMk/>
            <pc:sldMk cId="3041411516" sldId="549"/>
            <ac:spMk id="56" creationId="{5BD65688-DBF7-4B15-A5C0-416C0C7DFA95}"/>
          </ac:spMkLst>
        </pc:spChg>
        <pc:spChg chg="mod">
          <ac:chgData name="Elisie Kåresdotter" userId="62ff3f16-7c40-4cdc-b0a7-6885b8e42aee" providerId="ADAL" clId="{D9B0FBA6-56FC-4B7F-B54C-A27BC36AADA2}" dt="2023-04-23T11:53:43.831" v="10231"/>
          <ac:spMkLst>
            <pc:docMk/>
            <pc:sldMk cId="3041411516" sldId="549"/>
            <ac:spMk id="57" creationId="{9A6F7F22-4509-4224-90EE-7377226B1CBF}"/>
          </ac:spMkLst>
        </pc:spChg>
        <pc:spChg chg="mod">
          <ac:chgData name="Elisie Kåresdotter" userId="62ff3f16-7c40-4cdc-b0a7-6885b8e42aee" providerId="ADAL" clId="{D9B0FBA6-56FC-4B7F-B54C-A27BC36AADA2}" dt="2023-04-18T14:49:20.436" v="6604"/>
          <ac:spMkLst>
            <pc:docMk/>
            <pc:sldMk cId="3041411516" sldId="549"/>
            <ac:spMk id="57" creationId="{EB2363B5-4051-4246-B6FE-8D7943FF66FA}"/>
          </ac:spMkLst>
        </pc:spChg>
        <pc:spChg chg="mod">
          <ac:chgData name="Elisie Kåresdotter" userId="62ff3f16-7c40-4cdc-b0a7-6885b8e42aee" providerId="ADAL" clId="{D9B0FBA6-56FC-4B7F-B54C-A27BC36AADA2}" dt="2023-04-23T11:53:43.831" v="10231"/>
          <ac:spMkLst>
            <pc:docMk/>
            <pc:sldMk cId="3041411516" sldId="549"/>
            <ac:spMk id="58" creationId="{25768AEB-ACB0-4EED-B106-39FC500D5914}"/>
          </ac:spMkLst>
        </pc:spChg>
        <pc:spChg chg="mod">
          <ac:chgData name="Elisie Kåresdotter" userId="62ff3f16-7c40-4cdc-b0a7-6885b8e42aee" providerId="ADAL" clId="{D9B0FBA6-56FC-4B7F-B54C-A27BC36AADA2}" dt="2023-04-18T14:49:20.436" v="6604"/>
          <ac:spMkLst>
            <pc:docMk/>
            <pc:sldMk cId="3041411516" sldId="549"/>
            <ac:spMk id="58" creationId="{AE253266-99C0-4F95-B154-44B0496D3BC1}"/>
          </ac:spMkLst>
        </pc:spChg>
        <pc:spChg chg="mod">
          <ac:chgData name="Elisie Kåresdotter" userId="62ff3f16-7c40-4cdc-b0a7-6885b8e42aee" providerId="ADAL" clId="{D9B0FBA6-56FC-4B7F-B54C-A27BC36AADA2}" dt="2023-04-23T11:53:43.831" v="10231"/>
          <ac:spMkLst>
            <pc:docMk/>
            <pc:sldMk cId="3041411516" sldId="549"/>
            <ac:spMk id="59" creationId="{065CEB06-B282-479A-A792-7094B320EF6F}"/>
          </ac:spMkLst>
        </pc:spChg>
        <pc:spChg chg="mod">
          <ac:chgData name="Elisie Kåresdotter" userId="62ff3f16-7c40-4cdc-b0a7-6885b8e42aee" providerId="ADAL" clId="{D9B0FBA6-56FC-4B7F-B54C-A27BC36AADA2}" dt="2023-04-18T14:49:20.436" v="6604"/>
          <ac:spMkLst>
            <pc:docMk/>
            <pc:sldMk cId="3041411516" sldId="549"/>
            <ac:spMk id="59" creationId="{30904C39-12AD-4EDE-984F-8699D015367E}"/>
          </ac:spMkLst>
        </pc:spChg>
        <pc:spChg chg="mod">
          <ac:chgData name="Elisie Kåresdotter" userId="62ff3f16-7c40-4cdc-b0a7-6885b8e42aee" providerId="ADAL" clId="{D9B0FBA6-56FC-4B7F-B54C-A27BC36AADA2}" dt="2023-04-18T14:49:20.436" v="6604"/>
          <ac:spMkLst>
            <pc:docMk/>
            <pc:sldMk cId="3041411516" sldId="549"/>
            <ac:spMk id="60" creationId="{6A4A6D74-A9FC-4900-B0BD-B54660F31CF9}"/>
          </ac:spMkLst>
        </pc:spChg>
        <pc:spChg chg="mod">
          <ac:chgData name="Elisie Kåresdotter" userId="62ff3f16-7c40-4cdc-b0a7-6885b8e42aee" providerId="ADAL" clId="{D9B0FBA6-56FC-4B7F-B54C-A27BC36AADA2}" dt="2023-04-23T11:53:43.831" v="10231"/>
          <ac:spMkLst>
            <pc:docMk/>
            <pc:sldMk cId="3041411516" sldId="549"/>
            <ac:spMk id="60" creationId="{8ABA1680-7A49-4D05-9A0A-C05CC5B35C53}"/>
          </ac:spMkLst>
        </pc:spChg>
        <pc:spChg chg="mod">
          <ac:chgData name="Elisie Kåresdotter" userId="62ff3f16-7c40-4cdc-b0a7-6885b8e42aee" providerId="ADAL" clId="{D9B0FBA6-56FC-4B7F-B54C-A27BC36AADA2}" dt="2023-04-23T11:53:43.831" v="10231"/>
          <ac:spMkLst>
            <pc:docMk/>
            <pc:sldMk cId="3041411516" sldId="549"/>
            <ac:spMk id="61" creationId="{A5C483C3-72A2-4075-9BEF-FBCDA1C79B0A}"/>
          </ac:spMkLst>
        </pc:spChg>
        <pc:spChg chg="mod">
          <ac:chgData name="Elisie Kåresdotter" userId="62ff3f16-7c40-4cdc-b0a7-6885b8e42aee" providerId="ADAL" clId="{D9B0FBA6-56FC-4B7F-B54C-A27BC36AADA2}" dt="2023-04-23T11:53:43.831" v="10231"/>
          <ac:spMkLst>
            <pc:docMk/>
            <pc:sldMk cId="3041411516" sldId="549"/>
            <ac:spMk id="62" creationId="{3E0B55F9-0D33-40BC-8264-31705869B405}"/>
          </ac:spMkLst>
        </pc:spChg>
        <pc:spChg chg="mod">
          <ac:chgData name="Elisie Kåresdotter" userId="62ff3f16-7c40-4cdc-b0a7-6885b8e42aee" providerId="ADAL" clId="{D9B0FBA6-56FC-4B7F-B54C-A27BC36AADA2}" dt="2023-04-23T11:53:43.831" v="10231"/>
          <ac:spMkLst>
            <pc:docMk/>
            <pc:sldMk cId="3041411516" sldId="549"/>
            <ac:spMk id="63" creationId="{1EB61849-0105-4BC6-9C46-7941F2FAF5D2}"/>
          </ac:spMkLst>
        </pc:spChg>
        <pc:spChg chg="mod">
          <ac:chgData name="Elisie Kåresdotter" userId="62ff3f16-7c40-4cdc-b0a7-6885b8e42aee" providerId="ADAL" clId="{D9B0FBA6-56FC-4B7F-B54C-A27BC36AADA2}" dt="2023-04-18T14:54:01.077" v="6660"/>
          <ac:spMkLst>
            <pc:docMk/>
            <pc:sldMk cId="3041411516" sldId="549"/>
            <ac:spMk id="68" creationId="{24C113F2-0562-4548-B6F3-82FDD9389FB2}"/>
          </ac:spMkLst>
        </pc:spChg>
        <pc:spChg chg="mod">
          <ac:chgData name="Elisie Kåresdotter" userId="62ff3f16-7c40-4cdc-b0a7-6885b8e42aee" providerId="ADAL" clId="{D9B0FBA6-56FC-4B7F-B54C-A27BC36AADA2}" dt="2023-04-18T14:54:01.077" v="6660"/>
          <ac:spMkLst>
            <pc:docMk/>
            <pc:sldMk cId="3041411516" sldId="549"/>
            <ac:spMk id="69" creationId="{3A8C655C-50BA-402C-8289-AEE033597140}"/>
          </ac:spMkLst>
        </pc:spChg>
        <pc:spChg chg="mod">
          <ac:chgData name="Elisie Kåresdotter" userId="62ff3f16-7c40-4cdc-b0a7-6885b8e42aee" providerId="ADAL" clId="{D9B0FBA6-56FC-4B7F-B54C-A27BC36AADA2}" dt="2023-04-18T14:54:01.077" v="6660"/>
          <ac:spMkLst>
            <pc:docMk/>
            <pc:sldMk cId="3041411516" sldId="549"/>
            <ac:spMk id="70" creationId="{492F61B9-C200-49F3-BEF9-046A1ACA415A}"/>
          </ac:spMkLst>
        </pc:spChg>
        <pc:spChg chg="mod">
          <ac:chgData name="Elisie Kåresdotter" userId="62ff3f16-7c40-4cdc-b0a7-6885b8e42aee" providerId="ADAL" clId="{D9B0FBA6-56FC-4B7F-B54C-A27BC36AADA2}" dt="2023-04-18T14:54:01.077" v="6660"/>
          <ac:spMkLst>
            <pc:docMk/>
            <pc:sldMk cId="3041411516" sldId="549"/>
            <ac:spMk id="71" creationId="{2F751B9A-0969-4DD9-A47E-4D43174B42DF}"/>
          </ac:spMkLst>
        </pc:spChg>
        <pc:spChg chg="mod">
          <ac:chgData name="Elisie Kåresdotter" userId="62ff3f16-7c40-4cdc-b0a7-6885b8e42aee" providerId="ADAL" clId="{D9B0FBA6-56FC-4B7F-B54C-A27BC36AADA2}" dt="2023-04-18T14:54:01.077" v="6660"/>
          <ac:spMkLst>
            <pc:docMk/>
            <pc:sldMk cId="3041411516" sldId="549"/>
            <ac:spMk id="72" creationId="{133B9F63-822D-4068-BF44-68677C2B70F8}"/>
          </ac:spMkLst>
        </pc:spChg>
        <pc:spChg chg="mod">
          <ac:chgData name="Elisie Kåresdotter" userId="62ff3f16-7c40-4cdc-b0a7-6885b8e42aee" providerId="ADAL" clId="{D9B0FBA6-56FC-4B7F-B54C-A27BC36AADA2}" dt="2023-04-18T14:54:01.077" v="6660"/>
          <ac:spMkLst>
            <pc:docMk/>
            <pc:sldMk cId="3041411516" sldId="549"/>
            <ac:spMk id="73" creationId="{E1C1A739-C610-4BD2-A756-1AAE22D8C351}"/>
          </ac:spMkLst>
        </pc:spChg>
        <pc:spChg chg="mod">
          <ac:chgData name="Elisie Kåresdotter" userId="62ff3f16-7c40-4cdc-b0a7-6885b8e42aee" providerId="ADAL" clId="{D9B0FBA6-56FC-4B7F-B54C-A27BC36AADA2}" dt="2023-04-18T14:54:01.077" v="6660"/>
          <ac:spMkLst>
            <pc:docMk/>
            <pc:sldMk cId="3041411516" sldId="549"/>
            <ac:spMk id="74" creationId="{D1428792-328B-44A6-8DC3-59032D7F1AD7}"/>
          </ac:spMkLst>
        </pc:spChg>
        <pc:spChg chg="mod">
          <ac:chgData name="Elisie Kåresdotter" userId="62ff3f16-7c40-4cdc-b0a7-6885b8e42aee" providerId="ADAL" clId="{D9B0FBA6-56FC-4B7F-B54C-A27BC36AADA2}" dt="2023-04-18T14:54:01.077" v="6660"/>
          <ac:spMkLst>
            <pc:docMk/>
            <pc:sldMk cId="3041411516" sldId="549"/>
            <ac:spMk id="75" creationId="{CA24A656-B733-40AC-A2CA-0AFD2F29074F}"/>
          </ac:spMkLst>
        </pc:spChg>
        <pc:spChg chg="del">
          <ac:chgData name="Elisie Kåresdotter" userId="62ff3f16-7c40-4cdc-b0a7-6885b8e42aee" providerId="ADAL" clId="{D9B0FBA6-56FC-4B7F-B54C-A27BC36AADA2}" dt="2023-04-21T13:16:22.126" v="9050" actId="478"/>
          <ac:spMkLst>
            <pc:docMk/>
            <pc:sldMk cId="3041411516" sldId="549"/>
            <ac:spMk id="76" creationId="{1595FB72-A18E-47EC-8E7B-A69BBB8E0B04}"/>
          </ac:spMkLst>
        </pc:spChg>
        <pc:spChg chg="mod">
          <ac:chgData name="Elisie Kåresdotter" userId="62ff3f16-7c40-4cdc-b0a7-6885b8e42aee" providerId="ADAL" clId="{D9B0FBA6-56FC-4B7F-B54C-A27BC36AADA2}" dt="2023-04-18T14:54:01.077" v="6660"/>
          <ac:spMkLst>
            <pc:docMk/>
            <pc:sldMk cId="3041411516" sldId="549"/>
            <ac:spMk id="77" creationId="{8AEFD9E8-4F32-4492-85E1-5DDA4AC651B2}"/>
          </ac:spMkLst>
        </pc:spChg>
        <pc:spChg chg="mod">
          <ac:chgData name="Elisie Kåresdotter" userId="62ff3f16-7c40-4cdc-b0a7-6885b8e42aee" providerId="ADAL" clId="{D9B0FBA6-56FC-4B7F-B54C-A27BC36AADA2}" dt="2023-04-18T14:54:01.077" v="6660"/>
          <ac:spMkLst>
            <pc:docMk/>
            <pc:sldMk cId="3041411516" sldId="549"/>
            <ac:spMk id="78" creationId="{19478E35-340F-4ED0-9062-E8AA54F3B8D1}"/>
          </ac:spMkLst>
        </pc:spChg>
        <pc:spChg chg="mod">
          <ac:chgData name="Elisie Kåresdotter" userId="62ff3f16-7c40-4cdc-b0a7-6885b8e42aee" providerId="ADAL" clId="{D9B0FBA6-56FC-4B7F-B54C-A27BC36AADA2}" dt="2023-04-18T14:54:01.077" v="6660"/>
          <ac:spMkLst>
            <pc:docMk/>
            <pc:sldMk cId="3041411516" sldId="549"/>
            <ac:spMk id="79" creationId="{974E79D6-4B1F-40F2-A325-ADAC640C8DD0}"/>
          </ac:spMkLst>
        </pc:spChg>
        <pc:spChg chg="mod">
          <ac:chgData name="Elisie Kåresdotter" userId="62ff3f16-7c40-4cdc-b0a7-6885b8e42aee" providerId="ADAL" clId="{D9B0FBA6-56FC-4B7F-B54C-A27BC36AADA2}" dt="2023-04-18T14:54:01.077" v="6660"/>
          <ac:spMkLst>
            <pc:docMk/>
            <pc:sldMk cId="3041411516" sldId="549"/>
            <ac:spMk id="80" creationId="{B06CF33E-F601-4A74-BBEB-DD3F2AC89C5B}"/>
          </ac:spMkLst>
        </pc:spChg>
        <pc:spChg chg="mod">
          <ac:chgData name="Elisie Kåresdotter" userId="62ff3f16-7c40-4cdc-b0a7-6885b8e42aee" providerId="ADAL" clId="{D9B0FBA6-56FC-4B7F-B54C-A27BC36AADA2}" dt="2023-04-21T13:15:00.360" v="9036"/>
          <ac:spMkLst>
            <pc:docMk/>
            <pc:sldMk cId="3041411516" sldId="549"/>
            <ac:spMk id="83" creationId="{2CAE7D40-E589-4625-826A-68135287B0E4}"/>
          </ac:spMkLst>
        </pc:spChg>
        <pc:spChg chg="mod">
          <ac:chgData name="Elisie Kåresdotter" userId="62ff3f16-7c40-4cdc-b0a7-6885b8e42aee" providerId="ADAL" clId="{D9B0FBA6-56FC-4B7F-B54C-A27BC36AADA2}" dt="2023-04-21T13:15:00.360" v="9036"/>
          <ac:spMkLst>
            <pc:docMk/>
            <pc:sldMk cId="3041411516" sldId="549"/>
            <ac:spMk id="85" creationId="{E6563FF6-95AB-4E35-A609-64E61C7DE669}"/>
          </ac:spMkLst>
        </pc:spChg>
        <pc:spChg chg="mod">
          <ac:chgData name="Elisie Kåresdotter" userId="62ff3f16-7c40-4cdc-b0a7-6885b8e42aee" providerId="ADAL" clId="{D9B0FBA6-56FC-4B7F-B54C-A27BC36AADA2}" dt="2023-04-21T13:15:00.360" v="9036"/>
          <ac:spMkLst>
            <pc:docMk/>
            <pc:sldMk cId="3041411516" sldId="549"/>
            <ac:spMk id="92" creationId="{86272B3F-E326-4C8C-9D00-204C60A58A6E}"/>
          </ac:spMkLst>
        </pc:spChg>
        <pc:spChg chg="mod">
          <ac:chgData name="Elisie Kåresdotter" userId="62ff3f16-7c40-4cdc-b0a7-6885b8e42aee" providerId="ADAL" clId="{D9B0FBA6-56FC-4B7F-B54C-A27BC36AADA2}" dt="2023-04-21T13:15:00.360" v="9036"/>
          <ac:spMkLst>
            <pc:docMk/>
            <pc:sldMk cId="3041411516" sldId="549"/>
            <ac:spMk id="93" creationId="{5290F3CD-AC32-41F6-97AD-32CA1DB85770}"/>
          </ac:spMkLst>
        </pc:spChg>
        <pc:spChg chg="mod">
          <ac:chgData name="Elisie Kåresdotter" userId="62ff3f16-7c40-4cdc-b0a7-6885b8e42aee" providerId="ADAL" clId="{D9B0FBA6-56FC-4B7F-B54C-A27BC36AADA2}" dt="2023-04-21T13:15:00.360" v="9036"/>
          <ac:spMkLst>
            <pc:docMk/>
            <pc:sldMk cId="3041411516" sldId="549"/>
            <ac:spMk id="94" creationId="{C7E1EA78-828F-4A20-986C-79A8ED7E921D}"/>
          </ac:spMkLst>
        </pc:spChg>
        <pc:spChg chg="mod">
          <ac:chgData name="Elisie Kåresdotter" userId="62ff3f16-7c40-4cdc-b0a7-6885b8e42aee" providerId="ADAL" clId="{D9B0FBA6-56FC-4B7F-B54C-A27BC36AADA2}" dt="2023-04-23T11:54:18.644" v="10240"/>
          <ac:spMkLst>
            <pc:docMk/>
            <pc:sldMk cId="3041411516" sldId="549"/>
            <ac:spMk id="95" creationId="{20D8E134-CAE6-413B-A767-AF4088DAC994}"/>
          </ac:spMkLst>
        </pc:spChg>
        <pc:spChg chg="mod">
          <ac:chgData name="Elisie Kåresdotter" userId="62ff3f16-7c40-4cdc-b0a7-6885b8e42aee" providerId="ADAL" clId="{D9B0FBA6-56FC-4B7F-B54C-A27BC36AADA2}" dt="2023-04-21T13:15:00.360" v="9036"/>
          <ac:spMkLst>
            <pc:docMk/>
            <pc:sldMk cId="3041411516" sldId="549"/>
            <ac:spMk id="95" creationId="{B6339273-587B-4D03-B505-EBA1C2CE7A2C}"/>
          </ac:spMkLst>
        </pc:spChg>
        <pc:spChg chg="mod">
          <ac:chgData name="Elisie Kåresdotter" userId="62ff3f16-7c40-4cdc-b0a7-6885b8e42aee" providerId="ADAL" clId="{D9B0FBA6-56FC-4B7F-B54C-A27BC36AADA2}" dt="2023-04-21T13:15:00.360" v="9036"/>
          <ac:spMkLst>
            <pc:docMk/>
            <pc:sldMk cId="3041411516" sldId="549"/>
            <ac:spMk id="96" creationId="{0D5C4FA3-7F49-47F7-AD24-C8416537B2FB}"/>
          </ac:spMkLst>
        </pc:spChg>
        <pc:spChg chg="mod">
          <ac:chgData name="Elisie Kåresdotter" userId="62ff3f16-7c40-4cdc-b0a7-6885b8e42aee" providerId="ADAL" clId="{D9B0FBA6-56FC-4B7F-B54C-A27BC36AADA2}" dt="2023-04-21T13:15:00.360" v="9036"/>
          <ac:spMkLst>
            <pc:docMk/>
            <pc:sldMk cId="3041411516" sldId="549"/>
            <ac:spMk id="97" creationId="{D5655EB1-B284-4B63-8CE0-E1D0067FB12D}"/>
          </ac:spMkLst>
        </pc:spChg>
        <pc:spChg chg="mod">
          <ac:chgData name="Elisie Kåresdotter" userId="62ff3f16-7c40-4cdc-b0a7-6885b8e42aee" providerId="ADAL" clId="{D9B0FBA6-56FC-4B7F-B54C-A27BC36AADA2}" dt="2023-04-21T13:15:00.360" v="9036"/>
          <ac:spMkLst>
            <pc:docMk/>
            <pc:sldMk cId="3041411516" sldId="549"/>
            <ac:spMk id="98" creationId="{BA6715E6-1C39-4BE4-91EF-160DFE2AB414}"/>
          </ac:spMkLst>
        </pc:spChg>
        <pc:spChg chg="mod">
          <ac:chgData name="Elisie Kåresdotter" userId="62ff3f16-7c40-4cdc-b0a7-6885b8e42aee" providerId="ADAL" clId="{D9B0FBA6-56FC-4B7F-B54C-A27BC36AADA2}" dt="2023-04-21T13:15:00.360" v="9036"/>
          <ac:spMkLst>
            <pc:docMk/>
            <pc:sldMk cId="3041411516" sldId="549"/>
            <ac:spMk id="99" creationId="{7D1E6398-0C62-405D-B0A2-8B78407F5926}"/>
          </ac:spMkLst>
        </pc:spChg>
        <pc:spChg chg="mod">
          <ac:chgData name="Elisie Kåresdotter" userId="62ff3f16-7c40-4cdc-b0a7-6885b8e42aee" providerId="ADAL" clId="{D9B0FBA6-56FC-4B7F-B54C-A27BC36AADA2}" dt="2023-04-23T11:54:18.644" v="10240"/>
          <ac:spMkLst>
            <pc:docMk/>
            <pc:sldMk cId="3041411516" sldId="549"/>
            <ac:spMk id="99" creationId="{D4F224F4-9CF6-408E-99DD-DD9153EBD65E}"/>
          </ac:spMkLst>
        </pc:spChg>
        <pc:spChg chg="mod">
          <ac:chgData name="Elisie Kåresdotter" userId="62ff3f16-7c40-4cdc-b0a7-6885b8e42aee" providerId="ADAL" clId="{D9B0FBA6-56FC-4B7F-B54C-A27BC36AADA2}" dt="2023-04-21T13:15:00.360" v="9036"/>
          <ac:spMkLst>
            <pc:docMk/>
            <pc:sldMk cId="3041411516" sldId="549"/>
            <ac:spMk id="100" creationId="{D64C28C8-A4EC-437F-99F3-BE0A47AF1079}"/>
          </ac:spMkLst>
        </pc:spChg>
        <pc:spChg chg="mod">
          <ac:chgData name="Elisie Kåresdotter" userId="62ff3f16-7c40-4cdc-b0a7-6885b8e42aee" providerId="ADAL" clId="{D9B0FBA6-56FC-4B7F-B54C-A27BC36AADA2}" dt="2023-04-21T13:15:00.360" v="9036"/>
          <ac:spMkLst>
            <pc:docMk/>
            <pc:sldMk cId="3041411516" sldId="549"/>
            <ac:spMk id="101" creationId="{DA870DC7-E8FD-4C3A-B541-3606F2CFE8DA}"/>
          </ac:spMkLst>
        </pc:spChg>
        <pc:spChg chg="mod">
          <ac:chgData name="Elisie Kåresdotter" userId="62ff3f16-7c40-4cdc-b0a7-6885b8e42aee" providerId="ADAL" clId="{D9B0FBA6-56FC-4B7F-B54C-A27BC36AADA2}" dt="2023-04-23T11:54:18.644" v="10240"/>
          <ac:spMkLst>
            <pc:docMk/>
            <pc:sldMk cId="3041411516" sldId="549"/>
            <ac:spMk id="101" creationId="{DD46D103-3EB5-401E-A836-477712BA8E40}"/>
          </ac:spMkLst>
        </pc:spChg>
        <pc:spChg chg="mod">
          <ac:chgData name="Elisie Kåresdotter" userId="62ff3f16-7c40-4cdc-b0a7-6885b8e42aee" providerId="ADAL" clId="{D9B0FBA6-56FC-4B7F-B54C-A27BC36AADA2}" dt="2023-04-21T13:15:00.360" v="9036"/>
          <ac:spMkLst>
            <pc:docMk/>
            <pc:sldMk cId="3041411516" sldId="549"/>
            <ac:spMk id="102" creationId="{C84359EA-1961-45AA-BEE0-029AD4583E55}"/>
          </ac:spMkLst>
        </pc:spChg>
        <pc:spChg chg="mod">
          <ac:chgData name="Elisie Kåresdotter" userId="62ff3f16-7c40-4cdc-b0a7-6885b8e42aee" providerId="ADAL" clId="{D9B0FBA6-56FC-4B7F-B54C-A27BC36AADA2}" dt="2023-04-21T13:15:00.360" v="9036"/>
          <ac:spMkLst>
            <pc:docMk/>
            <pc:sldMk cId="3041411516" sldId="549"/>
            <ac:spMk id="103" creationId="{04362FDD-DBB5-44D9-8F89-0D75B8879033}"/>
          </ac:spMkLst>
        </pc:spChg>
        <pc:spChg chg="mod">
          <ac:chgData name="Elisie Kåresdotter" userId="62ff3f16-7c40-4cdc-b0a7-6885b8e42aee" providerId="ADAL" clId="{D9B0FBA6-56FC-4B7F-B54C-A27BC36AADA2}" dt="2023-04-21T13:16:22.527" v="9051"/>
          <ac:spMkLst>
            <pc:docMk/>
            <pc:sldMk cId="3041411516" sldId="549"/>
            <ac:spMk id="105" creationId="{760DD0F1-4473-4726-A86D-0DE0DBEB8D5D}"/>
          </ac:spMkLst>
        </pc:spChg>
        <pc:spChg chg="mod">
          <ac:chgData name="Elisie Kåresdotter" userId="62ff3f16-7c40-4cdc-b0a7-6885b8e42aee" providerId="ADAL" clId="{D9B0FBA6-56FC-4B7F-B54C-A27BC36AADA2}" dt="2023-04-23T11:54:18.644" v="10240"/>
          <ac:spMkLst>
            <pc:docMk/>
            <pc:sldMk cId="3041411516" sldId="549"/>
            <ac:spMk id="108" creationId="{0F3F0D5F-21E1-4C82-8F9E-0871DCDE5CE9}"/>
          </ac:spMkLst>
        </pc:spChg>
        <pc:spChg chg="mod">
          <ac:chgData name="Elisie Kåresdotter" userId="62ff3f16-7c40-4cdc-b0a7-6885b8e42aee" providerId="ADAL" clId="{D9B0FBA6-56FC-4B7F-B54C-A27BC36AADA2}" dt="2023-04-23T11:54:18.644" v="10240"/>
          <ac:spMkLst>
            <pc:docMk/>
            <pc:sldMk cId="3041411516" sldId="549"/>
            <ac:spMk id="109" creationId="{702DD6BE-7C2C-49D6-8E7F-8BAB7BBD5D1A}"/>
          </ac:spMkLst>
        </pc:spChg>
        <pc:spChg chg="mod">
          <ac:chgData name="Elisie Kåresdotter" userId="62ff3f16-7c40-4cdc-b0a7-6885b8e42aee" providerId="ADAL" clId="{D9B0FBA6-56FC-4B7F-B54C-A27BC36AADA2}" dt="2023-04-21T13:16:22.527" v="9051"/>
          <ac:spMkLst>
            <pc:docMk/>
            <pc:sldMk cId="3041411516" sldId="549"/>
            <ac:spMk id="110" creationId="{6F8C8D97-2319-49B7-A8E5-186848B97380}"/>
          </ac:spMkLst>
        </pc:spChg>
        <pc:spChg chg="mod">
          <ac:chgData name="Elisie Kåresdotter" userId="62ff3f16-7c40-4cdc-b0a7-6885b8e42aee" providerId="ADAL" clId="{D9B0FBA6-56FC-4B7F-B54C-A27BC36AADA2}" dt="2023-04-23T11:54:18.644" v="10240"/>
          <ac:spMkLst>
            <pc:docMk/>
            <pc:sldMk cId="3041411516" sldId="549"/>
            <ac:spMk id="110" creationId="{DEF0E02F-1F1E-4B60-8D9E-853209868476}"/>
          </ac:spMkLst>
        </pc:spChg>
        <pc:spChg chg="mod">
          <ac:chgData name="Elisie Kåresdotter" userId="62ff3f16-7c40-4cdc-b0a7-6885b8e42aee" providerId="ADAL" clId="{D9B0FBA6-56FC-4B7F-B54C-A27BC36AADA2}" dt="2023-04-23T11:54:18.644" v="10240"/>
          <ac:spMkLst>
            <pc:docMk/>
            <pc:sldMk cId="3041411516" sldId="549"/>
            <ac:spMk id="111" creationId="{6BFC968B-5197-480E-94FF-B386907EDF27}"/>
          </ac:spMkLst>
        </pc:spChg>
        <pc:spChg chg="mod">
          <ac:chgData name="Elisie Kåresdotter" userId="62ff3f16-7c40-4cdc-b0a7-6885b8e42aee" providerId="ADAL" clId="{D9B0FBA6-56FC-4B7F-B54C-A27BC36AADA2}" dt="2023-04-23T11:54:18.644" v="10240"/>
          <ac:spMkLst>
            <pc:docMk/>
            <pc:sldMk cId="3041411516" sldId="549"/>
            <ac:spMk id="112" creationId="{0AA44065-9CC7-453E-AB3C-3DDAC4D18EAE}"/>
          </ac:spMkLst>
        </pc:spChg>
        <pc:spChg chg="mod">
          <ac:chgData name="Elisie Kåresdotter" userId="62ff3f16-7c40-4cdc-b0a7-6885b8e42aee" providerId="ADAL" clId="{D9B0FBA6-56FC-4B7F-B54C-A27BC36AADA2}" dt="2023-04-21T13:16:22.527" v="9051"/>
          <ac:spMkLst>
            <pc:docMk/>
            <pc:sldMk cId="3041411516" sldId="549"/>
            <ac:spMk id="112" creationId="{1CCF3F8F-3EE5-40F4-975D-A53880781B44}"/>
          </ac:spMkLst>
        </pc:spChg>
        <pc:spChg chg="mod">
          <ac:chgData name="Elisie Kåresdotter" userId="62ff3f16-7c40-4cdc-b0a7-6885b8e42aee" providerId="ADAL" clId="{D9B0FBA6-56FC-4B7F-B54C-A27BC36AADA2}" dt="2023-04-23T11:54:18.644" v="10240"/>
          <ac:spMkLst>
            <pc:docMk/>
            <pc:sldMk cId="3041411516" sldId="549"/>
            <ac:spMk id="113" creationId="{EE56ACE0-1897-4FF6-80F8-E3CEE602155A}"/>
          </ac:spMkLst>
        </pc:spChg>
        <pc:spChg chg="mod">
          <ac:chgData name="Elisie Kåresdotter" userId="62ff3f16-7c40-4cdc-b0a7-6885b8e42aee" providerId="ADAL" clId="{D9B0FBA6-56FC-4B7F-B54C-A27BC36AADA2}" dt="2023-04-23T11:54:18.644" v="10240"/>
          <ac:spMkLst>
            <pc:docMk/>
            <pc:sldMk cId="3041411516" sldId="549"/>
            <ac:spMk id="114" creationId="{DC015610-5B73-4454-A4CD-65B07C8A4978}"/>
          </ac:spMkLst>
        </pc:spChg>
        <pc:spChg chg="mod">
          <ac:chgData name="Elisie Kåresdotter" userId="62ff3f16-7c40-4cdc-b0a7-6885b8e42aee" providerId="ADAL" clId="{D9B0FBA6-56FC-4B7F-B54C-A27BC36AADA2}" dt="2023-04-23T11:54:18.644" v="10240"/>
          <ac:spMkLst>
            <pc:docMk/>
            <pc:sldMk cId="3041411516" sldId="549"/>
            <ac:spMk id="115" creationId="{A0589BBE-0910-4317-902F-837D4F0E078D}"/>
          </ac:spMkLst>
        </pc:spChg>
        <pc:spChg chg="mod">
          <ac:chgData name="Elisie Kåresdotter" userId="62ff3f16-7c40-4cdc-b0a7-6885b8e42aee" providerId="ADAL" clId="{D9B0FBA6-56FC-4B7F-B54C-A27BC36AADA2}" dt="2023-04-23T11:54:18.644" v="10240"/>
          <ac:spMkLst>
            <pc:docMk/>
            <pc:sldMk cId="3041411516" sldId="549"/>
            <ac:spMk id="116" creationId="{7E52A79E-E47D-4398-9214-5F6193348C4F}"/>
          </ac:spMkLst>
        </pc:spChg>
        <pc:spChg chg="mod">
          <ac:chgData name="Elisie Kåresdotter" userId="62ff3f16-7c40-4cdc-b0a7-6885b8e42aee" providerId="ADAL" clId="{D9B0FBA6-56FC-4B7F-B54C-A27BC36AADA2}" dt="2023-04-23T11:54:18.644" v="10240"/>
          <ac:spMkLst>
            <pc:docMk/>
            <pc:sldMk cId="3041411516" sldId="549"/>
            <ac:spMk id="117" creationId="{F65A2679-459E-4F1F-B142-C2A1D398DEA6}"/>
          </ac:spMkLst>
        </pc:spChg>
        <pc:spChg chg="mod">
          <ac:chgData name="Elisie Kåresdotter" userId="62ff3f16-7c40-4cdc-b0a7-6885b8e42aee" providerId="ADAL" clId="{D9B0FBA6-56FC-4B7F-B54C-A27BC36AADA2}" dt="2023-04-23T11:54:18.644" v="10240"/>
          <ac:spMkLst>
            <pc:docMk/>
            <pc:sldMk cId="3041411516" sldId="549"/>
            <ac:spMk id="118" creationId="{345AFB99-C8EF-4C75-80DB-92B7AEFF448F}"/>
          </ac:spMkLst>
        </pc:spChg>
        <pc:spChg chg="mod">
          <ac:chgData name="Elisie Kåresdotter" userId="62ff3f16-7c40-4cdc-b0a7-6885b8e42aee" providerId="ADAL" clId="{D9B0FBA6-56FC-4B7F-B54C-A27BC36AADA2}" dt="2023-04-21T13:16:22.527" v="9051"/>
          <ac:spMkLst>
            <pc:docMk/>
            <pc:sldMk cId="3041411516" sldId="549"/>
            <ac:spMk id="119" creationId="{1270B594-CF17-419C-813C-4F5D3DCE9B23}"/>
          </ac:spMkLst>
        </pc:spChg>
        <pc:spChg chg="mod">
          <ac:chgData name="Elisie Kåresdotter" userId="62ff3f16-7c40-4cdc-b0a7-6885b8e42aee" providerId="ADAL" clId="{D9B0FBA6-56FC-4B7F-B54C-A27BC36AADA2}" dt="2023-04-23T11:54:18.644" v="10240"/>
          <ac:spMkLst>
            <pc:docMk/>
            <pc:sldMk cId="3041411516" sldId="549"/>
            <ac:spMk id="119" creationId="{CA14A437-2CA8-4DB5-9305-A53D6B6BA6B2}"/>
          </ac:spMkLst>
        </pc:spChg>
        <pc:spChg chg="mod">
          <ac:chgData name="Elisie Kåresdotter" userId="62ff3f16-7c40-4cdc-b0a7-6885b8e42aee" providerId="ADAL" clId="{D9B0FBA6-56FC-4B7F-B54C-A27BC36AADA2}" dt="2023-04-21T13:16:22.527" v="9051"/>
          <ac:spMkLst>
            <pc:docMk/>
            <pc:sldMk cId="3041411516" sldId="549"/>
            <ac:spMk id="120" creationId="{E5ADA206-5E4C-4A17-90FE-FE86B829B83E}"/>
          </ac:spMkLst>
        </pc:spChg>
        <pc:spChg chg="mod">
          <ac:chgData name="Elisie Kåresdotter" userId="62ff3f16-7c40-4cdc-b0a7-6885b8e42aee" providerId="ADAL" clId="{D9B0FBA6-56FC-4B7F-B54C-A27BC36AADA2}" dt="2023-04-21T13:16:22.527" v="9051"/>
          <ac:spMkLst>
            <pc:docMk/>
            <pc:sldMk cId="3041411516" sldId="549"/>
            <ac:spMk id="121" creationId="{EDF5F55E-5320-47DE-843C-70EF5AC796FF}"/>
          </ac:spMkLst>
        </pc:spChg>
        <pc:spChg chg="mod">
          <ac:chgData name="Elisie Kåresdotter" userId="62ff3f16-7c40-4cdc-b0a7-6885b8e42aee" providerId="ADAL" clId="{D9B0FBA6-56FC-4B7F-B54C-A27BC36AADA2}" dt="2023-04-21T13:16:22.527" v="9051"/>
          <ac:spMkLst>
            <pc:docMk/>
            <pc:sldMk cId="3041411516" sldId="549"/>
            <ac:spMk id="122" creationId="{4D61F7D4-5170-4EF9-B912-A9F2CBF87C0B}"/>
          </ac:spMkLst>
        </pc:spChg>
        <pc:spChg chg="mod">
          <ac:chgData name="Elisie Kåresdotter" userId="62ff3f16-7c40-4cdc-b0a7-6885b8e42aee" providerId="ADAL" clId="{D9B0FBA6-56FC-4B7F-B54C-A27BC36AADA2}" dt="2023-04-23T11:55:18.756" v="10323"/>
          <ac:spMkLst>
            <pc:docMk/>
            <pc:sldMk cId="3041411516" sldId="549"/>
            <ac:spMk id="123" creationId="{66EB6C50-F6CF-4295-9E55-359B458CAC1E}"/>
          </ac:spMkLst>
        </pc:spChg>
        <pc:spChg chg="mod">
          <ac:chgData name="Elisie Kåresdotter" userId="62ff3f16-7c40-4cdc-b0a7-6885b8e42aee" providerId="ADAL" clId="{D9B0FBA6-56FC-4B7F-B54C-A27BC36AADA2}" dt="2023-04-21T13:16:22.527" v="9051"/>
          <ac:spMkLst>
            <pc:docMk/>
            <pc:sldMk cId="3041411516" sldId="549"/>
            <ac:spMk id="123" creationId="{EF1993E6-4D70-4F9D-91B2-FE6BC58CF907}"/>
          </ac:spMkLst>
        </pc:spChg>
        <pc:spChg chg="mod">
          <ac:chgData name="Elisie Kåresdotter" userId="62ff3f16-7c40-4cdc-b0a7-6885b8e42aee" providerId="ADAL" clId="{D9B0FBA6-56FC-4B7F-B54C-A27BC36AADA2}" dt="2023-04-21T13:16:22.527" v="9051"/>
          <ac:spMkLst>
            <pc:docMk/>
            <pc:sldMk cId="3041411516" sldId="549"/>
            <ac:spMk id="124" creationId="{C9ADA93C-0B80-4CD9-BE4A-A69ECEE77B13}"/>
          </ac:spMkLst>
        </pc:spChg>
        <pc:spChg chg="mod">
          <ac:chgData name="Elisie Kåresdotter" userId="62ff3f16-7c40-4cdc-b0a7-6885b8e42aee" providerId="ADAL" clId="{D9B0FBA6-56FC-4B7F-B54C-A27BC36AADA2}" dt="2023-04-21T13:16:22.527" v="9051"/>
          <ac:spMkLst>
            <pc:docMk/>
            <pc:sldMk cId="3041411516" sldId="549"/>
            <ac:spMk id="125" creationId="{572C3743-9C0E-459B-9386-7DAE0D000603}"/>
          </ac:spMkLst>
        </pc:spChg>
        <pc:spChg chg="mod">
          <ac:chgData name="Elisie Kåresdotter" userId="62ff3f16-7c40-4cdc-b0a7-6885b8e42aee" providerId="ADAL" clId="{D9B0FBA6-56FC-4B7F-B54C-A27BC36AADA2}" dt="2023-04-21T13:16:22.527" v="9051"/>
          <ac:spMkLst>
            <pc:docMk/>
            <pc:sldMk cId="3041411516" sldId="549"/>
            <ac:spMk id="126" creationId="{64718600-8449-4DF1-A3AC-F0905D6FCBD0}"/>
          </ac:spMkLst>
        </pc:spChg>
        <pc:spChg chg="mod">
          <ac:chgData name="Elisie Kåresdotter" userId="62ff3f16-7c40-4cdc-b0a7-6885b8e42aee" providerId="ADAL" clId="{D9B0FBA6-56FC-4B7F-B54C-A27BC36AADA2}" dt="2023-04-21T13:16:22.527" v="9051"/>
          <ac:spMkLst>
            <pc:docMk/>
            <pc:sldMk cId="3041411516" sldId="549"/>
            <ac:spMk id="127" creationId="{46C378C3-62A5-43AF-8110-4C5640B0AD1C}"/>
          </ac:spMkLst>
        </pc:spChg>
        <pc:spChg chg="mod">
          <ac:chgData name="Elisie Kåresdotter" userId="62ff3f16-7c40-4cdc-b0a7-6885b8e42aee" providerId="ADAL" clId="{D9B0FBA6-56FC-4B7F-B54C-A27BC36AADA2}" dt="2023-04-23T11:55:18.756" v="10323"/>
          <ac:spMkLst>
            <pc:docMk/>
            <pc:sldMk cId="3041411516" sldId="549"/>
            <ac:spMk id="127" creationId="{79888C56-5982-48B5-837C-173619C8D84A}"/>
          </ac:spMkLst>
        </pc:spChg>
        <pc:spChg chg="mod">
          <ac:chgData name="Elisie Kåresdotter" userId="62ff3f16-7c40-4cdc-b0a7-6885b8e42aee" providerId="ADAL" clId="{D9B0FBA6-56FC-4B7F-B54C-A27BC36AADA2}" dt="2023-04-21T13:16:22.527" v="9051"/>
          <ac:spMkLst>
            <pc:docMk/>
            <pc:sldMk cId="3041411516" sldId="549"/>
            <ac:spMk id="128" creationId="{8C7EE99B-612E-4B2D-A0A3-9208D3514B25}"/>
          </ac:spMkLst>
        </pc:spChg>
        <pc:spChg chg="mod">
          <ac:chgData name="Elisie Kåresdotter" userId="62ff3f16-7c40-4cdc-b0a7-6885b8e42aee" providerId="ADAL" clId="{D9B0FBA6-56FC-4B7F-B54C-A27BC36AADA2}" dt="2023-04-23T11:55:18.756" v="10323"/>
          <ac:spMkLst>
            <pc:docMk/>
            <pc:sldMk cId="3041411516" sldId="549"/>
            <ac:spMk id="129" creationId="{5E615FBC-9079-4FFB-B930-9D50437E9EE3}"/>
          </ac:spMkLst>
        </pc:spChg>
        <pc:spChg chg="mod">
          <ac:chgData name="Elisie Kåresdotter" userId="62ff3f16-7c40-4cdc-b0a7-6885b8e42aee" providerId="ADAL" clId="{D9B0FBA6-56FC-4B7F-B54C-A27BC36AADA2}" dt="2023-04-21T13:16:22.527" v="9051"/>
          <ac:spMkLst>
            <pc:docMk/>
            <pc:sldMk cId="3041411516" sldId="549"/>
            <ac:spMk id="129" creationId="{E07B238B-3F01-436D-B6A9-156D0C5D793B}"/>
          </ac:spMkLst>
        </pc:spChg>
        <pc:spChg chg="mod">
          <ac:chgData name="Elisie Kåresdotter" userId="62ff3f16-7c40-4cdc-b0a7-6885b8e42aee" providerId="ADAL" clId="{D9B0FBA6-56FC-4B7F-B54C-A27BC36AADA2}" dt="2023-04-21T13:16:22.527" v="9051"/>
          <ac:spMkLst>
            <pc:docMk/>
            <pc:sldMk cId="3041411516" sldId="549"/>
            <ac:spMk id="130" creationId="{F690699F-CFB4-4559-9AA7-261B61128BBF}"/>
          </ac:spMkLst>
        </pc:spChg>
        <pc:spChg chg="mod">
          <ac:chgData name="Elisie Kåresdotter" userId="62ff3f16-7c40-4cdc-b0a7-6885b8e42aee" providerId="ADAL" clId="{D9B0FBA6-56FC-4B7F-B54C-A27BC36AADA2}" dt="2023-04-21T14:05:19.171" v="10095"/>
          <ac:spMkLst>
            <pc:docMk/>
            <pc:sldMk cId="3041411516" sldId="549"/>
            <ac:spMk id="135" creationId="{971F6930-726F-4A3E-99E8-E0302119D2E1}"/>
          </ac:spMkLst>
        </pc:spChg>
        <pc:spChg chg="mod">
          <ac:chgData name="Elisie Kåresdotter" userId="62ff3f16-7c40-4cdc-b0a7-6885b8e42aee" providerId="ADAL" clId="{D9B0FBA6-56FC-4B7F-B54C-A27BC36AADA2}" dt="2023-04-23T11:55:18.756" v="10323"/>
          <ac:spMkLst>
            <pc:docMk/>
            <pc:sldMk cId="3041411516" sldId="549"/>
            <ac:spMk id="136" creationId="{43F4A4D8-875D-4E60-A97C-A1555C8B9B6D}"/>
          </ac:spMkLst>
        </pc:spChg>
        <pc:spChg chg="mod">
          <ac:chgData name="Elisie Kåresdotter" userId="62ff3f16-7c40-4cdc-b0a7-6885b8e42aee" providerId="ADAL" clId="{D9B0FBA6-56FC-4B7F-B54C-A27BC36AADA2}" dt="2023-04-23T11:55:18.756" v="10323"/>
          <ac:spMkLst>
            <pc:docMk/>
            <pc:sldMk cId="3041411516" sldId="549"/>
            <ac:spMk id="137" creationId="{012EEB27-DAAA-44B5-B034-445E03CC3C69}"/>
          </ac:spMkLst>
        </pc:spChg>
        <pc:spChg chg="mod">
          <ac:chgData name="Elisie Kåresdotter" userId="62ff3f16-7c40-4cdc-b0a7-6885b8e42aee" providerId="ADAL" clId="{D9B0FBA6-56FC-4B7F-B54C-A27BC36AADA2}" dt="2023-04-23T11:55:18.756" v="10323"/>
          <ac:spMkLst>
            <pc:docMk/>
            <pc:sldMk cId="3041411516" sldId="549"/>
            <ac:spMk id="138" creationId="{740DD8EE-9A7E-4E67-9063-79199861453F}"/>
          </ac:spMkLst>
        </pc:spChg>
        <pc:spChg chg="mod">
          <ac:chgData name="Elisie Kåresdotter" userId="62ff3f16-7c40-4cdc-b0a7-6885b8e42aee" providerId="ADAL" clId="{D9B0FBA6-56FC-4B7F-B54C-A27BC36AADA2}" dt="2023-04-21T14:05:19.171" v="10095"/>
          <ac:spMkLst>
            <pc:docMk/>
            <pc:sldMk cId="3041411516" sldId="549"/>
            <ac:spMk id="139" creationId="{7C944E32-9E3D-4225-9BFD-5D7B311A4628}"/>
          </ac:spMkLst>
        </pc:spChg>
        <pc:spChg chg="mod">
          <ac:chgData name="Elisie Kåresdotter" userId="62ff3f16-7c40-4cdc-b0a7-6885b8e42aee" providerId="ADAL" clId="{D9B0FBA6-56FC-4B7F-B54C-A27BC36AADA2}" dt="2023-04-23T11:55:18.756" v="10323"/>
          <ac:spMkLst>
            <pc:docMk/>
            <pc:sldMk cId="3041411516" sldId="549"/>
            <ac:spMk id="139" creationId="{B2551E35-4F0F-43F1-B502-4D4EA1F0F62D}"/>
          </ac:spMkLst>
        </pc:spChg>
        <pc:spChg chg="mod">
          <ac:chgData name="Elisie Kåresdotter" userId="62ff3f16-7c40-4cdc-b0a7-6885b8e42aee" providerId="ADAL" clId="{D9B0FBA6-56FC-4B7F-B54C-A27BC36AADA2}" dt="2023-04-23T11:55:18.756" v="10323"/>
          <ac:spMkLst>
            <pc:docMk/>
            <pc:sldMk cId="3041411516" sldId="549"/>
            <ac:spMk id="140" creationId="{AA0EBCC3-CEE7-4635-B74B-E6FA635C2175}"/>
          </ac:spMkLst>
        </pc:spChg>
        <pc:spChg chg="mod">
          <ac:chgData name="Elisie Kåresdotter" userId="62ff3f16-7c40-4cdc-b0a7-6885b8e42aee" providerId="ADAL" clId="{D9B0FBA6-56FC-4B7F-B54C-A27BC36AADA2}" dt="2023-04-21T14:05:19.171" v="10095"/>
          <ac:spMkLst>
            <pc:docMk/>
            <pc:sldMk cId="3041411516" sldId="549"/>
            <ac:spMk id="141" creationId="{337E1029-479F-443A-AA9B-E37241BDD64C}"/>
          </ac:spMkLst>
        </pc:spChg>
        <pc:spChg chg="mod">
          <ac:chgData name="Elisie Kåresdotter" userId="62ff3f16-7c40-4cdc-b0a7-6885b8e42aee" providerId="ADAL" clId="{D9B0FBA6-56FC-4B7F-B54C-A27BC36AADA2}" dt="2023-04-23T11:55:18.756" v="10323"/>
          <ac:spMkLst>
            <pc:docMk/>
            <pc:sldMk cId="3041411516" sldId="549"/>
            <ac:spMk id="141" creationId="{89F17E96-00D8-422B-974C-9FEEAE7651EC}"/>
          </ac:spMkLst>
        </pc:spChg>
        <pc:spChg chg="mod">
          <ac:chgData name="Elisie Kåresdotter" userId="62ff3f16-7c40-4cdc-b0a7-6885b8e42aee" providerId="ADAL" clId="{D9B0FBA6-56FC-4B7F-B54C-A27BC36AADA2}" dt="2023-04-23T11:55:18.756" v="10323"/>
          <ac:spMkLst>
            <pc:docMk/>
            <pc:sldMk cId="3041411516" sldId="549"/>
            <ac:spMk id="142" creationId="{F0229A94-531F-456B-AD97-5BD373254283}"/>
          </ac:spMkLst>
        </pc:spChg>
        <pc:spChg chg="mod">
          <ac:chgData name="Elisie Kåresdotter" userId="62ff3f16-7c40-4cdc-b0a7-6885b8e42aee" providerId="ADAL" clId="{D9B0FBA6-56FC-4B7F-B54C-A27BC36AADA2}" dt="2023-04-23T11:55:18.756" v="10323"/>
          <ac:spMkLst>
            <pc:docMk/>
            <pc:sldMk cId="3041411516" sldId="549"/>
            <ac:spMk id="143" creationId="{EFBD6504-FCC9-4DF9-9A4E-BE201EE3CF61}"/>
          </ac:spMkLst>
        </pc:spChg>
        <pc:spChg chg="mod">
          <ac:chgData name="Elisie Kåresdotter" userId="62ff3f16-7c40-4cdc-b0a7-6885b8e42aee" providerId="ADAL" clId="{D9B0FBA6-56FC-4B7F-B54C-A27BC36AADA2}" dt="2023-04-23T11:55:18.756" v="10323"/>
          <ac:spMkLst>
            <pc:docMk/>
            <pc:sldMk cId="3041411516" sldId="549"/>
            <ac:spMk id="144" creationId="{08D35AE3-E58F-479B-9813-3619D459E096}"/>
          </ac:spMkLst>
        </pc:spChg>
        <pc:spChg chg="mod">
          <ac:chgData name="Elisie Kåresdotter" userId="62ff3f16-7c40-4cdc-b0a7-6885b8e42aee" providerId="ADAL" clId="{D9B0FBA6-56FC-4B7F-B54C-A27BC36AADA2}" dt="2023-04-23T11:55:18.756" v="10323"/>
          <ac:spMkLst>
            <pc:docMk/>
            <pc:sldMk cId="3041411516" sldId="549"/>
            <ac:spMk id="145" creationId="{280A29D9-2E68-407D-BC26-DDFEC0893CB0}"/>
          </ac:spMkLst>
        </pc:spChg>
        <pc:spChg chg="mod">
          <ac:chgData name="Elisie Kåresdotter" userId="62ff3f16-7c40-4cdc-b0a7-6885b8e42aee" providerId="ADAL" clId="{D9B0FBA6-56FC-4B7F-B54C-A27BC36AADA2}" dt="2023-04-23T11:55:18.756" v="10323"/>
          <ac:spMkLst>
            <pc:docMk/>
            <pc:sldMk cId="3041411516" sldId="549"/>
            <ac:spMk id="146" creationId="{3D4EA9CE-C62F-4F80-8A39-56E420B7A980}"/>
          </ac:spMkLst>
        </pc:spChg>
        <pc:spChg chg="mod">
          <ac:chgData name="Elisie Kåresdotter" userId="62ff3f16-7c40-4cdc-b0a7-6885b8e42aee" providerId="ADAL" clId="{D9B0FBA6-56FC-4B7F-B54C-A27BC36AADA2}" dt="2023-04-23T11:55:18.756" v="10323"/>
          <ac:spMkLst>
            <pc:docMk/>
            <pc:sldMk cId="3041411516" sldId="549"/>
            <ac:spMk id="147" creationId="{BC8DA745-A111-4EAA-B582-2B98C021F4EE}"/>
          </ac:spMkLst>
        </pc:spChg>
        <pc:spChg chg="mod">
          <ac:chgData name="Elisie Kåresdotter" userId="62ff3f16-7c40-4cdc-b0a7-6885b8e42aee" providerId="ADAL" clId="{D9B0FBA6-56FC-4B7F-B54C-A27BC36AADA2}" dt="2023-04-21T14:05:19.171" v="10095"/>
          <ac:spMkLst>
            <pc:docMk/>
            <pc:sldMk cId="3041411516" sldId="549"/>
            <ac:spMk id="148" creationId="{072915F6-6067-4B34-8433-7E65C1B19388}"/>
          </ac:spMkLst>
        </pc:spChg>
        <pc:spChg chg="mod">
          <ac:chgData name="Elisie Kåresdotter" userId="62ff3f16-7c40-4cdc-b0a7-6885b8e42aee" providerId="ADAL" clId="{D9B0FBA6-56FC-4B7F-B54C-A27BC36AADA2}" dt="2023-04-21T14:05:19.171" v="10095"/>
          <ac:spMkLst>
            <pc:docMk/>
            <pc:sldMk cId="3041411516" sldId="549"/>
            <ac:spMk id="149" creationId="{8E1DB836-53DF-48AA-8A44-ED979E3A9B3A}"/>
          </ac:spMkLst>
        </pc:spChg>
        <pc:spChg chg="mod">
          <ac:chgData name="Elisie Kåresdotter" userId="62ff3f16-7c40-4cdc-b0a7-6885b8e42aee" providerId="ADAL" clId="{D9B0FBA6-56FC-4B7F-B54C-A27BC36AADA2}" dt="2023-04-21T14:05:19.171" v="10095"/>
          <ac:spMkLst>
            <pc:docMk/>
            <pc:sldMk cId="3041411516" sldId="549"/>
            <ac:spMk id="150" creationId="{E81EC7D7-1631-40C9-A0E5-4BF87F44E2A0}"/>
          </ac:spMkLst>
        </pc:spChg>
        <pc:spChg chg="mod">
          <ac:chgData name="Elisie Kåresdotter" userId="62ff3f16-7c40-4cdc-b0a7-6885b8e42aee" providerId="ADAL" clId="{D9B0FBA6-56FC-4B7F-B54C-A27BC36AADA2}" dt="2023-04-21T14:05:19.171" v="10095"/>
          <ac:spMkLst>
            <pc:docMk/>
            <pc:sldMk cId="3041411516" sldId="549"/>
            <ac:spMk id="151" creationId="{D52BA8E6-A7C1-4A07-940B-BC75032A0EF1}"/>
          </ac:spMkLst>
        </pc:spChg>
        <pc:spChg chg="mod">
          <ac:chgData name="Elisie Kåresdotter" userId="62ff3f16-7c40-4cdc-b0a7-6885b8e42aee" providerId="ADAL" clId="{D9B0FBA6-56FC-4B7F-B54C-A27BC36AADA2}" dt="2023-04-21T14:05:19.171" v="10095"/>
          <ac:spMkLst>
            <pc:docMk/>
            <pc:sldMk cId="3041411516" sldId="549"/>
            <ac:spMk id="152" creationId="{E0580CE7-AF62-4351-82DC-2B812A62671A}"/>
          </ac:spMkLst>
        </pc:spChg>
        <pc:spChg chg="mod">
          <ac:chgData name="Elisie Kåresdotter" userId="62ff3f16-7c40-4cdc-b0a7-6885b8e42aee" providerId="ADAL" clId="{D9B0FBA6-56FC-4B7F-B54C-A27BC36AADA2}" dt="2023-04-21T14:05:19.171" v="10095"/>
          <ac:spMkLst>
            <pc:docMk/>
            <pc:sldMk cId="3041411516" sldId="549"/>
            <ac:spMk id="153" creationId="{FF40CD99-C452-4037-96A7-3E521A8BF1EA}"/>
          </ac:spMkLst>
        </pc:spChg>
        <pc:spChg chg="mod">
          <ac:chgData name="Elisie Kåresdotter" userId="62ff3f16-7c40-4cdc-b0a7-6885b8e42aee" providerId="ADAL" clId="{D9B0FBA6-56FC-4B7F-B54C-A27BC36AADA2}" dt="2023-04-21T14:05:19.171" v="10095"/>
          <ac:spMkLst>
            <pc:docMk/>
            <pc:sldMk cId="3041411516" sldId="549"/>
            <ac:spMk id="154" creationId="{ECEEB52C-698B-417A-8239-69B7FD40B027}"/>
          </ac:spMkLst>
        </pc:spChg>
        <pc:spChg chg="mod">
          <ac:chgData name="Elisie Kåresdotter" userId="62ff3f16-7c40-4cdc-b0a7-6885b8e42aee" providerId="ADAL" clId="{D9B0FBA6-56FC-4B7F-B54C-A27BC36AADA2}" dt="2023-04-21T14:05:19.171" v="10095"/>
          <ac:spMkLst>
            <pc:docMk/>
            <pc:sldMk cId="3041411516" sldId="549"/>
            <ac:spMk id="155" creationId="{FF6A5A15-6FDC-4673-B3EC-BDEB1BCADB90}"/>
          </ac:spMkLst>
        </pc:spChg>
        <pc:spChg chg="mod">
          <ac:chgData name="Elisie Kåresdotter" userId="62ff3f16-7c40-4cdc-b0a7-6885b8e42aee" providerId="ADAL" clId="{D9B0FBA6-56FC-4B7F-B54C-A27BC36AADA2}" dt="2023-04-21T14:05:19.171" v="10095"/>
          <ac:spMkLst>
            <pc:docMk/>
            <pc:sldMk cId="3041411516" sldId="549"/>
            <ac:spMk id="156" creationId="{B7A60E2C-EE41-4567-812E-D14CEE6951D6}"/>
          </ac:spMkLst>
        </pc:spChg>
        <pc:spChg chg="mod">
          <ac:chgData name="Elisie Kåresdotter" userId="62ff3f16-7c40-4cdc-b0a7-6885b8e42aee" providerId="ADAL" clId="{D9B0FBA6-56FC-4B7F-B54C-A27BC36AADA2}" dt="2023-04-21T14:05:19.171" v="10095"/>
          <ac:spMkLst>
            <pc:docMk/>
            <pc:sldMk cId="3041411516" sldId="549"/>
            <ac:spMk id="157" creationId="{5AEF51AD-D338-47F4-B2D0-0829DC381F23}"/>
          </ac:spMkLst>
        </pc:spChg>
        <pc:spChg chg="mod">
          <ac:chgData name="Elisie Kåresdotter" userId="62ff3f16-7c40-4cdc-b0a7-6885b8e42aee" providerId="ADAL" clId="{D9B0FBA6-56FC-4B7F-B54C-A27BC36AADA2}" dt="2023-04-21T14:05:19.171" v="10095"/>
          <ac:spMkLst>
            <pc:docMk/>
            <pc:sldMk cId="3041411516" sldId="549"/>
            <ac:spMk id="158" creationId="{C1D8835B-36AE-449D-9188-1DC6B292664A}"/>
          </ac:spMkLst>
        </pc:spChg>
        <pc:spChg chg="mod">
          <ac:chgData name="Elisie Kåresdotter" userId="62ff3f16-7c40-4cdc-b0a7-6885b8e42aee" providerId="ADAL" clId="{D9B0FBA6-56FC-4B7F-B54C-A27BC36AADA2}" dt="2023-04-21T14:05:19.171" v="10095"/>
          <ac:spMkLst>
            <pc:docMk/>
            <pc:sldMk cId="3041411516" sldId="549"/>
            <ac:spMk id="159" creationId="{2B6DD560-237E-4B4A-800D-8B93AE2ECF44}"/>
          </ac:spMkLst>
        </pc:spChg>
        <pc:grpChg chg="del">
          <ac:chgData name="Elisie Kåresdotter" userId="62ff3f16-7c40-4cdc-b0a7-6885b8e42aee" providerId="ADAL" clId="{D9B0FBA6-56FC-4B7F-B54C-A27BC36AADA2}" dt="2023-04-18T14:49:20.255" v="6603" actId="478"/>
          <ac:grpSpMkLst>
            <pc:docMk/>
            <pc:sldMk cId="3041411516" sldId="549"/>
            <ac:grpSpMk id="2" creationId="{D29934FB-0F1A-4674-BC33-A817EB4E5A1B}"/>
          </ac:grpSpMkLst>
        </pc:grpChg>
        <pc:grpChg chg="add del mod">
          <ac:chgData name="Elisie Kåresdotter" userId="62ff3f16-7c40-4cdc-b0a7-6885b8e42aee" providerId="ADAL" clId="{D9B0FBA6-56FC-4B7F-B54C-A27BC36AADA2}" dt="2023-04-18T14:54:00.857" v="6659" actId="478"/>
          <ac:grpSpMkLst>
            <pc:docMk/>
            <pc:sldMk cId="3041411516" sldId="549"/>
            <ac:grpSpMk id="34" creationId="{72AA05EE-BBE8-434E-ABF0-3B6AC5E47F2F}"/>
          </ac:grpSpMkLst>
        </pc:grpChg>
        <pc:grpChg chg="mod">
          <ac:chgData name="Elisie Kåresdotter" userId="62ff3f16-7c40-4cdc-b0a7-6885b8e42aee" providerId="ADAL" clId="{D9B0FBA6-56FC-4B7F-B54C-A27BC36AADA2}" dt="2023-04-18T14:49:20.436" v="6604"/>
          <ac:grpSpMkLst>
            <pc:docMk/>
            <pc:sldMk cId="3041411516" sldId="549"/>
            <ac:grpSpMk id="35" creationId="{6F1A2465-9D56-4FDB-8696-5F98D8A24A50}"/>
          </ac:grpSpMkLst>
        </pc:grpChg>
        <pc:grpChg chg="add del mod">
          <ac:chgData name="Elisie Kåresdotter" userId="62ff3f16-7c40-4cdc-b0a7-6885b8e42aee" providerId="ADAL" clId="{D9B0FBA6-56FC-4B7F-B54C-A27BC36AADA2}" dt="2023-04-23T11:53:48.297" v="10232"/>
          <ac:grpSpMkLst>
            <pc:docMk/>
            <pc:sldMk cId="3041411516" sldId="549"/>
            <ac:grpSpMk id="35" creationId="{E17128A3-1A6F-4963-96BC-E6828756ADDD}"/>
          </ac:grpSpMkLst>
        </pc:grpChg>
        <pc:grpChg chg="mod">
          <ac:chgData name="Elisie Kåresdotter" userId="62ff3f16-7c40-4cdc-b0a7-6885b8e42aee" providerId="ADAL" clId="{D9B0FBA6-56FC-4B7F-B54C-A27BC36AADA2}" dt="2023-04-23T11:53:43.831" v="10231"/>
          <ac:grpSpMkLst>
            <pc:docMk/>
            <pc:sldMk cId="3041411516" sldId="549"/>
            <ac:grpSpMk id="36" creationId="{83D8D343-7295-4BEF-90DA-5514A7963B83}"/>
          </ac:grpSpMkLst>
        </pc:grpChg>
        <pc:grpChg chg="mod">
          <ac:chgData name="Elisie Kåresdotter" userId="62ff3f16-7c40-4cdc-b0a7-6885b8e42aee" providerId="ADAL" clId="{D9B0FBA6-56FC-4B7F-B54C-A27BC36AADA2}" dt="2023-04-18T14:49:20.436" v="6604"/>
          <ac:grpSpMkLst>
            <pc:docMk/>
            <pc:sldMk cId="3041411516" sldId="549"/>
            <ac:grpSpMk id="36" creationId="{F9B43F24-2A84-4A1F-B6E4-A36EFF6D8423}"/>
          </ac:grpSpMkLst>
        </pc:grpChg>
        <pc:grpChg chg="mod">
          <ac:chgData name="Elisie Kåresdotter" userId="62ff3f16-7c40-4cdc-b0a7-6885b8e42aee" providerId="ADAL" clId="{D9B0FBA6-56FC-4B7F-B54C-A27BC36AADA2}" dt="2023-04-18T14:49:20.436" v="6604"/>
          <ac:grpSpMkLst>
            <pc:docMk/>
            <pc:sldMk cId="3041411516" sldId="549"/>
            <ac:grpSpMk id="37" creationId="{E398B95A-227B-4FD4-95EB-1B93E81548DD}"/>
          </ac:grpSpMkLst>
        </pc:grpChg>
        <pc:grpChg chg="mod">
          <ac:chgData name="Elisie Kåresdotter" userId="62ff3f16-7c40-4cdc-b0a7-6885b8e42aee" providerId="ADAL" clId="{D9B0FBA6-56FC-4B7F-B54C-A27BC36AADA2}" dt="2023-04-18T14:49:20.436" v="6604"/>
          <ac:grpSpMkLst>
            <pc:docMk/>
            <pc:sldMk cId="3041411516" sldId="549"/>
            <ac:grpSpMk id="38" creationId="{4BF6FDA9-C902-458F-B3F3-DD2DAE5CD753}"/>
          </ac:grpSpMkLst>
        </pc:grpChg>
        <pc:grpChg chg="mod">
          <ac:chgData name="Elisie Kåresdotter" userId="62ff3f16-7c40-4cdc-b0a7-6885b8e42aee" providerId="ADAL" clId="{D9B0FBA6-56FC-4B7F-B54C-A27BC36AADA2}" dt="2023-04-18T14:49:20.436" v="6604"/>
          <ac:grpSpMkLst>
            <pc:docMk/>
            <pc:sldMk cId="3041411516" sldId="549"/>
            <ac:grpSpMk id="39" creationId="{97027C80-BC1F-4C2B-8216-E61F1E787E33}"/>
          </ac:grpSpMkLst>
        </pc:grpChg>
        <pc:grpChg chg="mod">
          <ac:chgData name="Elisie Kåresdotter" userId="62ff3f16-7c40-4cdc-b0a7-6885b8e42aee" providerId="ADAL" clId="{D9B0FBA6-56FC-4B7F-B54C-A27BC36AADA2}" dt="2023-04-23T11:53:43.831" v="10231"/>
          <ac:grpSpMkLst>
            <pc:docMk/>
            <pc:sldMk cId="3041411516" sldId="549"/>
            <ac:grpSpMk id="40" creationId="{FE96A699-AC8D-417C-AD2B-B0B0B85C9716}"/>
          </ac:grpSpMkLst>
        </pc:grpChg>
        <pc:grpChg chg="mod">
          <ac:chgData name="Elisie Kåresdotter" userId="62ff3f16-7c40-4cdc-b0a7-6885b8e42aee" providerId="ADAL" clId="{D9B0FBA6-56FC-4B7F-B54C-A27BC36AADA2}" dt="2023-04-23T11:53:43.831" v="10231"/>
          <ac:grpSpMkLst>
            <pc:docMk/>
            <pc:sldMk cId="3041411516" sldId="549"/>
            <ac:grpSpMk id="41" creationId="{CD056F52-5937-4B2D-9CD4-03D2CE26C74A}"/>
          </ac:grpSpMkLst>
        </pc:grpChg>
        <pc:grpChg chg="mod">
          <ac:chgData name="Elisie Kåresdotter" userId="62ff3f16-7c40-4cdc-b0a7-6885b8e42aee" providerId="ADAL" clId="{D9B0FBA6-56FC-4B7F-B54C-A27BC36AADA2}" dt="2023-04-23T11:53:43.831" v="10231"/>
          <ac:grpSpMkLst>
            <pc:docMk/>
            <pc:sldMk cId="3041411516" sldId="549"/>
            <ac:grpSpMk id="43" creationId="{1AE10D14-C184-49F9-9DE2-0FA628B0E1FA}"/>
          </ac:grpSpMkLst>
        </pc:grpChg>
        <pc:grpChg chg="mod">
          <ac:chgData name="Elisie Kåresdotter" userId="62ff3f16-7c40-4cdc-b0a7-6885b8e42aee" providerId="ADAL" clId="{D9B0FBA6-56FC-4B7F-B54C-A27BC36AADA2}" dt="2023-04-23T11:53:43.831" v="10231"/>
          <ac:grpSpMkLst>
            <pc:docMk/>
            <pc:sldMk cId="3041411516" sldId="549"/>
            <ac:grpSpMk id="45" creationId="{CD42F319-196E-4185-8A0D-C95849515283}"/>
          </ac:grpSpMkLst>
        </pc:grpChg>
        <pc:grpChg chg="mod">
          <ac:chgData name="Elisie Kåresdotter" userId="62ff3f16-7c40-4cdc-b0a7-6885b8e42aee" providerId="ADAL" clId="{D9B0FBA6-56FC-4B7F-B54C-A27BC36AADA2}" dt="2023-04-23T11:53:43.831" v="10231"/>
          <ac:grpSpMkLst>
            <pc:docMk/>
            <pc:sldMk cId="3041411516" sldId="549"/>
            <ac:grpSpMk id="46" creationId="{721DEDDD-74B8-4BCD-B31D-5F43F39CBEFC}"/>
          </ac:grpSpMkLst>
        </pc:grpChg>
        <pc:grpChg chg="mod">
          <ac:chgData name="Elisie Kåresdotter" userId="62ff3f16-7c40-4cdc-b0a7-6885b8e42aee" providerId="ADAL" clId="{D9B0FBA6-56FC-4B7F-B54C-A27BC36AADA2}" dt="2023-04-18T14:49:20.436" v="6604"/>
          <ac:grpSpMkLst>
            <pc:docMk/>
            <pc:sldMk cId="3041411516" sldId="549"/>
            <ac:grpSpMk id="48" creationId="{881B4971-5E96-4E22-B69E-BE2AB79B2A1A}"/>
          </ac:grpSpMkLst>
        </pc:grpChg>
        <pc:grpChg chg="mod">
          <ac:chgData name="Elisie Kåresdotter" userId="62ff3f16-7c40-4cdc-b0a7-6885b8e42aee" providerId="ADAL" clId="{D9B0FBA6-56FC-4B7F-B54C-A27BC36AADA2}" dt="2023-04-23T11:53:43.831" v="10231"/>
          <ac:grpSpMkLst>
            <pc:docMk/>
            <pc:sldMk cId="3041411516" sldId="549"/>
            <ac:grpSpMk id="48" creationId="{8D18BCA2-F70E-485C-9B3A-FD07F2D1C3FC}"/>
          </ac:grpSpMkLst>
        </pc:grpChg>
        <pc:grpChg chg="mod">
          <ac:chgData name="Elisie Kåresdotter" userId="62ff3f16-7c40-4cdc-b0a7-6885b8e42aee" providerId="ADAL" clId="{D9B0FBA6-56FC-4B7F-B54C-A27BC36AADA2}" dt="2023-04-23T11:53:43.831" v="10231"/>
          <ac:grpSpMkLst>
            <pc:docMk/>
            <pc:sldMk cId="3041411516" sldId="549"/>
            <ac:grpSpMk id="49" creationId="{E0E9D979-6E2E-4568-97E6-7E6D9EBE2266}"/>
          </ac:grpSpMkLst>
        </pc:grpChg>
        <pc:grpChg chg="mod">
          <ac:chgData name="Elisie Kåresdotter" userId="62ff3f16-7c40-4cdc-b0a7-6885b8e42aee" providerId="ADAL" clId="{D9B0FBA6-56FC-4B7F-B54C-A27BC36AADA2}" dt="2023-04-23T11:53:43.831" v="10231"/>
          <ac:grpSpMkLst>
            <pc:docMk/>
            <pc:sldMk cId="3041411516" sldId="549"/>
            <ac:grpSpMk id="50" creationId="{D07B289B-7054-4458-AE56-B3F5124D4578}"/>
          </ac:grpSpMkLst>
        </pc:grpChg>
        <pc:grpChg chg="mod">
          <ac:chgData name="Elisie Kåresdotter" userId="62ff3f16-7c40-4cdc-b0a7-6885b8e42aee" providerId="ADAL" clId="{D9B0FBA6-56FC-4B7F-B54C-A27BC36AADA2}" dt="2023-04-23T11:53:43.831" v="10231"/>
          <ac:grpSpMkLst>
            <pc:docMk/>
            <pc:sldMk cId="3041411516" sldId="549"/>
            <ac:grpSpMk id="51" creationId="{C1AD3C80-FE34-4541-BA08-830278CFCB16}"/>
          </ac:grpSpMkLst>
        </pc:grpChg>
        <pc:grpChg chg="add del mod">
          <ac:chgData name="Elisie Kåresdotter" userId="62ff3f16-7c40-4cdc-b0a7-6885b8e42aee" providerId="ADAL" clId="{D9B0FBA6-56FC-4B7F-B54C-A27BC36AADA2}" dt="2023-04-21T13:16:22.126" v="9050" actId="478"/>
          <ac:grpSpMkLst>
            <pc:docMk/>
            <pc:sldMk cId="3041411516" sldId="549"/>
            <ac:grpSpMk id="61" creationId="{80A553EC-6969-45C4-991A-3A08712A60E5}"/>
          </ac:grpSpMkLst>
        </pc:grpChg>
        <pc:grpChg chg="mod">
          <ac:chgData name="Elisie Kåresdotter" userId="62ff3f16-7c40-4cdc-b0a7-6885b8e42aee" providerId="ADAL" clId="{D9B0FBA6-56FC-4B7F-B54C-A27BC36AADA2}" dt="2023-04-18T14:54:01.077" v="6660"/>
          <ac:grpSpMkLst>
            <pc:docMk/>
            <pc:sldMk cId="3041411516" sldId="549"/>
            <ac:grpSpMk id="62" creationId="{D21B141C-2C20-4266-971A-2993AC3D3A06}"/>
          </ac:grpSpMkLst>
        </pc:grpChg>
        <pc:grpChg chg="mod">
          <ac:chgData name="Elisie Kåresdotter" userId="62ff3f16-7c40-4cdc-b0a7-6885b8e42aee" providerId="ADAL" clId="{D9B0FBA6-56FC-4B7F-B54C-A27BC36AADA2}" dt="2023-04-18T14:54:01.077" v="6660"/>
          <ac:grpSpMkLst>
            <pc:docMk/>
            <pc:sldMk cId="3041411516" sldId="549"/>
            <ac:grpSpMk id="63" creationId="{12AE441B-2A72-4562-B67E-19DBD3A8700E}"/>
          </ac:grpSpMkLst>
        </pc:grpChg>
        <pc:grpChg chg="del">
          <ac:chgData name="Elisie Kåresdotter" userId="62ff3f16-7c40-4cdc-b0a7-6885b8e42aee" providerId="ADAL" clId="{D9B0FBA6-56FC-4B7F-B54C-A27BC36AADA2}" dt="2023-04-23T11:53:43.581" v="10230" actId="478"/>
          <ac:grpSpMkLst>
            <pc:docMk/>
            <pc:sldMk cId="3041411516" sldId="549"/>
            <ac:grpSpMk id="64" creationId="{436349FE-E1FC-44FB-ABB2-00E26DEBC849}"/>
          </ac:grpSpMkLst>
        </pc:grpChg>
        <pc:grpChg chg="mod">
          <ac:chgData name="Elisie Kåresdotter" userId="62ff3f16-7c40-4cdc-b0a7-6885b8e42aee" providerId="ADAL" clId="{D9B0FBA6-56FC-4B7F-B54C-A27BC36AADA2}" dt="2023-04-18T14:54:01.077" v="6660"/>
          <ac:grpSpMkLst>
            <pc:docMk/>
            <pc:sldMk cId="3041411516" sldId="549"/>
            <ac:grpSpMk id="64" creationId="{9643B616-E74E-4367-B26C-30FA2B2F4E1B}"/>
          </ac:grpSpMkLst>
        </pc:grpChg>
        <pc:grpChg chg="mod">
          <ac:chgData name="Elisie Kåresdotter" userId="62ff3f16-7c40-4cdc-b0a7-6885b8e42aee" providerId="ADAL" clId="{D9B0FBA6-56FC-4B7F-B54C-A27BC36AADA2}" dt="2023-04-18T14:54:01.077" v="6660"/>
          <ac:grpSpMkLst>
            <pc:docMk/>
            <pc:sldMk cId="3041411516" sldId="549"/>
            <ac:grpSpMk id="65" creationId="{A77A3D73-AD6B-41E9-9C4D-DC52FEA07221}"/>
          </ac:grpSpMkLst>
        </pc:grpChg>
        <pc:grpChg chg="mod">
          <ac:chgData name="Elisie Kåresdotter" userId="62ff3f16-7c40-4cdc-b0a7-6885b8e42aee" providerId="ADAL" clId="{D9B0FBA6-56FC-4B7F-B54C-A27BC36AADA2}" dt="2023-04-18T14:54:01.077" v="6660"/>
          <ac:grpSpMkLst>
            <pc:docMk/>
            <pc:sldMk cId="3041411516" sldId="549"/>
            <ac:grpSpMk id="66" creationId="{79CFB13F-149B-4B23-AE93-89E81463AA35}"/>
          </ac:grpSpMkLst>
        </pc:grpChg>
        <pc:grpChg chg="mod">
          <ac:chgData name="Elisie Kåresdotter" userId="62ff3f16-7c40-4cdc-b0a7-6885b8e42aee" providerId="ADAL" clId="{D9B0FBA6-56FC-4B7F-B54C-A27BC36AADA2}" dt="2023-04-18T14:54:01.077" v="6660"/>
          <ac:grpSpMkLst>
            <pc:docMk/>
            <pc:sldMk cId="3041411516" sldId="549"/>
            <ac:grpSpMk id="67" creationId="{89B6CCC4-EC35-4C71-8BAB-2D021003B05A}"/>
          </ac:grpSpMkLst>
        </pc:grpChg>
        <pc:grpChg chg="add del mod">
          <ac:chgData name="Elisie Kåresdotter" userId="62ff3f16-7c40-4cdc-b0a7-6885b8e42aee" providerId="ADAL" clId="{D9B0FBA6-56FC-4B7F-B54C-A27BC36AADA2}" dt="2023-04-21T13:15:04.997" v="9037"/>
          <ac:grpSpMkLst>
            <pc:docMk/>
            <pc:sldMk cId="3041411516" sldId="549"/>
            <ac:grpSpMk id="81" creationId="{16D56F52-FDBE-406D-A6FE-1A7E180C344D}"/>
          </ac:grpSpMkLst>
        </pc:grpChg>
        <pc:grpChg chg="mod">
          <ac:chgData name="Elisie Kåresdotter" userId="62ff3f16-7c40-4cdc-b0a7-6885b8e42aee" providerId="ADAL" clId="{D9B0FBA6-56FC-4B7F-B54C-A27BC36AADA2}" dt="2023-04-21T13:15:00.360" v="9036"/>
          <ac:grpSpMkLst>
            <pc:docMk/>
            <pc:sldMk cId="3041411516" sldId="549"/>
            <ac:grpSpMk id="82" creationId="{13105423-0B9F-4ED3-A191-6EBB60114150}"/>
          </ac:grpSpMkLst>
        </pc:grpChg>
        <pc:grpChg chg="mod">
          <ac:chgData name="Elisie Kåresdotter" userId="62ff3f16-7c40-4cdc-b0a7-6885b8e42aee" providerId="ADAL" clId="{D9B0FBA6-56FC-4B7F-B54C-A27BC36AADA2}" dt="2023-04-21T13:15:00.360" v="9036"/>
          <ac:grpSpMkLst>
            <pc:docMk/>
            <pc:sldMk cId="3041411516" sldId="549"/>
            <ac:grpSpMk id="84" creationId="{D977DCED-34ED-470D-9F57-56DFF60625DC}"/>
          </ac:grpSpMkLst>
        </pc:grpChg>
        <pc:grpChg chg="mod">
          <ac:chgData name="Elisie Kåresdotter" userId="62ff3f16-7c40-4cdc-b0a7-6885b8e42aee" providerId="ADAL" clId="{D9B0FBA6-56FC-4B7F-B54C-A27BC36AADA2}" dt="2023-04-21T13:15:00.360" v="9036"/>
          <ac:grpSpMkLst>
            <pc:docMk/>
            <pc:sldMk cId="3041411516" sldId="549"/>
            <ac:grpSpMk id="86" creationId="{0E5EF8B2-E711-4C76-940E-906D14E5468A}"/>
          </ac:grpSpMkLst>
        </pc:grpChg>
        <pc:grpChg chg="mod">
          <ac:chgData name="Elisie Kåresdotter" userId="62ff3f16-7c40-4cdc-b0a7-6885b8e42aee" providerId="ADAL" clId="{D9B0FBA6-56FC-4B7F-B54C-A27BC36AADA2}" dt="2023-04-21T13:15:00.360" v="9036"/>
          <ac:grpSpMkLst>
            <pc:docMk/>
            <pc:sldMk cId="3041411516" sldId="549"/>
            <ac:grpSpMk id="87" creationId="{39849FC3-E168-4417-BE15-0B59C96C3A69}"/>
          </ac:grpSpMkLst>
        </pc:grpChg>
        <pc:grpChg chg="mod">
          <ac:chgData name="Elisie Kåresdotter" userId="62ff3f16-7c40-4cdc-b0a7-6885b8e42aee" providerId="ADAL" clId="{D9B0FBA6-56FC-4B7F-B54C-A27BC36AADA2}" dt="2023-04-21T13:15:00.360" v="9036"/>
          <ac:grpSpMkLst>
            <pc:docMk/>
            <pc:sldMk cId="3041411516" sldId="549"/>
            <ac:grpSpMk id="88" creationId="{A6072575-81FD-4A5B-A33B-045C43386FA2}"/>
          </ac:grpSpMkLst>
        </pc:grpChg>
        <pc:grpChg chg="mod">
          <ac:chgData name="Elisie Kåresdotter" userId="62ff3f16-7c40-4cdc-b0a7-6885b8e42aee" providerId="ADAL" clId="{D9B0FBA6-56FC-4B7F-B54C-A27BC36AADA2}" dt="2023-04-21T13:15:00.360" v="9036"/>
          <ac:grpSpMkLst>
            <pc:docMk/>
            <pc:sldMk cId="3041411516" sldId="549"/>
            <ac:grpSpMk id="89" creationId="{7D1FCE51-2243-4ED8-B9E6-A603E4358D28}"/>
          </ac:grpSpMkLst>
        </pc:grpChg>
        <pc:grpChg chg="mod">
          <ac:chgData name="Elisie Kåresdotter" userId="62ff3f16-7c40-4cdc-b0a7-6885b8e42aee" providerId="ADAL" clId="{D9B0FBA6-56FC-4B7F-B54C-A27BC36AADA2}" dt="2023-04-21T13:15:00.360" v="9036"/>
          <ac:grpSpMkLst>
            <pc:docMk/>
            <pc:sldMk cId="3041411516" sldId="549"/>
            <ac:grpSpMk id="90" creationId="{121F9064-C1AB-4A1B-AA5B-2E2670186A2F}"/>
          </ac:grpSpMkLst>
        </pc:grpChg>
        <pc:grpChg chg="mod">
          <ac:chgData name="Elisie Kåresdotter" userId="62ff3f16-7c40-4cdc-b0a7-6885b8e42aee" providerId="ADAL" clId="{D9B0FBA6-56FC-4B7F-B54C-A27BC36AADA2}" dt="2023-04-21T13:15:00.360" v="9036"/>
          <ac:grpSpMkLst>
            <pc:docMk/>
            <pc:sldMk cId="3041411516" sldId="549"/>
            <ac:grpSpMk id="91" creationId="{1E0601EE-E41A-4B8B-A664-52E9BAF9C7B2}"/>
          </ac:grpSpMkLst>
        </pc:grpChg>
        <pc:grpChg chg="add del mod">
          <ac:chgData name="Elisie Kåresdotter" userId="62ff3f16-7c40-4cdc-b0a7-6885b8e42aee" providerId="ADAL" clId="{D9B0FBA6-56FC-4B7F-B54C-A27BC36AADA2}" dt="2023-04-23T11:54:46.067" v="10251" actId="478"/>
          <ac:grpSpMkLst>
            <pc:docMk/>
            <pc:sldMk cId="3041411516" sldId="549"/>
            <ac:grpSpMk id="92" creationId="{20A5750E-DD8B-4665-80F2-8B9A43A68458}"/>
          </ac:grpSpMkLst>
        </pc:grpChg>
        <pc:grpChg chg="mod">
          <ac:chgData name="Elisie Kåresdotter" userId="62ff3f16-7c40-4cdc-b0a7-6885b8e42aee" providerId="ADAL" clId="{D9B0FBA6-56FC-4B7F-B54C-A27BC36AADA2}" dt="2023-04-23T11:54:18.644" v="10240"/>
          <ac:grpSpMkLst>
            <pc:docMk/>
            <pc:sldMk cId="3041411516" sldId="549"/>
            <ac:grpSpMk id="93" creationId="{D11F2462-813C-483B-BB0C-1345ECF2668E}"/>
          </ac:grpSpMkLst>
        </pc:grpChg>
        <pc:grpChg chg="mod">
          <ac:chgData name="Elisie Kåresdotter" userId="62ff3f16-7c40-4cdc-b0a7-6885b8e42aee" providerId="ADAL" clId="{D9B0FBA6-56FC-4B7F-B54C-A27BC36AADA2}" dt="2023-04-23T11:54:18.644" v="10240"/>
          <ac:grpSpMkLst>
            <pc:docMk/>
            <pc:sldMk cId="3041411516" sldId="549"/>
            <ac:grpSpMk id="97" creationId="{1E030D57-1BE5-42EB-86B3-3D5CB199BB96}"/>
          </ac:grpSpMkLst>
        </pc:grpChg>
        <pc:grpChg chg="mod">
          <ac:chgData name="Elisie Kåresdotter" userId="62ff3f16-7c40-4cdc-b0a7-6885b8e42aee" providerId="ADAL" clId="{D9B0FBA6-56FC-4B7F-B54C-A27BC36AADA2}" dt="2023-04-23T11:54:18.644" v="10240"/>
          <ac:grpSpMkLst>
            <pc:docMk/>
            <pc:sldMk cId="3041411516" sldId="549"/>
            <ac:grpSpMk id="98" creationId="{1F0060EB-D6CC-4189-9BD7-818E3B05C5B9}"/>
          </ac:grpSpMkLst>
        </pc:grpChg>
        <pc:grpChg chg="mod">
          <ac:chgData name="Elisie Kåresdotter" userId="62ff3f16-7c40-4cdc-b0a7-6885b8e42aee" providerId="ADAL" clId="{D9B0FBA6-56FC-4B7F-B54C-A27BC36AADA2}" dt="2023-04-23T11:54:18.644" v="10240"/>
          <ac:grpSpMkLst>
            <pc:docMk/>
            <pc:sldMk cId="3041411516" sldId="549"/>
            <ac:grpSpMk id="100" creationId="{8E1BA891-01D8-42DD-B8D7-35959B757A22}"/>
          </ac:grpSpMkLst>
        </pc:grpChg>
        <pc:grpChg chg="mod">
          <ac:chgData name="Elisie Kåresdotter" userId="62ff3f16-7c40-4cdc-b0a7-6885b8e42aee" providerId="ADAL" clId="{D9B0FBA6-56FC-4B7F-B54C-A27BC36AADA2}" dt="2023-04-23T11:54:18.644" v="10240"/>
          <ac:grpSpMkLst>
            <pc:docMk/>
            <pc:sldMk cId="3041411516" sldId="549"/>
            <ac:grpSpMk id="102" creationId="{2125FED7-A0D4-4DEE-983D-24059CDD4200}"/>
          </ac:grpSpMkLst>
        </pc:grpChg>
        <pc:grpChg chg="mod">
          <ac:chgData name="Elisie Kåresdotter" userId="62ff3f16-7c40-4cdc-b0a7-6885b8e42aee" providerId="ADAL" clId="{D9B0FBA6-56FC-4B7F-B54C-A27BC36AADA2}" dt="2023-04-23T11:54:18.644" v="10240"/>
          <ac:grpSpMkLst>
            <pc:docMk/>
            <pc:sldMk cId="3041411516" sldId="549"/>
            <ac:grpSpMk id="103" creationId="{9B77F0E1-6F40-4636-8608-79165ABB9584}"/>
          </ac:grpSpMkLst>
        </pc:grpChg>
        <pc:grpChg chg="add del mod">
          <ac:chgData name="Elisie Kåresdotter" userId="62ff3f16-7c40-4cdc-b0a7-6885b8e42aee" providerId="ADAL" clId="{D9B0FBA6-56FC-4B7F-B54C-A27BC36AADA2}" dt="2023-04-21T14:05:18.970" v="10094" actId="478"/>
          <ac:grpSpMkLst>
            <pc:docMk/>
            <pc:sldMk cId="3041411516" sldId="549"/>
            <ac:grpSpMk id="104" creationId="{35F5E4C5-CF32-4BE0-B914-AA81C6E31BE4}"/>
          </ac:grpSpMkLst>
        </pc:grpChg>
        <pc:grpChg chg="mod">
          <ac:chgData name="Elisie Kåresdotter" userId="62ff3f16-7c40-4cdc-b0a7-6885b8e42aee" providerId="ADAL" clId="{D9B0FBA6-56FC-4B7F-B54C-A27BC36AADA2}" dt="2023-04-23T11:54:18.644" v="10240"/>
          <ac:grpSpMkLst>
            <pc:docMk/>
            <pc:sldMk cId="3041411516" sldId="549"/>
            <ac:grpSpMk id="104" creationId="{5523CC24-15CB-4BFA-9B3F-E8C57D154644}"/>
          </ac:grpSpMkLst>
        </pc:grpChg>
        <pc:grpChg chg="mod">
          <ac:chgData name="Elisie Kåresdotter" userId="62ff3f16-7c40-4cdc-b0a7-6885b8e42aee" providerId="ADAL" clId="{D9B0FBA6-56FC-4B7F-B54C-A27BC36AADA2}" dt="2023-04-23T11:54:18.644" v="10240"/>
          <ac:grpSpMkLst>
            <pc:docMk/>
            <pc:sldMk cId="3041411516" sldId="549"/>
            <ac:grpSpMk id="105" creationId="{0799639C-297C-4E35-9CB1-3E18B8F2BBC8}"/>
          </ac:grpSpMkLst>
        </pc:grpChg>
        <pc:grpChg chg="mod">
          <ac:chgData name="Elisie Kåresdotter" userId="62ff3f16-7c40-4cdc-b0a7-6885b8e42aee" providerId="ADAL" clId="{D9B0FBA6-56FC-4B7F-B54C-A27BC36AADA2}" dt="2023-04-23T11:54:18.644" v="10240"/>
          <ac:grpSpMkLst>
            <pc:docMk/>
            <pc:sldMk cId="3041411516" sldId="549"/>
            <ac:grpSpMk id="106" creationId="{89D28826-96D5-4070-AB43-7092D65CB965}"/>
          </ac:grpSpMkLst>
        </pc:grpChg>
        <pc:grpChg chg="mod">
          <ac:chgData name="Elisie Kåresdotter" userId="62ff3f16-7c40-4cdc-b0a7-6885b8e42aee" providerId="ADAL" clId="{D9B0FBA6-56FC-4B7F-B54C-A27BC36AADA2}" dt="2023-04-23T11:54:18.644" v="10240"/>
          <ac:grpSpMkLst>
            <pc:docMk/>
            <pc:sldMk cId="3041411516" sldId="549"/>
            <ac:grpSpMk id="107" creationId="{E37FB20B-2BA8-48F3-8200-283B219EDC4F}"/>
          </ac:grpSpMkLst>
        </pc:grpChg>
        <pc:grpChg chg="mod">
          <ac:chgData name="Elisie Kåresdotter" userId="62ff3f16-7c40-4cdc-b0a7-6885b8e42aee" providerId="ADAL" clId="{D9B0FBA6-56FC-4B7F-B54C-A27BC36AADA2}" dt="2023-04-21T13:16:22.527" v="9051"/>
          <ac:grpSpMkLst>
            <pc:docMk/>
            <pc:sldMk cId="3041411516" sldId="549"/>
            <ac:grpSpMk id="108" creationId="{2F1808F1-CE5C-46A5-A1BD-E4546D098F41}"/>
          </ac:grpSpMkLst>
        </pc:grpChg>
        <pc:grpChg chg="mod">
          <ac:chgData name="Elisie Kåresdotter" userId="62ff3f16-7c40-4cdc-b0a7-6885b8e42aee" providerId="ADAL" clId="{D9B0FBA6-56FC-4B7F-B54C-A27BC36AADA2}" dt="2023-04-21T13:16:22.527" v="9051"/>
          <ac:grpSpMkLst>
            <pc:docMk/>
            <pc:sldMk cId="3041411516" sldId="549"/>
            <ac:grpSpMk id="109" creationId="{181CFE3E-75EF-4986-BA93-ADC29D47157F}"/>
          </ac:grpSpMkLst>
        </pc:grpChg>
        <pc:grpChg chg="mod">
          <ac:chgData name="Elisie Kåresdotter" userId="62ff3f16-7c40-4cdc-b0a7-6885b8e42aee" providerId="ADAL" clId="{D9B0FBA6-56FC-4B7F-B54C-A27BC36AADA2}" dt="2023-04-21T13:16:22.527" v="9051"/>
          <ac:grpSpMkLst>
            <pc:docMk/>
            <pc:sldMk cId="3041411516" sldId="549"/>
            <ac:grpSpMk id="111" creationId="{FA5A9DC9-5128-4EB0-878B-14D1D689B6FE}"/>
          </ac:grpSpMkLst>
        </pc:grpChg>
        <pc:grpChg chg="mod">
          <ac:chgData name="Elisie Kåresdotter" userId="62ff3f16-7c40-4cdc-b0a7-6885b8e42aee" providerId="ADAL" clId="{D9B0FBA6-56FC-4B7F-B54C-A27BC36AADA2}" dt="2023-04-21T13:16:22.527" v="9051"/>
          <ac:grpSpMkLst>
            <pc:docMk/>
            <pc:sldMk cId="3041411516" sldId="549"/>
            <ac:grpSpMk id="113" creationId="{CCCA026C-DE7C-4F76-89F3-6AF987C2B76E}"/>
          </ac:grpSpMkLst>
        </pc:grpChg>
        <pc:grpChg chg="mod">
          <ac:chgData name="Elisie Kåresdotter" userId="62ff3f16-7c40-4cdc-b0a7-6885b8e42aee" providerId="ADAL" clId="{D9B0FBA6-56FC-4B7F-B54C-A27BC36AADA2}" dt="2023-04-21T13:16:22.527" v="9051"/>
          <ac:grpSpMkLst>
            <pc:docMk/>
            <pc:sldMk cId="3041411516" sldId="549"/>
            <ac:grpSpMk id="114" creationId="{4DE13197-C2A7-4B98-BD3A-B6D7BF0897E6}"/>
          </ac:grpSpMkLst>
        </pc:grpChg>
        <pc:grpChg chg="mod">
          <ac:chgData name="Elisie Kåresdotter" userId="62ff3f16-7c40-4cdc-b0a7-6885b8e42aee" providerId="ADAL" clId="{D9B0FBA6-56FC-4B7F-B54C-A27BC36AADA2}" dt="2023-04-21T13:16:22.527" v="9051"/>
          <ac:grpSpMkLst>
            <pc:docMk/>
            <pc:sldMk cId="3041411516" sldId="549"/>
            <ac:grpSpMk id="115" creationId="{852691EC-1810-4F08-89F8-BC1A8D88C961}"/>
          </ac:grpSpMkLst>
        </pc:grpChg>
        <pc:grpChg chg="mod">
          <ac:chgData name="Elisie Kåresdotter" userId="62ff3f16-7c40-4cdc-b0a7-6885b8e42aee" providerId="ADAL" clId="{D9B0FBA6-56FC-4B7F-B54C-A27BC36AADA2}" dt="2023-04-21T13:16:22.527" v="9051"/>
          <ac:grpSpMkLst>
            <pc:docMk/>
            <pc:sldMk cId="3041411516" sldId="549"/>
            <ac:grpSpMk id="116" creationId="{424B77B6-E9E2-4ED2-82DA-77C922BD3284}"/>
          </ac:grpSpMkLst>
        </pc:grpChg>
        <pc:grpChg chg="mod">
          <ac:chgData name="Elisie Kåresdotter" userId="62ff3f16-7c40-4cdc-b0a7-6885b8e42aee" providerId="ADAL" clId="{D9B0FBA6-56FC-4B7F-B54C-A27BC36AADA2}" dt="2023-04-21T13:16:22.527" v="9051"/>
          <ac:grpSpMkLst>
            <pc:docMk/>
            <pc:sldMk cId="3041411516" sldId="549"/>
            <ac:grpSpMk id="117" creationId="{659181F2-FF53-4CDD-830E-F7490C35D321}"/>
          </ac:grpSpMkLst>
        </pc:grpChg>
        <pc:grpChg chg="mod">
          <ac:chgData name="Elisie Kåresdotter" userId="62ff3f16-7c40-4cdc-b0a7-6885b8e42aee" providerId="ADAL" clId="{D9B0FBA6-56FC-4B7F-B54C-A27BC36AADA2}" dt="2023-04-21T13:16:22.527" v="9051"/>
          <ac:grpSpMkLst>
            <pc:docMk/>
            <pc:sldMk cId="3041411516" sldId="549"/>
            <ac:grpSpMk id="118" creationId="{0368BEB5-0260-4BFA-A0A4-E54E5D52BED0}"/>
          </ac:grpSpMkLst>
        </pc:grpChg>
        <pc:grpChg chg="add mod">
          <ac:chgData name="Elisie Kåresdotter" userId="62ff3f16-7c40-4cdc-b0a7-6885b8e42aee" providerId="ADAL" clId="{D9B0FBA6-56FC-4B7F-B54C-A27BC36AADA2}" dt="2023-04-23T11:55:18.756" v="10323"/>
          <ac:grpSpMkLst>
            <pc:docMk/>
            <pc:sldMk cId="3041411516" sldId="549"/>
            <ac:grpSpMk id="120" creationId="{0D173F15-169D-4482-85E4-9EB456B55BEC}"/>
          </ac:grpSpMkLst>
        </pc:grpChg>
        <pc:grpChg chg="mod">
          <ac:chgData name="Elisie Kåresdotter" userId="62ff3f16-7c40-4cdc-b0a7-6885b8e42aee" providerId="ADAL" clId="{D9B0FBA6-56FC-4B7F-B54C-A27BC36AADA2}" dt="2023-04-23T11:55:18.756" v="10323"/>
          <ac:grpSpMkLst>
            <pc:docMk/>
            <pc:sldMk cId="3041411516" sldId="549"/>
            <ac:grpSpMk id="121" creationId="{CBB39F22-11FD-4B00-AE33-B4EB83F0C200}"/>
          </ac:grpSpMkLst>
        </pc:grpChg>
        <pc:grpChg chg="mod">
          <ac:chgData name="Elisie Kåresdotter" userId="62ff3f16-7c40-4cdc-b0a7-6885b8e42aee" providerId="ADAL" clId="{D9B0FBA6-56FC-4B7F-B54C-A27BC36AADA2}" dt="2023-04-23T11:55:18.756" v="10323"/>
          <ac:grpSpMkLst>
            <pc:docMk/>
            <pc:sldMk cId="3041411516" sldId="549"/>
            <ac:grpSpMk id="125" creationId="{7E524451-ECF4-4902-BFA6-A032767E0046}"/>
          </ac:grpSpMkLst>
        </pc:grpChg>
        <pc:grpChg chg="mod">
          <ac:chgData name="Elisie Kåresdotter" userId="62ff3f16-7c40-4cdc-b0a7-6885b8e42aee" providerId="ADAL" clId="{D9B0FBA6-56FC-4B7F-B54C-A27BC36AADA2}" dt="2023-04-23T11:55:18.756" v="10323"/>
          <ac:grpSpMkLst>
            <pc:docMk/>
            <pc:sldMk cId="3041411516" sldId="549"/>
            <ac:grpSpMk id="126" creationId="{3ECA7DC4-5701-4EE6-9924-C885EC028D26}"/>
          </ac:grpSpMkLst>
        </pc:grpChg>
        <pc:grpChg chg="mod">
          <ac:chgData name="Elisie Kåresdotter" userId="62ff3f16-7c40-4cdc-b0a7-6885b8e42aee" providerId="ADAL" clId="{D9B0FBA6-56FC-4B7F-B54C-A27BC36AADA2}" dt="2023-04-23T11:55:18.756" v="10323"/>
          <ac:grpSpMkLst>
            <pc:docMk/>
            <pc:sldMk cId="3041411516" sldId="549"/>
            <ac:grpSpMk id="128" creationId="{55FA05A7-7C94-44DC-B516-C22B50A85E82}"/>
          </ac:grpSpMkLst>
        </pc:grpChg>
        <pc:grpChg chg="mod">
          <ac:chgData name="Elisie Kåresdotter" userId="62ff3f16-7c40-4cdc-b0a7-6885b8e42aee" providerId="ADAL" clId="{D9B0FBA6-56FC-4B7F-B54C-A27BC36AADA2}" dt="2023-04-23T11:55:18.756" v="10323"/>
          <ac:grpSpMkLst>
            <pc:docMk/>
            <pc:sldMk cId="3041411516" sldId="549"/>
            <ac:grpSpMk id="130" creationId="{3B68146A-B154-4412-BC89-4AD0C2077D58}"/>
          </ac:grpSpMkLst>
        </pc:grpChg>
        <pc:grpChg chg="mod">
          <ac:chgData name="Elisie Kåresdotter" userId="62ff3f16-7c40-4cdc-b0a7-6885b8e42aee" providerId="ADAL" clId="{D9B0FBA6-56FC-4B7F-B54C-A27BC36AADA2}" dt="2023-04-23T11:55:18.756" v="10323"/>
          <ac:grpSpMkLst>
            <pc:docMk/>
            <pc:sldMk cId="3041411516" sldId="549"/>
            <ac:grpSpMk id="131" creationId="{1ABB89FF-62FF-4D92-BCC8-872A71DCB287}"/>
          </ac:grpSpMkLst>
        </pc:grpChg>
        <pc:grpChg chg="add mod">
          <ac:chgData name="Elisie Kåresdotter" userId="62ff3f16-7c40-4cdc-b0a7-6885b8e42aee" providerId="ADAL" clId="{D9B0FBA6-56FC-4B7F-B54C-A27BC36AADA2}" dt="2023-04-21T14:05:19.171" v="10095"/>
          <ac:grpSpMkLst>
            <pc:docMk/>
            <pc:sldMk cId="3041411516" sldId="549"/>
            <ac:grpSpMk id="132" creationId="{388E5B3B-CB78-4B3B-A262-C3C1E63B6F61}"/>
          </ac:grpSpMkLst>
        </pc:grpChg>
        <pc:grpChg chg="mod">
          <ac:chgData name="Elisie Kåresdotter" userId="62ff3f16-7c40-4cdc-b0a7-6885b8e42aee" providerId="ADAL" clId="{D9B0FBA6-56FC-4B7F-B54C-A27BC36AADA2}" dt="2023-04-23T11:55:18.756" v="10323"/>
          <ac:grpSpMkLst>
            <pc:docMk/>
            <pc:sldMk cId="3041411516" sldId="549"/>
            <ac:grpSpMk id="132" creationId="{64500D85-CF3C-43DA-8D0E-9116F300F1AE}"/>
          </ac:grpSpMkLst>
        </pc:grpChg>
        <pc:grpChg chg="mod">
          <ac:chgData name="Elisie Kåresdotter" userId="62ff3f16-7c40-4cdc-b0a7-6885b8e42aee" providerId="ADAL" clId="{D9B0FBA6-56FC-4B7F-B54C-A27BC36AADA2}" dt="2023-04-23T11:55:18.756" v="10323"/>
          <ac:grpSpMkLst>
            <pc:docMk/>
            <pc:sldMk cId="3041411516" sldId="549"/>
            <ac:grpSpMk id="133" creationId="{A45EF4D0-83B6-4D1C-A5ED-9F0B0F776533}"/>
          </ac:grpSpMkLst>
        </pc:grpChg>
        <pc:grpChg chg="mod">
          <ac:chgData name="Elisie Kåresdotter" userId="62ff3f16-7c40-4cdc-b0a7-6885b8e42aee" providerId="ADAL" clId="{D9B0FBA6-56FC-4B7F-B54C-A27BC36AADA2}" dt="2023-04-21T14:05:19.171" v="10095"/>
          <ac:grpSpMkLst>
            <pc:docMk/>
            <pc:sldMk cId="3041411516" sldId="549"/>
            <ac:grpSpMk id="133" creationId="{AF23255D-17B5-4496-9CA1-61B1E5B56705}"/>
          </ac:grpSpMkLst>
        </pc:grpChg>
        <pc:grpChg chg="mod">
          <ac:chgData name="Elisie Kåresdotter" userId="62ff3f16-7c40-4cdc-b0a7-6885b8e42aee" providerId="ADAL" clId="{D9B0FBA6-56FC-4B7F-B54C-A27BC36AADA2}" dt="2023-04-23T11:55:18.756" v="10323"/>
          <ac:grpSpMkLst>
            <pc:docMk/>
            <pc:sldMk cId="3041411516" sldId="549"/>
            <ac:grpSpMk id="134" creationId="{1460F5C0-8367-48B6-BE7C-B3BF48E0FDCF}"/>
          </ac:grpSpMkLst>
        </pc:grpChg>
        <pc:grpChg chg="mod">
          <ac:chgData name="Elisie Kåresdotter" userId="62ff3f16-7c40-4cdc-b0a7-6885b8e42aee" providerId="ADAL" clId="{D9B0FBA6-56FC-4B7F-B54C-A27BC36AADA2}" dt="2023-04-23T11:55:18.756" v="10323"/>
          <ac:grpSpMkLst>
            <pc:docMk/>
            <pc:sldMk cId="3041411516" sldId="549"/>
            <ac:grpSpMk id="135" creationId="{7288F390-BDC5-4FBB-8E1D-946F8C6070DE}"/>
          </ac:grpSpMkLst>
        </pc:grpChg>
        <pc:grpChg chg="mod">
          <ac:chgData name="Elisie Kåresdotter" userId="62ff3f16-7c40-4cdc-b0a7-6885b8e42aee" providerId="ADAL" clId="{D9B0FBA6-56FC-4B7F-B54C-A27BC36AADA2}" dt="2023-04-21T14:05:19.171" v="10095"/>
          <ac:grpSpMkLst>
            <pc:docMk/>
            <pc:sldMk cId="3041411516" sldId="549"/>
            <ac:grpSpMk id="137" creationId="{E28C6F91-171C-48CC-B992-34C4320F554A}"/>
          </ac:grpSpMkLst>
        </pc:grpChg>
        <pc:grpChg chg="mod">
          <ac:chgData name="Elisie Kåresdotter" userId="62ff3f16-7c40-4cdc-b0a7-6885b8e42aee" providerId="ADAL" clId="{D9B0FBA6-56FC-4B7F-B54C-A27BC36AADA2}" dt="2023-04-21T14:05:19.171" v="10095"/>
          <ac:grpSpMkLst>
            <pc:docMk/>
            <pc:sldMk cId="3041411516" sldId="549"/>
            <ac:grpSpMk id="138" creationId="{3A4E5AA2-0AEE-4FB9-9295-72DE89D48C39}"/>
          </ac:grpSpMkLst>
        </pc:grpChg>
        <pc:grpChg chg="mod">
          <ac:chgData name="Elisie Kåresdotter" userId="62ff3f16-7c40-4cdc-b0a7-6885b8e42aee" providerId="ADAL" clId="{D9B0FBA6-56FC-4B7F-B54C-A27BC36AADA2}" dt="2023-04-21T14:05:19.171" v="10095"/>
          <ac:grpSpMkLst>
            <pc:docMk/>
            <pc:sldMk cId="3041411516" sldId="549"/>
            <ac:grpSpMk id="140" creationId="{DD946F34-06B7-45D2-8231-B6D74DF2096E}"/>
          </ac:grpSpMkLst>
        </pc:grpChg>
        <pc:grpChg chg="mod">
          <ac:chgData name="Elisie Kåresdotter" userId="62ff3f16-7c40-4cdc-b0a7-6885b8e42aee" providerId="ADAL" clId="{D9B0FBA6-56FC-4B7F-B54C-A27BC36AADA2}" dt="2023-04-21T14:05:19.171" v="10095"/>
          <ac:grpSpMkLst>
            <pc:docMk/>
            <pc:sldMk cId="3041411516" sldId="549"/>
            <ac:grpSpMk id="142" creationId="{7A6BEBD2-6A0C-4D93-9416-C2997A28D4A0}"/>
          </ac:grpSpMkLst>
        </pc:grpChg>
        <pc:grpChg chg="mod">
          <ac:chgData name="Elisie Kåresdotter" userId="62ff3f16-7c40-4cdc-b0a7-6885b8e42aee" providerId="ADAL" clId="{D9B0FBA6-56FC-4B7F-B54C-A27BC36AADA2}" dt="2023-04-21T14:05:19.171" v="10095"/>
          <ac:grpSpMkLst>
            <pc:docMk/>
            <pc:sldMk cId="3041411516" sldId="549"/>
            <ac:grpSpMk id="143" creationId="{EA722844-A332-43E8-875C-94BFBD3ED37F}"/>
          </ac:grpSpMkLst>
        </pc:grpChg>
        <pc:grpChg chg="mod">
          <ac:chgData name="Elisie Kåresdotter" userId="62ff3f16-7c40-4cdc-b0a7-6885b8e42aee" providerId="ADAL" clId="{D9B0FBA6-56FC-4B7F-B54C-A27BC36AADA2}" dt="2023-04-21T14:05:19.171" v="10095"/>
          <ac:grpSpMkLst>
            <pc:docMk/>
            <pc:sldMk cId="3041411516" sldId="549"/>
            <ac:grpSpMk id="144" creationId="{5FA600BD-1583-4133-8EAD-B29E2EC3D051}"/>
          </ac:grpSpMkLst>
        </pc:grpChg>
        <pc:grpChg chg="mod">
          <ac:chgData name="Elisie Kåresdotter" userId="62ff3f16-7c40-4cdc-b0a7-6885b8e42aee" providerId="ADAL" clId="{D9B0FBA6-56FC-4B7F-B54C-A27BC36AADA2}" dt="2023-04-21T14:05:19.171" v="10095"/>
          <ac:grpSpMkLst>
            <pc:docMk/>
            <pc:sldMk cId="3041411516" sldId="549"/>
            <ac:grpSpMk id="145" creationId="{4D23180E-3BC9-4B7E-A3A9-E8E7AA9B0F4B}"/>
          </ac:grpSpMkLst>
        </pc:grpChg>
        <pc:grpChg chg="mod">
          <ac:chgData name="Elisie Kåresdotter" userId="62ff3f16-7c40-4cdc-b0a7-6885b8e42aee" providerId="ADAL" clId="{D9B0FBA6-56FC-4B7F-B54C-A27BC36AADA2}" dt="2023-04-21T14:05:19.171" v="10095"/>
          <ac:grpSpMkLst>
            <pc:docMk/>
            <pc:sldMk cId="3041411516" sldId="549"/>
            <ac:grpSpMk id="146" creationId="{AA4A5D2D-7485-479A-AAE3-235746C5D0E8}"/>
          </ac:grpSpMkLst>
        </pc:grpChg>
        <pc:grpChg chg="mod">
          <ac:chgData name="Elisie Kåresdotter" userId="62ff3f16-7c40-4cdc-b0a7-6885b8e42aee" providerId="ADAL" clId="{D9B0FBA6-56FC-4B7F-B54C-A27BC36AADA2}" dt="2023-04-21T14:05:19.171" v="10095"/>
          <ac:grpSpMkLst>
            <pc:docMk/>
            <pc:sldMk cId="3041411516" sldId="549"/>
            <ac:grpSpMk id="147" creationId="{EE292E06-618B-46E9-BE57-301FB05FE1A5}"/>
          </ac:grpSpMkLst>
        </pc:grpChg>
        <pc:picChg chg="add mod">
          <ac:chgData name="Elisie Kåresdotter" userId="62ff3f16-7c40-4cdc-b0a7-6885b8e42aee" providerId="ADAL" clId="{D9B0FBA6-56FC-4B7F-B54C-A27BC36AADA2}" dt="2023-04-18T13:52:16.216" v="4972" actId="1076"/>
          <ac:picMkLst>
            <pc:docMk/>
            <pc:sldMk cId="3041411516" sldId="549"/>
            <ac:picMk id="4" creationId="{0193688F-DD48-4E1E-BBA5-0312A029E251}"/>
          </ac:picMkLst>
        </pc:picChg>
        <pc:picChg chg="del">
          <ac:chgData name="Elisie Kåresdotter" userId="62ff3f16-7c40-4cdc-b0a7-6885b8e42aee" providerId="ADAL" clId="{D9B0FBA6-56FC-4B7F-B54C-A27BC36AADA2}" dt="2023-04-18T13:35:52.799" v="4811" actId="478"/>
          <ac:picMkLst>
            <pc:docMk/>
            <pc:sldMk cId="3041411516" sldId="549"/>
            <ac:picMk id="6" creationId="{28B38219-844D-46F2-8A5A-C09A45D88B56}"/>
          </ac:picMkLst>
        </pc:picChg>
        <pc:picChg chg="mod">
          <ac:chgData name="Elisie Kåresdotter" userId="62ff3f16-7c40-4cdc-b0a7-6885b8e42aee" providerId="ADAL" clId="{D9B0FBA6-56FC-4B7F-B54C-A27BC36AADA2}" dt="2023-04-18T13:50:09.160" v="4920" actId="1076"/>
          <ac:picMkLst>
            <pc:docMk/>
            <pc:sldMk cId="3041411516" sldId="549"/>
            <ac:picMk id="9" creationId="{2B601DEA-BAE7-41B7-8111-3FC311F0F919}"/>
          </ac:picMkLst>
        </pc:picChg>
        <pc:picChg chg="del">
          <ac:chgData name="Elisie Kåresdotter" userId="62ff3f16-7c40-4cdc-b0a7-6885b8e42aee" providerId="ADAL" clId="{D9B0FBA6-56FC-4B7F-B54C-A27BC36AADA2}" dt="2023-04-21T13:16:22.126" v="9050" actId="478"/>
          <ac:picMkLst>
            <pc:docMk/>
            <pc:sldMk cId="3041411516" sldId="549"/>
            <ac:picMk id="26" creationId="{764E1CFD-52C2-452D-BBB9-CC4175E3863A}"/>
          </ac:picMkLst>
        </pc:picChg>
        <pc:picChg chg="del">
          <ac:chgData name="Elisie Kåresdotter" userId="62ff3f16-7c40-4cdc-b0a7-6885b8e42aee" providerId="ADAL" clId="{D9B0FBA6-56FC-4B7F-B54C-A27BC36AADA2}" dt="2023-04-21T13:16:22.126" v="9050" actId="478"/>
          <ac:picMkLst>
            <pc:docMk/>
            <pc:sldMk cId="3041411516" sldId="549"/>
            <ac:picMk id="27" creationId="{E22C9FFF-2EBD-4FFA-8614-2AB7671F8B83}"/>
          </ac:picMkLst>
        </pc:picChg>
        <pc:picChg chg="mod">
          <ac:chgData name="Elisie Kåresdotter" userId="62ff3f16-7c40-4cdc-b0a7-6885b8e42aee" providerId="ADAL" clId="{D9B0FBA6-56FC-4B7F-B54C-A27BC36AADA2}" dt="2023-04-23T11:53:43.831" v="10231"/>
          <ac:picMkLst>
            <pc:docMk/>
            <pc:sldMk cId="3041411516" sldId="549"/>
            <ac:picMk id="37" creationId="{5C3898CD-52CD-4E11-A1CC-2246B9BB8F29}"/>
          </ac:picMkLst>
        </pc:picChg>
        <pc:picChg chg="mod">
          <ac:chgData name="Elisie Kåresdotter" userId="62ff3f16-7c40-4cdc-b0a7-6885b8e42aee" providerId="ADAL" clId="{D9B0FBA6-56FC-4B7F-B54C-A27BC36AADA2}" dt="2023-04-23T11:53:43.831" v="10231"/>
          <ac:picMkLst>
            <pc:docMk/>
            <pc:sldMk cId="3041411516" sldId="549"/>
            <ac:picMk id="39" creationId="{3B006A98-18D5-43B6-A7DA-E745E92ACF4E}"/>
          </ac:picMkLst>
        </pc:picChg>
        <pc:picChg chg="del">
          <ac:chgData name="Elisie Kåresdotter" userId="62ff3f16-7c40-4cdc-b0a7-6885b8e42aee" providerId="ADAL" clId="{D9B0FBA6-56FC-4B7F-B54C-A27BC36AADA2}" dt="2023-04-18T13:36:26.615" v="4813" actId="478"/>
          <ac:picMkLst>
            <pc:docMk/>
            <pc:sldMk cId="3041411516" sldId="549"/>
            <ac:picMk id="46" creationId="{72F52C27-7DCB-46A6-9991-62EBECA7E4E1}"/>
          </ac:picMkLst>
        </pc:picChg>
        <pc:picChg chg="mod">
          <ac:chgData name="Elisie Kåresdotter" userId="62ff3f16-7c40-4cdc-b0a7-6885b8e42aee" providerId="ADAL" clId="{D9B0FBA6-56FC-4B7F-B54C-A27BC36AADA2}" dt="2023-04-23T11:54:18.644" v="10240"/>
          <ac:picMkLst>
            <pc:docMk/>
            <pc:sldMk cId="3041411516" sldId="549"/>
            <ac:picMk id="94" creationId="{45E0EA76-8426-4C5B-95F2-6DE230849CE1}"/>
          </ac:picMkLst>
        </pc:picChg>
        <pc:picChg chg="mod">
          <ac:chgData name="Elisie Kåresdotter" userId="62ff3f16-7c40-4cdc-b0a7-6885b8e42aee" providerId="ADAL" clId="{D9B0FBA6-56FC-4B7F-B54C-A27BC36AADA2}" dt="2023-04-23T11:54:18.644" v="10240"/>
          <ac:picMkLst>
            <pc:docMk/>
            <pc:sldMk cId="3041411516" sldId="549"/>
            <ac:picMk id="96" creationId="{20F8B6D9-1294-443D-9E80-B5FBE0B47408}"/>
          </ac:picMkLst>
        </pc:picChg>
        <pc:picChg chg="mod">
          <ac:chgData name="Elisie Kåresdotter" userId="62ff3f16-7c40-4cdc-b0a7-6885b8e42aee" providerId="ADAL" clId="{D9B0FBA6-56FC-4B7F-B54C-A27BC36AADA2}" dt="2023-04-21T13:16:22.527" v="9051"/>
          <ac:picMkLst>
            <pc:docMk/>
            <pc:sldMk cId="3041411516" sldId="549"/>
            <ac:picMk id="106" creationId="{51DC6596-76EF-4D1D-9480-CDEFB3A6DDF3}"/>
          </ac:picMkLst>
        </pc:picChg>
        <pc:picChg chg="mod">
          <ac:chgData name="Elisie Kåresdotter" userId="62ff3f16-7c40-4cdc-b0a7-6885b8e42aee" providerId="ADAL" clId="{D9B0FBA6-56FC-4B7F-B54C-A27BC36AADA2}" dt="2023-04-21T13:16:22.527" v="9051"/>
          <ac:picMkLst>
            <pc:docMk/>
            <pc:sldMk cId="3041411516" sldId="549"/>
            <ac:picMk id="107" creationId="{0E14F396-6639-4D47-98DE-F00284776705}"/>
          </ac:picMkLst>
        </pc:picChg>
        <pc:picChg chg="mod">
          <ac:chgData name="Elisie Kåresdotter" userId="62ff3f16-7c40-4cdc-b0a7-6885b8e42aee" providerId="ADAL" clId="{D9B0FBA6-56FC-4B7F-B54C-A27BC36AADA2}" dt="2023-04-23T11:55:18.756" v="10323"/>
          <ac:picMkLst>
            <pc:docMk/>
            <pc:sldMk cId="3041411516" sldId="549"/>
            <ac:picMk id="122" creationId="{D298706B-D848-4C49-B4A2-039040D3CA04}"/>
          </ac:picMkLst>
        </pc:picChg>
        <pc:picChg chg="mod">
          <ac:chgData name="Elisie Kåresdotter" userId="62ff3f16-7c40-4cdc-b0a7-6885b8e42aee" providerId="ADAL" clId="{D9B0FBA6-56FC-4B7F-B54C-A27BC36AADA2}" dt="2023-04-23T11:55:18.756" v="10323"/>
          <ac:picMkLst>
            <pc:docMk/>
            <pc:sldMk cId="3041411516" sldId="549"/>
            <ac:picMk id="124" creationId="{7C1ECBBF-8DF2-476C-B080-A3141C699194}"/>
          </ac:picMkLst>
        </pc:picChg>
        <pc:picChg chg="add del mod">
          <ac:chgData name="Elisie Kåresdotter" userId="62ff3f16-7c40-4cdc-b0a7-6885b8e42aee" providerId="ADAL" clId="{D9B0FBA6-56FC-4B7F-B54C-A27BC36AADA2}" dt="2023-04-21T13:57:29.205" v="10024"/>
          <ac:picMkLst>
            <pc:docMk/>
            <pc:sldMk cId="3041411516" sldId="549"/>
            <ac:picMk id="131" creationId="{86282709-3922-47A9-8762-9809E6A43DEF}"/>
          </ac:picMkLst>
        </pc:picChg>
        <pc:picChg chg="mod">
          <ac:chgData name="Elisie Kåresdotter" userId="62ff3f16-7c40-4cdc-b0a7-6885b8e42aee" providerId="ADAL" clId="{D9B0FBA6-56FC-4B7F-B54C-A27BC36AADA2}" dt="2023-04-21T14:05:19.171" v="10095"/>
          <ac:picMkLst>
            <pc:docMk/>
            <pc:sldMk cId="3041411516" sldId="549"/>
            <ac:picMk id="134" creationId="{4C535429-99B8-4C41-94E7-7C43F1473425}"/>
          </ac:picMkLst>
        </pc:picChg>
        <pc:picChg chg="mod">
          <ac:chgData name="Elisie Kåresdotter" userId="62ff3f16-7c40-4cdc-b0a7-6885b8e42aee" providerId="ADAL" clId="{D9B0FBA6-56FC-4B7F-B54C-A27BC36AADA2}" dt="2023-04-21T14:05:19.171" v="10095"/>
          <ac:picMkLst>
            <pc:docMk/>
            <pc:sldMk cId="3041411516" sldId="549"/>
            <ac:picMk id="136" creationId="{A6F6754A-4530-4A58-86CC-BC261DBBE517}"/>
          </ac:picMkLst>
        </pc:picChg>
      </pc:sldChg>
      <pc:sldChg chg="addSp delSp modSp add mod">
        <pc:chgData name="Elisie Kåresdotter" userId="62ff3f16-7c40-4cdc-b0a7-6885b8e42aee" providerId="ADAL" clId="{D9B0FBA6-56FC-4B7F-B54C-A27BC36AADA2}" dt="2023-04-23T11:55:20.916" v="10324"/>
        <pc:sldMkLst>
          <pc:docMk/>
          <pc:sldMk cId="4141929911" sldId="550"/>
        </pc:sldMkLst>
        <pc:spChg chg="mod">
          <ac:chgData name="Elisie Kåresdotter" userId="62ff3f16-7c40-4cdc-b0a7-6885b8e42aee" providerId="ADAL" clId="{D9B0FBA6-56FC-4B7F-B54C-A27BC36AADA2}" dt="2023-04-21T12:53:19.228" v="8617" actId="20577"/>
          <ac:spMkLst>
            <pc:docMk/>
            <pc:sldMk cId="4141929911" sldId="550"/>
            <ac:spMk id="25" creationId="{931CFF9B-448A-499C-A07C-D651DDDE6C7E}"/>
          </ac:spMkLst>
        </pc:spChg>
        <pc:spChg chg="mod">
          <ac:chgData name="Elisie Kåresdotter" userId="62ff3f16-7c40-4cdc-b0a7-6885b8e42aee" providerId="ADAL" clId="{D9B0FBA6-56FC-4B7F-B54C-A27BC36AADA2}" dt="2023-04-18T14:33:47.688" v="6040"/>
          <ac:spMkLst>
            <pc:docMk/>
            <pc:sldMk cId="4141929911" sldId="550"/>
            <ac:spMk id="28" creationId="{88E437AD-2F79-40B4-A32D-07A3D32C4DFC}"/>
          </ac:spMkLst>
        </pc:spChg>
        <pc:spChg chg="del mod">
          <ac:chgData name="Elisie Kåresdotter" userId="62ff3f16-7c40-4cdc-b0a7-6885b8e42aee" providerId="ADAL" clId="{D9B0FBA6-56FC-4B7F-B54C-A27BC36AADA2}" dt="2023-04-18T14:23:07.852" v="5285"/>
          <ac:spMkLst>
            <pc:docMk/>
            <pc:sldMk cId="4141929911" sldId="550"/>
            <ac:spMk id="33" creationId="{D8C688B4-41E2-4BEE-8458-63D19D97FFA3}"/>
          </ac:spMkLst>
        </pc:spChg>
        <pc:spChg chg="add mod">
          <ac:chgData name="Elisie Kåresdotter" userId="62ff3f16-7c40-4cdc-b0a7-6885b8e42aee" providerId="ADAL" clId="{D9B0FBA6-56FC-4B7F-B54C-A27BC36AADA2}" dt="2023-04-23T11:47:00.414" v="10100" actId="948"/>
          <ac:spMkLst>
            <pc:docMk/>
            <pc:sldMk cId="4141929911" sldId="550"/>
            <ac:spMk id="35" creationId="{BE052AAB-A2AA-4040-80FE-0B218C993A86}"/>
          </ac:spMkLst>
        </pc:spChg>
        <pc:spChg chg="mod">
          <ac:chgData name="Elisie Kåresdotter" userId="62ff3f16-7c40-4cdc-b0a7-6885b8e42aee" providerId="ADAL" clId="{D9B0FBA6-56FC-4B7F-B54C-A27BC36AADA2}" dt="2023-04-23T11:54:23.759" v="10242"/>
          <ac:spMkLst>
            <pc:docMk/>
            <pc:sldMk cId="4141929911" sldId="550"/>
            <ac:spMk id="39" creationId="{F492A0F2-0163-41DA-A662-36FA2F9A572C}"/>
          </ac:spMkLst>
        </pc:spChg>
        <pc:spChg chg="mod">
          <ac:chgData name="Elisie Kåresdotter" userId="62ff3f16-7c40-4cdc-b0a7-6885b8e42aee" providerId="ADAL" clId="{D9B0FBA6-56FC-4B7F-B54C-A27BC36AADA2}" dt="2023-04-23T11:54:23.759" v="10242"/>
          <ac:spMkLst>
            <pc:docMk/>
            <pc:sldMk cId="4141929911" sldId="550"/>
            <ac:spMk id="43" creationId="{2BE76B83-D3F3-4B26-8FDA-F1E633D4354B}"/>
          </ac:spMkLst>
        </pc:spChg>
        <pc:spChg chg="mod">
          <ac:chgData name="Elisie Kåresdotter" userId="62ff3f16-7c40-4cdc-b0a7-6885b8e42aee" providerId="ADAL" clId="{D9B0FBA6-56FC-4B7F-B54C-A27BC36AADA2}" dt="2023-04-23T11:54:23.759" v="10242"/>
          <ac:spMkLst>
            <pc:docMk/>
            <pc:sldMk cId="4141929911" sldId="550"/>
            <ac:spMk id="45" creationId="{528A4258-B3A6-4FDA-9E0A-F75F6D66C4D1}"/>
          </ac:spMkLst>
        </pc:spChg>
        <pc:spChg chg="mod ord">
          <ac:chgData name="Elisie Kåresdotter" userId="62ff3f16-7c40-4cdc-b0a7-6885b8e42aee" providerId="ADAL" clId="{D9B0FBA6-56FC-4B7F-B54C-A27BC36AADA2}" dt="2023-04-23T11:47:15.017" v="10109" actId="1037"/>
          <ac:spMkLst>
            <pc:docMk/>
            <pc:sldMk cId="4141929911" sldId="550"/>
            <ac:spMk id="47" creationId="{C2C857ED-1BC1-44E3-9550-049E755EE7C2}"/>
          </ac:spMkLst>
        </pc:spChg>
        <pc:spChg chg="mod">
          <ac:chgData name="Elisie Kåresdotter" userId="62ff3f16-7c40-4cdc-b0a7-6885b8e42aee" providerId="ADAL" clId="{D9B0FBA6-56FC-4B7F-B54C-A27BC36AADA2}" dt="2023-04-18T14:49:16.635" v="6602"/>
          <ac:spMkLst>
            <pc:docMk/>
            <pc:sldMk cId="4141929911" sldId="550"/>
            <ac:spMk id="50" creationId="{FE00AD89-6B47-42BD-9349-8D43A57C06CA}"/>
          </ac:spMkLst>
        </pc:spChg>
        <pc:spChg chg="mod">
          <ac:chgData name="Elisie Kåresdotter" userId="62ff3f16-7c40-4cdc-b0a7-6885b8e42aee" providerId="ADAL" clId="{D9B0FBA6-56FC-4B7F-B54C-A27BC36AADA2}" dt="2023-04-18T14:49:16.635" v="6602"/>
          <ac:spMkLst>
            <pc:docMk/>
            <pc:sldMk cId="4141929911" sldId="550"/>
            <ac:spMk id="51" creationId="{55D29605-8675-4A67-A478-1F6C2880DDFF}"/>
          </ac:spMkLst>
        </pc:spChg>
        <pc:spChg chg="mod">
          <ac:chgData name="Elisie Kåresdotter" userId="62ff3f16-7c40-4cdc-b0a7-6885b8e42aee" providerId="ADAL" clId="{D9B0FBA6-56FC-4B7F-B54C-A27BC36AADA2}" dt="2023-04-18T14:49:16.635" v="6602"/>
          <ac:spMkLst>
            <pc:docMk/>
            <pc:sldMk cId="4141929911" sldId="550"/>
            <ac:spMk id="52" creationId="{F9A91782-F41B-4817-BC32-174F3F5B62A7}"/>
          </ac:spMkLst>
        </pc:spChg>
        <pc:spChg chg="mod">
          <ac:chgData name="Elisie Kåresdotter" userId="62ff3f16-7c40-4cdc-b0a7-6885b8e42aee" providerId="ADAL" clId="{D9B0FBA6-56FC-4B7F-B54C-A27BC36AADA2}" dt="2023-04-18T14:49:16.635" v="6602"/>
          <ac:spMkLst>
            <pc:docMk/>
            <pc:sldMk cId="4141929911" sldId="550"/>
            <ac:spMk id="53" creationId="{3D22E744-2785-4F96-9DD5-ACFAF6FE4609}"/>
          </ac:spMkLst>
        </pc:spChg>
        <pc:spChg chg="mod">
          <ac:chgData name="Elisie Kåresdotter" userId="62ff3f16-7c40-4cdc-b0a7-6885b8e42aee" providerId="ADAL" clId="{D9B0FBA6-56FC-4B7F-B54C-A27BC36AADA2}" dt="2023-04-23T11:54:23.759" v="10242"/>
          <ac:spMkLst>
            <pc:docMk/>
            <pc:sldMk cId="4141929911" sldId="550"/>
            <ac:spMk id="53" creationId="{8C555D17-4667-46D8-B107-E80F4FF9103A}"/>
          </ac:spMkLst>
        </pc:spChg>
        <pc:spChg chg="mod">
          <ac:chgData name="Elisie Kåresdotter" userId="62ff3f16-7c40-4cdc-b0a7-6885b8e42aee" providerId="ADAL" clId="{D9B0FBA6-56FC-4B7F-B54C-A27BC36AADA2}" dt="2023-04-23T11:54:23.759" v="10242"/>
          <ac:spMkLst>
            <pc:docMk/>
            <pc:sldMk cId="4141929911" sldId="550"/>
            <ac:spMk id="54" creationId="{D6C84345-3527-4C48-8C01-03D00790B5E5}"/>
          </ac:spMkLst>
        </pc:spChg>
        <pc:spChg chg="mod">
          <ac:chgData name="Elisie Kåresdotter" userId="62ff3f16-7c40-4cdc-b0a7-6885b8e42aee" providerId="ADAL" clId="{D9B0FBA6-56FC-4B7F-B54C-A27BC36AADA2}" dt="2023-04-18T14:49:16.635" v="6602"/>
          <ac:spMkLst>
            <pc:docMk/>
            <pc:sldMk cId="4141929911" sldId="550"/>
            <ac:spMk id="54" creationId="{FDFDDDAA-4AC3-4301-909F-BCAA35FF3B7D}"/>
          </ac:spMkLst>
        </pc:spChg>
        <pc:spChg chg="mod">
          <ac:chgData name="Elisie Kåresdotter" userId="62ff3f16-7c40-4cdc-b0a7-6885b8e42aee" providerId="ADAL" clId="{D9B0FBA6-56FC-4B7F-B54C-A27BC36AADA2}" dt="2023-04-23T11:54:23.759" v="10242"/>
          <ac:spMkLst>
            <pc:docMk/>
            <pc:sldMk cId="4141929911" sldId="550"/>
            <ac:spMk id="55" creationId="{51B33A9E-CA90-4B7C-80F0-C29EB1C76AB8}"/>
          </ac:spMkLst>
        </pc:spChg>
        <pc:spChg chg="mod">
          <ac:chgData name="Elisie Kåresdotter" userId="62ff3f16-7c40-4cdc-b0a7-6885b8e42aee" providerId="ADAL" clId="{D9B0FBA6-56FC-4B7F-B54C-A27BC36AADA2}" dt="2023-04-18T14:49:16.635" v="6602"/>
          <ac:spMkLst>
            <pc:docMk/>
            <pc:sldMk cId="4141929911" sldId="550"/>
            <ac:spMk id="55" creationId="{C0E62A05-987B-4FA3-9A10-44534582A855}"/>
          </ac:spMkLst>
        </pc:spChg>
        <pc:spChg chg="mod">
          <ac:chgData name="Elisie Kåresdotter" userId="62ff3f16-7c40-4cdc-b0a7-6885b8e42aee" providerId="ADAL" clId="{D9B0FBA6-56FC-4B7F-B54C-A27BC36AADA2}" dt="2023-04-18T14:49:16.635" v="6602"/>
          <ac:spMkLst>
            <pc:docMk/>
            <pc:sldMk cId="4141929911" sldId="550"/>
            <ac:spMk id="56" creationId="{17B55B7C-60C5-4287-9E63-30C6DD7A0226}"/>
          </ac:spMkLst>
        </pc:spChg>
        <pc:spChg chg="mod">
          <ac:chgData name="Elisie Kåresdotter" userId="62ff3f16-7c40-4cdc-b0a7-6885b8e42aee" providerId="ADAL" clId="{D9B0FBA6-56FC-4B7F-B54C-A27BC36AADA2}" dt="2023-04-23T11:54:23.759" v="10242"/>
          <ac:spMkLst>
            <pc:docMk/>
            <pc:sldMk cId="4141929911" sldId="550"/>
            <ac:spMk id="56" creationId="{AEB2C016-DB2C-4965-9A74-9B9F62263E9E}"/>
          </ac:spMkLst>
        </pc:spChg>
        <pc:spChg chg="mod">
          <ac:chgData name="Elisie Kåresdotter" userId="62ff3f16-7c40-4cdc-b0a7-6885b8e42aee" providerId="ADAL" clId="{D9B0FBA6-56FC-4B7F-B54C-A27BC36AADA2}" dt="2023-04-23T11:54:23.759" v="10242"/>
          <ac:spMkLst>
            <pc:docMk/>
            <pc:sldMk cId="4141929911" sldId="550"/>
            <ac:spMk id="57" creationId="{4AC872AF-AAC4-421F-96B1-59D3B79F72C1}"/>
          </ac:spMkLst>
        </pc:spChg>
        <pc:spChg chg="mod">
          <ac:chgData name="Elisie Kåresdotter" userId="62ff3f16-7c40-4cdc-b0a7-6885b8e42aee" providerId="ADAL" clId="{D9B0FBA6-56FC-4B7F-B54C-A27BC36AADA2}" dt="2023-04-18T14:49:16.635" v="6602"/>
          <ac:spMkLst>
            <pc:docMk/>
            <pc:sldMk cId="4141929911" sldId="550"/>
            <ac:spMk id="57" creationId="{68688074-527A-457D-A01D-0A2C246CAA78}"/>
          </ac:spMkLst>
        </pc:spChg>
        <pc:spChg chg="mod">
          <ac:chgData name="Elisie Kåresdotter" userId="62ff3f16-7c40-4cdc-b0a7-6885b8e42aee" providerId="ADAL" clId="{D9B0FBA6-56FC-4B7F-B54C-A27BC36AADA2}" dt="2023-04-23T11:54:23.759" v="10242"/>
          <ac:spMkLst>
            <pc:docMk/>
            <pc:sldMk cId="4141929911" sldId="550"/>
            <ac:spMk id="58" creationId="{3EB9D668-1994-44B7-878E-2C6BC6BC653A}"/>
          </ac:spMkLst>
        </pc:spChg>
        <pc:spChg chg="mod">
          <ac:chgData name="Elisie Kåresdotter" userId="62ff3f16-7c40-4cdc-b0a7-6885b8e42aee" providerId="ADAL" clId="{D9B0FBA6-56FC-4B7F-B54C-A27BC36AADA2}" dt="2023-04-18T14:49:16.635" v="6602"/>
          <ac:spMkLst>
            <pc:docMk/>
            <pc:sldMk cId="4141929911" sldId="550"/>
            <ac:spMk id="58" creationId="{90E18AE0-09F2-477A-AA02-B392BEF8013C}"/>
          </ac:spMkLst>
        </pc:spChg>
        <pc:spChg chg="mod">
          <ac:chgData name="Elisie Kåresdotter" userId="62ff3f16-7c40-4cdc-b0a7-6885b8e42aee" providerId="ADAL" clId="{D9B0FBA6-56FC-4B7F-B54C-A27BC36AADA2}" dt="2023-04-18T14:49:16.635" v="6602"/>
          <ac:spMkLst>
            <pc:docMk/>
            <pc:sldMk cId="4141929911" sldId="550"/>
            <ac:spMk id="59" creationId="{6CA26044-14D9-4E1B-B804-989831F74E71}"/>
          </ac:spMkLst>
        </pc:spChg>
        <pc:spChg chg="mod">
          <ac:chgData name="Elisie Kåresdotter" userId="62ff3f16-7c40-4cdc-b0a7-6885b8e42aee" providerId="ADAL" clId="{D9B0FBA6-56FC-4B7F-B54C-A27BC36AADA2}" dt="2023-04-23T11:54:23.759" v="10242"/>
          <ac:spMkLst>
            <pc:docMk/>
            <pc:sldMk cId="4141929911" sldId="550"/>
            <ac:spMk id="59" creationId="{AE1F8BBE-45AD-4C50-BB65-C478E1FC8F06}"/>
          </ac:spMkLst>
        </pc:spChg>
        <pc:spChg chg="mod">
          <ac:chgData name="Elisie Kåresdotter" userId="62ff3f16-7c40-4cdc-b0a7-6885b8e42aee" providerId="ADAL" clId="{D9B0FBA6-56FC-4B7F-B54C-A27BC36AADA2}" dt="2023-04-18T14:49:16.635" v="6602"/>
          <ac:spMkLst>
            <pc:docMk/>
            <pc:sldMk cId="4141929911" sldId="550"/>
            <ac:spMk id="60" creationId="{339E9803-825F-4F81-89E8-4F6FF8D5DC4B}"/>
          </ac:spMkLst>
        </pc:spChg>
        <pc:spChg chg="mod">
          <ac:chgData name="Elisie Kåresdotter" userId="62ff3f16-7c40-4cdc-b0a7-6885b8e42aee" providerId="ADAL" clId="{D9B0FBA6-56FC-4B7F-B54C-A27BC36AADA2}" dt="2023-04-23T11:54:23.759" v="10242"/>
          <ac:spMkLst>
            <pc:docMk/>
            <pc:sldMk cId="4141929911" sldId="550"/>
            <ac:spMk id="60" creationId="{57A001CC-F7DF-44FD-8FFF-164C95CBED59}"/>
          </ac:spMkLst>
        </pc:spChg>
        <pc:spChg chg="mod">
          <ac:chgData name="Elisie Kåresdotter" userId="62ff3f16-7c40-4cdc-b0a7-6885b8e42aee" providerId="ADAL" clId="{D9B0FBA6-56FC-4B7F-B54C-A27BC36AADA2}" dt="2023-04-23T11:54:23.759" v="10242"/>
          <ac:spMkLst>
            <pc:docMk/>
            <pc:sldMk cId="4141929911" sldId="550"/>
            <ac:spMk id="61" creationId="{874C3F04-BC55-4F17-9A29-C5245AD5B0E5}"/>
          </ac:spMkLst>
        </pc:spChg>
        <pc:spChg chg="mod">
          <ac:chgData name="Elisie Kåresdotter" userId="62ff3f16-7c40-4cdc-b0a7-6885b8e42aee" providerId="ADAL" clId="{D9B0FBA6-56FC-4B7F-B54C-A27BC36AADA2}" dt="2023-04-18T14:49:16.635" v="6602"/>
          <ac:spMkLst>
            <pc:docMk/>
            <pc:sldMk cId="4141929911" sldId="550"/>
            <ac:spMk id="61" creationId="{9D34A18D-AA57-4A75-8E6A-986C43A4F9BB}"/>
          </ac:spMkLst>
        </pc:spChg>
        <pc:spChg chg="mod">
          <ac:chgData name="Elisie Kåresdotter" userId="62ff3f16-7c40-4cdc-b0a7-6885b8e42aee" providerId="ADAL" clId="{D9B0FBA6-56FC-4B7F-B54C-A27BC36AADA2}" dt="2023-04-23T11:54:23.759" v="10242"/>
          <ac:spMkLst>
            <pc:docMk/>
            <pc:sldMk cId="4141929911" sldId="550"/>
            <ac:spMk id="62" creationId="{BF60A472-54CE-47BE-8CD5-B7900E77F9E2}"/>
          </ac:spMkLst>
        </pc:spChg>
        <pc:spChg chg="mod">
          <ac:chgData name="Elisie Kåresdotter" userId="62ff3f16-7c40-4cdc-b0a7-6885b8e42aee" providerId="ADAL" clId="{D9B0FBA6-56FC-4B7F-B54C-A27BC36AADA2}" dt="2023-04-23T11:54:23.759" v="10242"/>
          <ac:spMkLst>
            <pc:docMk/>
            <pc:sldMk cId="4141929911" sldId="550"/>
            <ac:spMk id="63" creationId="{F6B3A5AD-7269-42F3-929B-E1D1361DC9E9}"/>
          </ac:spMkLst>
        </pc:spChg>
        <pc:spChg chg="mod">
          <ac:chgData name="Elisie Kåresdotter" userId="62ff3f16-7c40-4cdc-b0a7-6885b8e42aee" providerId="ADAL" clId="{D9B0FBA6-56FC-4B7F-B54C-A27BC36AADA2}" dt="2023-04-23T11:54:23.759" v="10242"/>
          <ac:spMkLst>
            <pc:docMk/>
            <pc:sldMk cId="4141929911" sldId="550"/>
            <ac:spMk id="64" creationId="{BB93F3E2-C234-425A-BD9E-C1A49168DA7B}"/>
          </ac:spMkLst>
        </pc:spChg>
        <pc:spChg chg="mod">
          <ac:chgData name="Elisie Kåresdotter" userId="62ff3f16-7c40-4cdc-b0a7-6885b8e42aee" providerId="ADAL" clId="{D9B0FBA6-56FC-4B7F-B54C-A27BC36AADA2}" dt="2023-04-21T13:13:16.833" v="9012" actId="14100"/>
          <ac:spMkLst>
            <pc:docMk/>
            <pc:sldMk cId="4141929911" sldId="550"/>
            <ac:spMk id="69" creationId="{8ED8D207-8B53-4A35-B1B3-8AE644DFDC26}"/>
          </ac:spMkLst>
        </pc:spChg>
        <pc:spChg chg="mod">
          <ac:chgData name="Elisie Kåresdotter" userId="62ff3f16-7c40-4cdc-b0a7-6885b8e42aee" providerId="ADAL" clId="{D9B0FBA6-56FC-4B7F-B54C-A27BC36AADA2}" dt="2023-04-21T13:15:30.755" v="9043" actId="1076"/>
          <ac:spMkLst>
            <pc:docMk/>
            <pc:sldMk cId="4141929911" sldId="550"/>
            <ac:spMk id="70" creationId="{BD8C8471-C399-46B6-9D27-23E9199A1D3A}"/>
          </ac:spMkLst>
        </pc:spChg>
        <pc:spChg chg="mod">
          <ac:chgData name="Elisie Kåresdotter" userId="62ff3f16-7c40-4cdc-b0a7-6885b8e42aee" providerId="ADAL" clId="{D9B0FBA6-56FC-4B7F-B54C-A27BC36AADA2}" dt="2023-04-21T13:13:02.324" v="9009" actId="14100"/>
          <ac:spMkLst>
            <pc:docMk/>
            <pc:sldMk cId="4141929911" sldId="550"/>
            <ac:spMk id="71" creationId="{266F8807-0804-4700-A651-56F2D6B73867}"/>
          </ac:spMkLst>
        </pc:spChg>
        <pc:spChg chg="mod">
          <ac:chgData name="Elisie Kåresdotter" userId="62ff3f16-7c40-4cdc-b0a7-6885b8e42aee" providerId="ADAL" clId="{D9B0FBA6-56FC-4B7F-B54C-A27BC36AADA2}" dt="2023-04-21T13:12:16.181" v="9001" actId="1076"/>
          <ac:spMkLst>
            <pc:docMk/>
            <pc:sldMk cId="4141929911" sldId="550"/>
            <ac:spMk id="72" creationId="{3105E10E-1EBB-4E8A-96F6-2B68214B68C3}"/>
          </ac:spMkLst>
        </pc:spChg>
        <pc:spChg chg="mod">
          <ac:chgData name="Elisie Kåresdotter" userId="62ff3f16-7c40-4cdc-b0a7-6885b8e42aee" providerId="ADAL" clId="{D9B0FBA6-56FC-4B7F-B54C-A27BC36AADA2}" dt="2023-04-21T13:13:29.342" v="9016" actId="14100"/>
          <ac:spMkLst>
            <pc:docMk/>
            <pc:sldMk cId="4141929911" sldId="550"/>
            <ac:spMk id="73" creationId="{AFA11E09-C3B5-4074-A974-0A5523E132FC}"/>
          </ac:spMkLst>
        </pc:spChg>
        <pc:spChg chg="mod">
          <ac:chgData name="Elisie Kåresdotter" userId="62ff3f16-7c40-4cdc-b0a7-6885b8e42aee" providerId="ADAL" clId="{D9B0FBA6-56FC-4B7F-B54C-A27BC36AADA2}" dt="2023-04-21T13:13:33.470" v="9017" actId="1076"/>
          <ac:spMkLst>
            <pc:docMk/>
            <pc:sldMk cId="4141929911" sldId="550"/>
            <ac:spMk id="74" creationId="{0A648937-ADB6-4013-8330-1D4D6745C664}"/>
          </ac:spMkLst>
        </pc:spChg>
        <pc:spChg chg="mod">
          <ac:chgData name="Elisie Kåresdotter" userId="62ff3f16-7c40-4cdc-b0a7-6885b8e42aee" providerId="ADAL" clId="{D9B0FBA6-56FC-4B7F-B54C-A27BC36AADA2}" dt="2023-04-21T13:13:51.941" v="9022" actId="14100"/>
          <ac:spMkLst>
            <pc:docMk/>
            <pc:sldMk cId="4141929911" sldId="550"/>
            <ac:spMk id="75" creationId="{A751DF6F-F101-4664-A865-2E662D678B3D}"/>
          </ac:spMkLst>
        </pc:spChg>
        <pc:spChg chg="mod">
          <ac:chgData name="Elisie Kåresdotter" userId="62ff3f16-7c40-4cdc-b0a7-6885b8e42aee" providerId="ADAL" clId="{D9B0FBA6-56FC-4B7F-B54C-A27BC36AADA2}" dt="2023-04-21T13:16:10.652" v="9047" actId="164"/>
          <ac:spMkLst>
            <pc:docMk/>
            <pc:sldMk cId="4141929911" sldId="550"/>
            <ac:spMk id="76" creationId="{1595FB72-A18E-47EC-8E7B-A69BBB8E0B04}"/>
          </ac:spMkLst>
        </pc:spChg>
        <pc:spChg chg="mod">
          <ac:chgData name="Elisie Kåresdotter" userId="62ff3f16-7c40-4cdc-b0a7-6885b8e42aee" providerId="ADAL" clId="{D9B0FBA6-56FC-4B7F-B54C-A27BC36AADA2}" dt="2023-04-21T13:13:44.466" v="9020" actId="1076"/>
          <ac:spMkLst>
            <pc:docMk/>
            <pc:sldMk cId="4141929911" sldId="550"/>
            <ac:spMk id="77" creationId="{64902A00-11D2-474E-8429-1E850C24E30D}"/>
          </ac:spMkLst>
        </pc:spChg>
        <pc:spChg chg="mod">
          <ac:chgData name="Elisie Kåresdotter" userId="62ff3f16-7c40-4cdc-b0a7-6885b8e42aee" providerId="ADAL" clId="{D9B0FBA6-56FC-4B7F-B54C-A27BC36AADA2}" dt="2023-04-21T13:14:19.431" v="9026" actId="14100"/>
          <ac:spMkLst>
            <pc:docMk/>
            <pc:sldMk cId="4141929911" sldId="550"/>
            <ac:spMk id="78" creationId="{84F225EF-F1AB-49B5-AA28-6A990CE250B9}"/>
          </ac:spMkLst>
        </pc:spChg>
        <pc:spChg chg="mod">
          <ac:chgData name="Elisie Kåresdotter" userId="62ff3f16-7c40-4cdc-b0a7-6885b8e42aee" providerId="ADAL" clId="{D9B0FBA6-56FC-4B7F-B54C-A27BC36AADA2}" dt="2023-04-21T13:14:23.639" v="9027" actId="1076"/>
          <ac:spMkLst>
            <pc:docMk/>
            <pc:sldMk cId="4141929911" sldId="550"/>
            <ac:spMk id="79" creationId="{CB446455-077A-47E3-A005-F5A718E2EAB8}"/>
          </ac:spMkLst>
        </pc:spChg>
        <pc:spChg chg="mod">
          <ac:chgData name="Elisie Kåresdotter" userId="62ff3f16-7c40-4cdc-b0a7-6885b8e42aee" providerId="ADAL" clId="{D9B0FBA6-56FC-4B7F-B54C-A27BC36AADA2}" dt="2023-04-21T13:14:34.056" v="9029" actId="14100"/>
          <ac:spMkLst>
            <pc:docMk/>
            <pc:sldMk cId="4141929911" sldId="550"/>
            <ac:spMk id="80" creationId="{3B0EACC2-AFB8-4353-BD90-92D5EE29EDC3}"/>
          </ac:spMkLst>
        </pc:spChg>
        <pc:spChg chg="mod">
          <ac:chgData name="Elisie Kåresdotter" userId="62ff3f16-7c40-4cdc-b0a7-6885b8e42aee" providerId="ADAL" clId="{D9B0FBA6-56FC-4B7F-B54C-A27BC36AADA2}" dt="2023-04-21T13:15:26.319" v="9042" actId="1076"/>
          <ac:spMkLst>
            <pc:docMk/>
            <pc:sldMk cId="4141929911" sldId="550"/>
            <ac:spMk id="81" creationId="{90C40826-1AF2-4621-96E7-1535616C60B3}"/>
          </ac:spMkLst>
        </pc:spChg>
        <pc:spChg chg="add mod">
          <ac:chgData name="Elisie Kåresdotter" userId="62ff3f16-7c40-4cdc-b0a7-6885b8e42aee" providerId="ADAL" clId="{D9B0FBA6-56FC-4B7F-B54C-A27BC36AADA2}" dt="2023-04-21T13:12:56.255" v="9007" actId="14100"/>
          <ac:spMkLst>
            <pc:docMk/>
            <pc:sldMk cId="4141929911" sldId="550"/>
            <ac:spMk id="82" creationId="{4430338E-2B75-455A-990C-F6B207EDA644}"/>
          </ac:spMkLst>
        </pc:spChg>
        <pc:spChg chg="add mod">
          <ac:chgData name="Elisie Kåresdotter" userId="62ff3f16-7c40-4cdc-b0a7-6885b8e42aee" providerId="ADAL" clId="{D9B0FBA6-56FC-4B7F-B54C-A27BC36AADA2}" dt="2023-04-21T13:14:54.826" v="9033" actId="164"/>
          <ac:spMkLst>
            <pc:docMk/>
            <pc:sldMk cId="4141929911" sldId="550"/>
            <ac:spMk id="83" creationId="{77DA54F0-4F2E-4D4A-8EE1-0978A7061B2D}"/>
          </ac:spMkLst>
        </pc:spChg>
        <pc:spChg chg="mod">
          <ac:chgData name="Elisie Kåresdotter" userId="62ff3f16-7c40-4cdc-b0a7-6885b8e42aee" providerId="ADAL" clId="{D9B0FBA6-56FC-4B7F-B54C-A27BC36AADA2}" dt="2023-04-21T14:05:14.318" v="10093"/>
          <ac:spMkLst>
            <pc:docMk/>
            <pc:sldMk cId="4141929911" sldId="550"/>
            <ac:spMk id="88" creationId="{5EAFCDA6-396F-4FDE-B8C5-3B9E872C2FDE}"/>
          </ac:spMkLst>
        </pc:spChg>
        <pc:spChg chg="mod">
          <ac:chgData name="Elisie Kåresdotter" userId="62ff3f16-7c40-4cdc-b0a7-6885b8e42aee" providerId="ADAL" clId="{D9B0FBA6-56FC-4B7F-B54C-A27BC36AADA2}" dt="2023-04-23T11:55:20.916" v="10324"/>
          <ac:spMkLst>
            <pc:docMk/>
            <pc:sldMk cId="4141929911" sldId="550"/>
            <ac:spMk id="88" creationId="{E805062D-749B-436A-9B28-FC5C8043786B}"/>
          </ac:spMkLst>
        </pc:spChg>
        <pc:spChg chg="mod">
          <ac:chgData name="Elisie Kåresdotter" userId="62ff3f16-7c40-4cdc-b0a7-6885b8e42aee" providerId="ADAL" clId="{D9B0FBA6-56FC-4B7F-B54C-A27BC36AADA2}" dt="2023-04-23T11:55:20.916" v="10324"/>
          <ac:spMkLst>
            <pc:docMk/>
            <pc:sldMk cId="4141929911" sldId="550"/>
            <ac:spMk id="92" creationId="{5715F5B4-A416-4161-A0F2-69C78B94458D}"/>
          </ac:spMkLst>
        </pc:spChg>
        <pc:spChg chg="mod">
          <ac:chgData name="Elisie Kåresdotter" userId="62ff3f16-7c40-4cdc-b0a7-6885b8e42aee" providerId="ADAL" clId="{D9B0FBA6-56FC-4B7F-B54C-A27BC36AADA2}" dt="2023-04-21T14:05:14.318" v="10093"/>
          <ac:spMkLst>
            <pc:docMk/>
            <pc:sldMk cId="4141929911" sldId="550"/>
            <ac:spMk id="92" creationId="{A8B61779-2E1B-48A0-907D-7E31DC987317}"/>
          </ac:spMkLst>
        </pc:spChg>
        <pc:spChg chg="mod">
          <ac:chgData name="Elisie Kåresdotter" userId="62ff3f16-7c40-4cdc-b0a7-6885b8e42aee" providerId="ADAL" clId="{D9B0FBA6-56FC-4B7F-B54C-A27BC36AADA2}" dt="2023-04-23T11:55:20.916" v="10324"/>
          <ac:spMkLst>
            <pc:docMk/>
            <pc:sldMk cId="4141929911" sldId="550"/>
            <ac:spMk id="94" creationId="{7AA5AEBE-8F67-4EC8-9CD7-FFB9E47D0330}"/>
          </ac:spMkLst>
        </pc:spChg>
        <pc:spChg chg="mod">
          <ac:chgData name="Elisie Kåresdotter" userId="62ff3f16-7c40-4cdc-b0a7-6885b8e42aee" providerId="ADAL" clId="{D9B0FBA6-56FC-4B7F-B54C-A27BC36AADA2}" dt="2023-04-21T14:05:14.318" v="10093"/>
          <ac:spMkLst>
            <pc:docMk/>
            <pc:sldMk cId="4141929911" sldId="550"/>
            <ac:spMk id="94" creationId="{F4DE3558-EA26-4954-A577-A7DAD90EFA31}"/>
          </ac:spMkLst>
        </pc:spChg>
        <pc:spChg chg="mod">
          <ac:chgData name="Elisie Kåresdotter" userId="62ff3f16-7c40-4cdc-b0a7-6885b8e42aee" providerId="ADAL" clId="{D9B0FBA6-56FC-4B7F-B54C-A27BC36AADA2}" dt="2023-04-23T11:55:20.916" v="10324"/>
          <ac:spMkLst>
            <pc:docMk/>
            <pc:sldMk cId="4141929911" sldId="550"/>
            <ac:spMk id="101" creationId="{31AB5022-FA63-4029-83AF-356B433059A9}"/>
          </ac:spMkLst>
        </pc:spChg>
        <pc:spChg chg="mod">
          <ac:chgData name="Elisie Kåresdotter" userId="62ff3f16-7c40-4cdc-b0a7-6885b8e42aee" providerId="ADAL" clId="{D9B0FBA6-56FC-4B7F-B54C-A27BC36AADA2}" dt="2023-04-21T14:05:14.318" v="10093"/>
          <ac:spMkLst>
            <pc:docMk/>
            <pc:sldMk cId="4141929911" sldId="550"/>
            <ac:spMk id="101" creationId="{B52FF0BF-6FDF-4340-9280-DCDC6FFC0B31}"/>
          </ac:spMkLst>
        </pc:spChg>
        <pc:spChg chg="mod">
          <ac:chgData name="Elisie Kåresdotter" userId="62ff3f16-7c40-4cdc-b0a7-6885b8e42aee" providerId="ADAL" clId="{D9B0FBA6-56FC-4B7F-B54C-A27BC36AADA2}" dt="2023-04-21T14:05:14.318" v="10093"/>
          <ac:spMkLst>
            <pc:docMk/>
            <pc:sldMk cId="4141929911" sldId="550"/>
            <ac:spMk id="102" creationId="{3D3636DE-3F74-4779-A6DD-E8D792D87826}"/>
          </ac:spMkLst>
        </pc:spChg>
        <pc:spChg chg="mod">
          <ac:chgData name="Elisie Kåresdotter" userId="62ff3f16-7c40-4cdc-b0a7-6885b8e42aee" providerId="ADAL" clId="{D9B0FBA6-56FC-4B7F-B54C-A27BC36AADA2}" dt="2023-04-23T11:55:20.916" v="10324"/>
          <ac:spMkLst>
            <pc:docMk/>
            <pc:sldMk cId="4141929911" sldId="550"/>
            <ac:spMk id="102" creationId="{880BF21A-B7D4-4D10-AB0C-A821089E98C5}"/>
          </ac:spMkLst>
        </pc:spChg>
        <pc:spChg chg="mod">
          <ac:chgData name="Elisie Kåresdotter" userId="62ff3f16-7c40-4cdc-b0a7-6885b8e42aee" providerId="ADAL" clId="{D9B0FBA6-56FC-4B7F-B54C-A27BC36AADA2}" dt="2023-04-21T14:05:14.318" v="10093"/>
          <ac:spMkLst>
            <pc:docMk/>
            <pc:sldMk cId="4141929911" sldId="550"/>
            <ac:spMk id="103" creationId="{89C66718-0779-4DBC-8629-27F1B97072E5}"/>
          </ac:spMkLst>
        </pc:spChg>
        <pc:spChg chg="mod">
          <ac:chgData name="Elisie Kåresdotter" userId="62ff3f16-7c40-4cdc-b0a7-6885b8e42aee" providerId="ADAL" clId="{D9B0FBA6-56FC-4B7F-B54C-A27BC36AADA2}" dt="2023-04-23T11:55:20.916" v="10324"/>
          <ac:spMkLst>
            <pc:docMk/>
            <pc:sldMk cId="4141929911" sldId="550"/>
            <ac:spMk id="103" creationId="{A1DBA98B-D7F6-4CE2-AA0E-64A399E2F7EA}"/>
          </ac:spMkLst>
        </pc:spChg>
        <pc:spChg chg="mod">
          <ac:chgData name="Elisie Kåresdotter" userId="62ff3f16-7c40-4cdc-b0a7-6885b8e42aee" providerId="ADAL" clId="{D9B0FBA6-56FC-4B7F-B54C-A27BC36AADA2}" dt="2023-04-23T11:55:20.916" v="10324"/>
          <ac:spMkLst>
            <pc:docMk/>
            <pc:sldMk cId="4141929911" sldId="550"/>
            <ac:spMk id="104" creationId="{251DCC9F-687B-48BC-BC0C-67ED3ECCD411}"/>
          </ac:spMkLst>
        </pc:spChg>
        <pc:spChg chg="mod">
          <ac:chgData name="Elisie Kåresdotter" userId="62ff3f16-7c40-4cdc-b0a7-6885b8e42aee" providerId="ADAL" clId="{D9B0FBA6-56FC-4B7F-B54C-A27BC36AADA2}" dt="2023-04-21T14:05:14.318" v="10093"/>
          <ac:spMkLst>
            <pc:docMk/>
            <pc:sldMk cId="4141929911" sldId="550"/>
            <ac:spMk id="104" creationId="{F854BBF3-5E1D-42DF-B529-BE096F460E06}"/>
          </ac:spMkLst>
        </pc:spChg>
        <pc:spChg chg="mod">
          <ac:chgData name="Elisie Kåresdotter" userId="62ff3f16-7c40-4cdc-b0a7-6885b8e42aee" providerId="ADAL" clId="{D9B0FBA6-56FC-4B7F-B54C-A27BC36AADA2}" dt="2023-04-23T11:55:20.916" v="10324"/>
          <ac:spMkLst>
            <pc:docMk/>
            <pc:sldMk cId="4141929911" sldId="550"/>
            <ac:spMk id="105" creationId="{66CDC42D-AA96-40BC-9E43-89F8A241D38D}"/>
          </ac:spMkLst>
        </pc:spChg>
        <pc:spChg chg="mod">
          <ac:chgData name="Elisie Kåresdotter" userId="62ff3f16-7c40-4cdc-b0a7-6885b8e42aee" providerId="ADAL" clId="{D9B0FBA6-56FC-4B7F-B54C-A27BC36AADA2}" dt="2023-04-21T14:05:14.318" v="10093"/>
          <ac:spMkLst>
            <pc:docMk/>
            <pc:sldMk cId="4141929911" sldId="550"/>
            <ac:spMk id="105" creationId="{926FFC19-5FFB-4E5B-B4DF-4CD034EFC121}"/>
          </ac:spMkLst>
        </pc:spChg>
        <pc:spChg chg="mod">
          <ac:chgData name="Elisie Kåresdotter" userId="62ff3f16-7c40-4cdc-b0a7-6885b8e42aee" providerId="ADAL" clId="{D9B0FBA6-56FC-4B7F-B54C-A27BC36AADA2}" dt="2023-04-23T11:55:20.916" v="10324"/>
          <ac:spMkLst>
            <pc:docMk/>
            <pc:sldMk cId="4141929911" sldId="550"/>
            <ac:spMk id="106" creationId="{06DC8B48-02D0-479C-83B3-D3EEA85901A7}"/>
          </ac:spMkLst>
        </pc:spChg>
        <pc:spChg chg="mod">
          <ac:chgData name="Elisie Kåresdotter" userId="62ff3f16-7c40-4cdc-b0a7-6885b8e42aee" providerId="ADAL" clId="{D9B0FBA6-56FC-4B7F-B54C-A27BC36AADA2}" dt="2023-04-21T14:05:14.318" v="10093"/>
          <ac:spMkLst>
            <pc:docMk/>
            <pc:sldMk cId="4141929911" sldId="550"/>
            <ac:spMk id="106" creationId="{D8AD6BA2-33BC-48FF-B4BF-5D7AB21AFA8F}"/>
          </ac:spMkLst>
        </pc:spChg>
        <pc:spChg chg="mod">
          <ac:chgData name="Elisie Kåresdotter" userId="62ff3f16-7c40-4cdc-b0a7-6885b8e42aee" providerId="ADAL" clId="{D9B0FBA6-56FC-4B7F-B54C-A27BC36AADA2}" dt="2023-04-21T14:05:14.318" v="10093"/>
          <ac:spMkLst>
            <pc:docMk/>
            <pc:sldMk cId="4141929911" sldId="550"/>
            <ac:spMk id="107" creationId="{4C839F11-8D87-41FB-976A-CD6C68618B89}"/>
          </ac:spMkLst>
        </pc:spChg>
        <pc:spChg chg="mod">
          <ac:chgData name="Elisie Kåresdotter" userId="62ff3f16-7c40-4cdc-b0a7-6885b8e42aee" providerId="ADAL" clId="{D9B0FBA6-56FC-4B7F-B54C-A27BC36AADA2}" dt="2023-04-23T11:55:20.916" v="10324"/>
          <ac:spMkLst>
            <pc:docMk/>
            <pc:sldMk cId="4141929911" sldId="550"/>
            <ac:spMk id="107" creationId="{8DF978FC-C534-4A07-A662-F42ACEC04FA6}"/>
          </ac:spMkLst>
        </pc:spChg>
        <pc:spChg chg="mod">
          <ac:chgData name="Elisie Kåresdotter" userId="62ff3f16-7c40-4cdc-b0a7-6885b8e42aee" providerId="ADAL" clId="{D9B0FBA6-56FC-4B7F-B54C-A27BC36AADA2}" dt="2023-04-23T11:55:20.916" v="10324"/>
          <ac:spMkLst>
            <pc:docMk/>
            <pc:sldMk cId="4141929911" sldId="550"/>
            <ac:spMk id="108" creationId="{47C821ED-1922-4646-B96D-DCACCD47E2B6}"/>
          </ac:spMkLst>
        </pc:spChg>
        <pc:spChg chg="mod">
          <ac:chgData name="Elisie Kåresdotter" userId="62ff3f16-7c40-4cdc-b0a7-6885b8e42aee" providerId="ADAL" clId="{D9B0FBA6-56FC-4B7F-B54C-A27BC36AADA2}" dt="2023-04-21T14:05:14.318" v="10093"/>
          <ac:spMkLst>
            <pc:docMk/>
            <pc:sldMk cId="4141929911" sldId="550"/>
            <ac:spMk id="108" creationId="{8360F9C6-9451-4B88-8DCF-5EA1DB279CF2}"/>
          </ac:spMkLst>
        </pc:spChg>
        <pc:spChg chg="mod">
          <ac:chgData name="Elisie Kåresdotter" userId="62ff3f16-7c40-4cdc-b0a7-6885b8e42aee" providerId="ADAL" clId="{D9B0FBA6-56FC-4B7F-B54C-A27BC36AADA2}" dt="2023-04-23T11:55:20.916" v="10324"/>
          <ac:spMkLst>
            <pc:docMk/>
            <pc:sldMk cId="4141929911" sldId="550"/>
            <ac:spMk id="109" creationId="{0BE8DA44-BFD2-4969-9692-9B112DB98B3D}"/>
          </ac:spMkLst>
        </pc:spChg>
        <pc:spChg chg="mod">
          <ac:chgData name="Elisie Kåresdotter" userId="62ff3f16-7c40-4cdc-b0a7-6885b8e42aee" providerId="ADAL" clId="{D9B0FBA6-56FC-4B7F-B54C-A27BC36AADA2}" dt="2023-04-21T14:05:14.318" v="10093"/>
          <ac:spMkLst>
            <pc:docMk/>
            <pc:sldMk cId="4141929911" sldId="550"/>
            <ac:spMk id="109" creationId="{8DEE433F-E392-456C-AB02-C4E4C871C0E5}"/>
          </ac:spMkLst>
        </pc:spChg>
        <pc:spChg chg="mod">
          <ac:chgData name="Elisie Kåresdotter" userId="62ff3f16-7c40-4cdc-b0a7-6885b8e42aee" providerId="ADAL" clId="{D9B0FBA6-56FC-4B7F-B54C-A27BC36AADA2}" dt="2023-04-21T14:05:14.318" v="10093"/>
          <ac:spMkLst>
            <pc:docMk/>
            <pc:sldMk cId="4141929911" sldId="550"/>
            <ac:spMk id="110" creationId="{4099BCFF-5BDF-44AB-ADDA-F820AA990B44}"/>
          </ac:spMkLst>
        </pc:spChg>
        <pc:spChg chg="mod">
          <ac:chgData name="Elisie Kåresdotter" userId="62ff3f16-7c40-4cdc-b0a7-6885b8e42aee" providerId="ADAL" clId="{D9B0FBA6-56FC-4B7F-B54C-A27BC36AADA2}" dt="2023-04-23T11:55:20.916" v="10324"/>
          <ac:spMkLst>
            <pc:docMk/>
            <pc:sldMk cId="4141929911" sldId="550"/>
            <ac:spMk id="110" creationId="{4AC6822B-0345-4FEC-AA2C-0BEFA4CA0913}"/>
          </ac:spMkLst>
        </pc:spChg>
        <pc:spChg chg="mod">
          <ac:chgData name="Elisie Kåresdotter" userId="62ff3f16-7c40-4cdc-b0a7-6885b8e42aee" providerId="ADAL" clId="{D9B0FBA6-56FC-4B7F-B54C-A27BC36AADA2}" dt="2023-04-21T14:05:14.318" v="10093"/>
          <ac:spMkLst>
            <pc:docMk/>
            <pc:sldMk cId="4141929911" sldId="550"/>
            <ac:spMk id="111" creationId="{318F6FAB-E99C-43AF-A0CB-CBBBB20ECD4C}"/>
          </ac:spMkLst>
        </pc:spChg>
        <pc:spChg chg="mod">
          <ac:chgData name="Elisie Kåresdotter" userId="62ff3f16-7c40-4cdc-b0a7-6885b8e42aee" providerId="ADAL" clId="{D9B0FBA6-56FC-4B7F-B54C-A27BC36AADA2}" dt="2023-04-23T11:55:20.916" v="10324"/>
          <ac:spMkLst>
            <pc:docMk/>
            <pc:sldMk cId="4141929911" sldId="550"/>
            <ac:spMk id="111" creationId="{842E5C57-2B72-42FA-9888-326C5A3FA4B0}"/>
          </ac:spMkLst>
        </pc:spChg>
        <pc:spChg chg="mod">
          <ac:chgData name="Elisie Kåresdotter" userId="62ff3f16-7c40-4cdc-b0a7-6885b8e42aee" providerId="ADAL" clId="{D9B0FBA6-56FC-4B7F-B54C-A27BC36AADA2}" dt="2023-04-23T11:55:20.916" v="10324"/>
          <ac:spMkLst>
            <pc:docMk/>
            <pc:sldMk cId="4141929911" sldId="550"/>
            <ac:spMk id="112" creationId="{3E3EF02A-8C1E-494D-BA7A-A9D99C132A75}"/>
          </ac:spMkLst>
        </pc:spChg>
        <pc:spChg chg="mod">
          <ac:chgData name="Elisie Kåresdotter" userId="62ff3f16-7c40-4cdc-b0a7-6885b8e42aee" providerId="ADAL" clId="{D9B0FBA6-56FC-4B7F-B54C-A27BC36AADA2}" dt="2023-04-21T14:05:14.318" v="10093"/>
          <ac:spMkLst>
            <pc:docMk/>
            <pc:sldMk cId="4141929911" sldId="550"/>
            <ac:spMk id="112" creationId="{E27729A2-5FD2-42C3-898E-C0D6547F7743}"/>
          </ac:spMkLst>
        </pc:spChg>
        <pc:grpChg chg="del">
          <ac:chgData name="Elisie Kåresdotter" userId="62ff3f16-7c40-4cdc-b0a7-6885b8e42aee" providerId="ADAL" clId="{D9B0FBA6-56FC-4B7F-B54C-A27BC36AADA2}" dt="2023-04-18T14:49:16.336" v="6601" actId="478"/>
          <ac:grpSpMkLst>
            <pc:docMk/>
            <pc:sldMk cId="4141929911" sldId="550"/>
            <ac:grpSpMk id="2" creationId="{D29934FB-0F1A-4674-BC33-A817EB4E5A1B}"/>
          </ac:grpSpMkLst>
        </pc:grpChg>
        <pc:grpChg chg="add mod">
          <ac:chgData name="Elisie Kåresdotter" userId="62ff3f16-7c40-4cdc-b0a7-6885b8e42aee" providerId="ADAL" clId="{D9B0FBA6-56FC-4B7F-B54C-A27BC36AADA2}" dt="2023-04-21T13:14:54.826" v="9033" actId="164"/>
          <ac:grpSpMkLst>
            <pc:docMk/>
            <pc:sldMk cId="4141929911" sldId="550"/>
            <ac:grpSpMk id="6" creationId="{A21606EE-D44B-491B-910A-8A1BBBCDCDFE}"/>
          </ac:grpSpMkLst>
        </pc:grpChg>
        <pc:grpChg chg="add mod">
          <ac:chgData name="Elisie Kåresdotter" userId="62ff3f16-7c40-4cdc-b0a7-6885b8e42aee" providerId="ADAL" clId="{D9B0FBA6-56FC-4B7F-B54C-A27BC36AADA2}" dt="2023-04-21T13:16:10.652" v="9047" actId="164"/>
          <ac:grpSpMkLst>
            <pc:docMk/>
            <pc:sldMk cId="4141929911" sldId="550"/>
            <ac:grpSpMk id="7" creationId="{B691E48A-1178-4A2A-B8D8-83D92DB671F8}"/>
          </ac:grpSpMkLst>
        </pc:grpChg>
        <pc:grpChg chg="add del mod">
          <ac:chgData name="Elisie Kåresdotter" userId="62ff3f16-7c40-4cdc-b0a7-6885b8e42aee" providerId="ADAL" clId="{D9B0FBA6-56FC-4B7F-B54C-A27BC36AADA2}" dt="2023-04-21T14:05:14.157" v="10092" actId="478"/>
          <ac:grpSpMkLst>
            <pc:docMk/>
            <pc:sldMk cId="4141929911" sldId="550"/>
            <ac:grpSpMk id="8" creationId="{7B954674-DB03-4CBD-964D-C5620F8EF9CB}"/>
          </ac:grpSpMkLst>
        </pc:grpChg>
        <pc:grpChg chg="add del mod">
          <ac:chgData name="Elisie Kåresdotter" userId="62ff3f16-7c40-4cdc-b0a7-6885b8e42aee" providerId="ADAL" clId="{D9B0FBA6-56FC-4B7F-B54C-A27BC36AADA2}" dt="2023-04-23T11:54:42.480" v="10250" actId="478"/>
          <ac:grpSpMkLst>
            <pc:docMk/>
            <pc:sldMk cId="4141929911" sldId="550"/>
            <ac:grpSpMk id="36" creationId="{90CD2884-252E-484F-B24A-A6130C2F6C5F}"/>
          </ac:grpSpMkLst>
        </pc:grpChg>
        <pc:grpChg chg="add del mod">
          <ac:chgData name="Elisie Kåresdotter" userId="62ff3f16-7c40-4cdc-b0a7-6885b8e42aee" providerId="ADAL" clId="{D9B0FBA6-56FC-4B7F-B54C-A27BC36AADA2}" dt="2023-04-18T14:53:57.590" v="6657" actId="478"/>
          <ac:grpSpMkLst>
            <pc:docMk/>
            <pc:sldMk cId="4141929911" sldId="550"/>
            <ac:grpSpMk id="36" creationId="{AB2782D9-9AA3-45F5-B71A-A72B61BAE8E8}"/>
          </ac:grpSpMkLst>
        </pc:grpChg>
        <pc:grpChg chg="mod">
          <ac:chgData name="Elisie Kåresdotter" userId="62ff3f16-7c40-4cdc-b0a7-6885b8e42aee" providerId="ADAL" clId="{D9B0FBA6-56FC-4B7F-B54C-A27BC36AADA2}" dt="2023-04-18T14:49:16.635" v="6602"/>
          <ac:grpSpMkLst>
            <pc:docMk/>
            <pc:sldMk cId="4141929911" sldId="550"/>
            <ac:grpSpMk id="37" creationId="{480A1F4A-B771-4688-98C3-3F2A998BC668}"/>
          </ac:grpSpMkLst>
        </pc:grpChg>
        <pc:grpChg chg="mod">
          <ac:chgData name="Elisie Kåresdotter" userId="62ff3f16-7c40-4cdc-b0a7-6885b8e42aee" providerId="ADAL" clId="{D9B0FBA6-56FC-4B7F-B54C-A27BC36AADA2}" dt="2023-04-23T11:54:23.759" v="10242"/>
          <ac:grpSpMkLst>
            <pc:docMk/>
            <pc:sldMk cId="4141929911" sldId="550"/>
            <ac:grpSpMk id="37" creationId="{EAB2411C-204D-4BA9-B5C1-7A64771403AA}"/>
          </ac:grpSpMkLst>
        </pc:grpChg>
        <pc:grpChg chg="mod">
          <ac:chgData name="Elisie Kåresdotter" userId="62ff3f16-7c40-4cdc-b0a7-6885b8e42aee" providerId="ADAL" clId="{D9B0FBA6-56FC-4B7F-B54C-A27BC36AADA2}" dt="2023-04-18T14:49:16.635" v="6602"/>
          <ac:grpSpMkLst>
            <pc:docMk/>
            <pc:sldMk cId="4141929911" sldId="550"/>
            <ac:grpSpMk id="38" creationId="{C26B0AAE-A6B2-4C75-8691-3793F67E17B8}"/>
          </ac:grpSpMkLst>
        </pc:grpChg>
        <pc:grpChg chg="mod">
          <ac:chgData name="Elisie Kåresdotter" userId="62ff3f16-7c40-4cdc-b0a7-6885b8e42aee" providerId="ADAL" clId="{D9B0FBA6-56FC-4B7F-B54C-A27BC36AADA2}" dt="2023-04-18T14:49:16.635" v="6602"/>
          <ac:grpSpMkLst>
            <pc:docMk/>
            <pc:sldMk cId="4141929911" sldId="550"/>
            <ac:grpSpMk id="39" creationId="{FC5C4C80-3EE5-42C8-B135-EEA829E1CB71}"/>
          </ac:grpSpMkLst>
        </pc:grpChg>
        <pc:grpChg chg="mod">
          <ac:chgData name="Elisie Kåresdotter" userId="62ff3f16-7c40-4cdc-b0a7-6885b8e42aee" providerId="ADAL" clId="{D9B0FBA6-56FC-4B7F-B54C-A27BC36AADA2}" dt="2023-04-23T11:54:23.759" v="10242"/>
          <ac:grpSpMkLst>
            <pc:docMk/>
            <pc:sldMk cId="4141929911" sldId="550"/>
            <ac:grpSpMk id="41" creationId="{BD4EEF9A-CC20-4E7A-9795-6E534FD85824}"/>
          </ac:grpSpMkLst>
        </pc:grpChg>
        <pc:grpChg chg="mod">
          <ac:chgData name="Elisie Kåresdotter" userId="62ff3f16-7c40-4cdc-b0a7-6885b8e42aee" providerId="ADAL" clId="{D9B0FBA6-56FC-4B7F-B54C-A27BC36AADA2}" dt="2023-04-23T11:54:23.759" v="10242"/>
          <ac:grpSpMkLst>
            <pc:docMk/>
            <pc:sldMk cId="4141929911" sldId="550"/>
            <ac:grpSpMk id="42" creationId="{E8643CF6-30B6-4C90-8FBC-04FB7F973AED}"/>
          </ac:grpSpMkLst>
        </pc:grpChg>
        <pc:grpChg chg="mod">
          <ac:chgData name="Elisie Kåresdotter" userId="62ff3f16-7c40-4cdc-b0a7-6885b8e42aee" providerId="ADAL" clId="{D9B0FBA6-56FC-4B7F-B54C-A27BC36AADA2}" dt="2023-04-23T11:54:23.759" v="10242"/>
          <ac:grpSpMkLst>
            <pc:docMk/>
            <pc:sldMk cId="4141929911" sldId="550"/>
            <ac:grpSpMk id="44" creationId="{D2E6E5D4-2B52-4987-9509-68680E1C51B4}"/>
          </ac:grpSpMkLst>
        </pc:grpChg>
        <pc:grpChg chg="mod">
          <ac:chgData name="Elisie Kåresdotter" userId="62ff3f16-7c40-4cdc-b0a7-6885b8e42aee" providerId="ADAL" clId="{D9B0FBA6-56FC-4B7F-B54C-A27BC36AADA2}" dt="2023-04-18T14:49:16.635" v="6602"/>
          <ac:grpSpMkLst>
            <pc:docMk/>
            <pc:sldMk cId="4141929911" sldId="550"/>
            <ac:grpSpMk id="46" creationId="{01D5490E-04FD-49E4-A73F-256E80549063}"/>
          </ac:grpSpMkLst>
        </pc:grpChg>
        <pc:grpChg chg="mod">
          <ac:chgData name="Elisie Kåresdotter" userId="62ff3f16-7c40-4cdc-b0a7-6885b8e42aee" providerId="ADAL" clId="{D9B0FBA6-56FC-4B7F-B54C-A27BC36AADA2}" dt="2023-04-23T11:54:23.759" v="10242"/>
          <ac:grpSpMkLst>
            <pc:docMk/>
            <pc:sldMk cId="4141929911" sldId="550"/>
            <ac:grpSpMk id="46" creationId="{3CD7A45E-A156-4860-BC2F-B1F6EC256940}"/>
          </ac:grpSpMkLst>
        </pc:grpChg>
        <pc:grpChg chg="mod">
          <ac:chgData name="Elisie Kåresdotter" userId="62ff3f16-7c40-4cdc-b0a7-6885b8e42aee" providerId="ADAL" clId="{D9B0FBA6-56FC-4B7F-B54C-A27BC36AADA2}" dt="2023-04-18T14:49:16.635" v="6602"/>
          <ac:grpSpMkLst>
            <pc:docMk/>
            <pc:sldMk cId="4141929911" sldId="550"/>
            <ac:grpSpMk id="48" creationId="{2D8A8BF3-D3A8-486F-9262-65FF897CE4DD}"/>
          </ac:grpSpMkLst>
        </pc:grpChg>
        <pc:grpChg chg="mod">
          <ac:chgData name="Elisie Kåresdotter" userId="62ff3f16-7c40-4cdc-b0a7-6885b8e42aee" providerId="ADAL" clId="{D9B0FBA6-56FC-4B7F-B54C-A27BC36AADA2}" dt="2023-04-23T11:54:23.759" v="10242"/>
          <ac:grpSpMkLst>
            <pc:docMk/>
            <pc:sldMk cId="4141929911" sldId="550"/>
            <ac:grpSpMk id="48" creationId="{DB6A144E-5F0A-4231-A28D-A9380F0F3B4A}"/>
          </ac:grpSpMkLst>
        </pc:grpChg>
        <pc:grpChg chg="mod">
          <ac:chgData name="Elisie Kåresdotter" userId="62ff3f16-7c40-4cdc-b0a7-6885b8e42aee" providerId="ADAL" clId="{D9B0FBA6-56FC-4B7F-B54C-A27BC36AADA2}" dt="2023-04-23T11:54:23.759" v="10242"/>
          <ac:grpSpMkLst>
            <pc:docMk/>
            <pc:sldMk cId="4141929911" sldId="550"/>
            <ac:grpSpMk id="49" creationId="{55ABFD05-283E-4C02-B731-3B372848070F}"/>
          </ac:grpSpMkLst>
        </pc:grpChg>
        <pc:grpChg chg="mod">
          <ac:chgData name="Elisie Kåresdotter" userId="62ff3f16-7c40-4cdc-b0a7-6885b8e42aee" providerId="ADAL" clId="{D9B0FBA6-56FC-4B7F-B54C-A27BC36AADA2}" dt="2023-04-18T14:49:16.635" v="6602"/>
          <ac:grpSpMkLst>
            <pc:docMk/>
            <pc:sldMk cId="4141929911" sldId="550"/>
            <ac:grpSpMk id="49" creationId="{B54ABF9E-4042-40F0-B4C7-EB1165056F5D}"/>
          </ac:grpSpMkLst>
        </pc:grpChg>
        <pc:grpChg chg="mod">
          <ac:chgData name="Elisie Kåresdotter" userId="62ff3f16-7c40-4cdc-b0a7-6885b8e42aee" providerId="ADAL" clId="{D9B0FBA6-56FC-4B7F-B54C-A27BC36AADA2}" dt="2023-04-23T11:54:23.759" v="10242"/>
          <ac:grpSpMkLst>
            <pc:docMk/>
            <pc:sldMk cId="4141929911" sldId="550"/>
            <ac:grpSpMk id="50" creationId="{91FCD242-8608-4B2E-AECB-1ACE783A7258}"/>
          </ac:grpSpMkLst>
        </pc:grpChg>
        <pc:grpChg chg="mod">
          <ac:chgData name="Elisie Kåresdotter" userId="62ff3f16-7c40-4cdc-b0a7-6885b8e42aee" providerId="ADAL" clId="{D9B0FBA6-56FC-4B7F-B54C-A27BC36AADA2}" dt="2023-04-23T11:54:23.759" v="10242"/>
          <ac:grpSpMkLst>
            <pc:docMk/>
            <pc:sldMk cId="4141929911" sldId="550"/>
            <ac:grpSpMk id="51" creationId="{A3A4DC66-54EE-4CAB-BE26-A4C9F55E0F5C}"/>
          </ac:grpSpMkLst>
        </pc:grpChg>
        <pc:grpChg chg="mod">
          <ac:chgData name="Elisie Kåresdotter" userId="62ff3f16-7c40-4cdc-b0a7-6885b8e42aee" providerId="ADAL" clId="{D9B0FBA6-56FC-4B7F-B54C-A27BC36AADA2}" dt="2023-04-23T11:54:23.759" v="10242"/>
          <ac:grpSpMkLst>
            <pc:docMk/>
            <pc:sldMk cId="4141929911" sldId="550"/>
            <ac:grpSpMk id="52" creationId="{7C55BE0F-F481-4018-8143-3C91BAB6DC8F}"/>
          </ac:grpSpMkLst>
        </pc:grpChg>
        <pc:grpChg chg="add mod">
          <ac:chgData name="Elisie Kåresdotter" userId="62ff3f16-7c40-4cdc-b0a7-6885b8e42aee" providerId="ADAL" clId="{D9B0FBA6-56FC-4B7F-B54C-A27BC36AADA2}" dt="2023-04-21T13:12:37.630" v="9004" actId="164"/>
          <ac:grpSpMkLst>
            <pc:docMk/>
            <pc:sldMk cId="4141929911" sldId="550"/>
            <ac:grpSpMk id="62" creationId="{361CB731-AA58-441E-869F-02917AD93935}"/>
          </ac:grpSpMkLst>
        </pc:grpChg>
        <pc:grpChg chg="mod">
          <ac:chgData name="Elisie Kåresdotter" userId="62ff3f16-7c40-4cdc-b0a7-6885b8e42aee" providerId="ADAL" clId="{D9B0FBA6-56FC-4B7F-B54C-A27BC36AADA2}" dt="2023-04-18T14:53:57.779" v="6658"/>
          <ac:grpSpMkLst>
            <pc:docMk/>
            <pc:sldMk cId="4141929911" sldId="550"/>
            <ac:grpSpMk id="63" creationId="{3C682D6E-170B-4676-B1A0-EA36EED116B0}"/>
          </ac:grpSpMkLst>
        </pc:grpChg>
        <pc:grpChg chg="mod">
          <ac:chgData name="Elisie Kåresdotter" userId="62ff3f16-7c40-4cdc-b0a7-6885b8e42aee" providerId="ADAL" clId="{D9B0FBA6-56FC-4B7F-B54C-A27BC36AADA2}" dt="2023-04-18T14:53:57.779" v="6658"/>
          <ac:grpSpMkLst>
            <pc:docMk/>
            <pc:sldMk cId="4141929911" sldId="550"/>
            <ac:grpSpMk id="64" creationId="{13DB8FEF-B968-455A-8037-5A6108FDCA65}"/>
          </ac:grpSpMkLst>
        </pc:grpChg>
        <pc:grpChg chg="mod">
          <ac:chgData name="Elisie Kåresdotter" userId="62ff3f16-7c40-4cdc-b0a7-6885b8e42aee" providerId="ADAL" clId="{D9B0FBA6-56FC-4B7F-B54C-A27BC36AADA2}" dt="2023-04-18T14:53:57.779" v="6658"/>
          <ac:grpSpMkLst>
            <pc:docMk/>
            <pc:sldMk cId="4141929911" sldId="550"/>
            <ac:grpSpMk id="65" creationId="{03F54B89-4791-42A8-9702-4143DB7F352D}"/>
          </ac:grpSpMkLst>
        </pc:grpChg>
        <pc:grpChg chg="del">
          <ac:chgData name="Elisie Kåresdotter" userId="62ff3f16-7c40-4cdc-b0a7-6885b8e42aee" providerId="ADAL" clId="{D9B0FBA6-56FC-4B7F-B54C-A27BC36AADA2}" dt="2023-04-23T11:54:23.567" v="10241" actId="478"/>
          <ac:grpSpMkLst>
            <pc:docMk/>
            <pc:sldMk cId="4141929911" sldId="550"/>
            <ac:grpSpMk id="65" creationId="{B6FEC866-6C55-4A9B-92CD-438D09A9314A}"/>
          </ac:grpSpMkLst>
        </pc:grpChg>
        <pc:grpChg chg="mod">
          <ac:chgData name="Elisie Kåresdotter" userId="62ff3f16-7c40-4cdc-b0a7-6885b8e42aee" providerId="ADAL" clId="{D9B0FBA6-56FC-4B7F-B54C-A27BC36AADA2}" dt="2023-04-18T14:53:57.779" v="6658"/>
          <ac:grpSpMkLst>
            <pc:docMk/>
            <pc:sldMk cId="4141929911" sldId="550"/>
            <ac:grpSpMk id="66" creationId="{C192E4E5-7B78-4330-A1C6-1BC3FBC8A2C6}"/>
          </ac:grpSpMkLst>
        </pc:grpChg>
        <pc:grpChg chg="mod">
          <ac:chgData name="Elisie Kåresdotter" userId="62ff3f16-7c40-4cdc-b0a7-6885b8e42aee" providerId="ADAL" clId="{D9B0FBA6-56FC-4B7F-B54C-A27BC36AADA2}" dt="2023-04-18T14:53:57.779" v="6658"/>
          <ac:grpSpMkLst>
            <pc:docMk/>
            <pc:sldMk cId="4141929911" sldId="550"/>
            <ac:grpSpMk id="67" creationId="{B9FDC023-29C5-40B3-BA3F-722E508C7576}"/>
          </ac:grpSpMkLst>
        </pc:grpChg>
        <pc:grpChg chg="mod">
          <ac:chgData name="Elisie Kåresdotter" userId="62ff3f16-7c40-4cdc-b0a7-6885b8e42aee" providerId="ADAL" clId="{D9B0FBA6-56FC-4B7F-B54C-A27BC36AADA2}" dt="2023-04-18T14:53:57.779" v="6658"/>
          <ac:grpSpMkLst>
            <pc:docMk/>
            <pc:sldMk cId="4141929911" sldId="550"/>
            <ac:grpSpMk id="68" creationId="{CEE8D147-7745-4E5C-8CEE-A1814A661E93}"/>
          </ac:grpSpMkLst>
        </pc:grpChg>
        <pc:grpChg chg="add mod">
          <ac:chgData name="Elisie Kåresdotter" userId="62ff3f16-7c40-4cdc-b0a7-6885b8e42aee" providerId="ADAL" clId="{D9B0FBA6-56FC-4B7F-B54C-A27BC36AADA2}" dt="2023-04-21T14:05:14.318" v="10093"/>
          <ac:grpSpMkLst>
            <pc:docMk/>
            <pc:sldMk cId="4141929911" sldId="550"/>
            <ac:grpSpMk id="85" creationId="{21E3BD3B-0ADA-4671-8958-702A38212F40}"/>
          </ac:grpSpMkLst>
        </pc:grpChg>
        <pc:grpChg chg="add mod">
          <ac:chgData name="Elisie Kåresdotter" userId="62ff3f16-7c40-4cdc-b0a7-6885b8e42aee" providerId="ADAL" clId="{D9B0FBA6-56FC-4B7F-B54C-A27BC36AADA2}" dt="2023-04-23T11:55:20.916" v="10324"/>
          <ac:grpSpMkLst>
            <pc:docMk/>
            <pc:sldMk cId="4141929911" sldId="550"/>
            <ac:grpSpMk id="85" creationId="{EB183FB3-E73A-4024-9BF8-0830ED7BB34F}"/>
          </ac:grpSpMkLst>
        </pc:grpChg>
        <pc:grpChg chg="mod">
          <ac:chgData name="Elisie Kåresdotter" userId="62ff3f16-7c40-4cdc-b0a7-6885b8e42aee" providerId="ADAL" clId="{D9B0FBA6-56FC-4B7F-B54C-A27BC36AADA2}" dt="2023-04-21T14:05:14.318" v="10093"/>
          <ac:grpSpMkLst>
            <pc:docMk/>
            <pc:sldMk cId="4141929911" sldId="550"/>
            <ac:grpSpMk id="86" creationId="{5BEC2954-0F6A-4C7A-BC54-0C485B036AE6}"/>
          </ac:grpSpMkLst>
        </pc:grpChg>
        <pc:grpChg chg="mod">
          <ac:chgData name="Elisie Kåresdotter" userId="62ff3f16-7c40-4cdc-b0a7-6885b8e42aee" providerId="ADAL" clId="{D9B0FBA6-56FC-4B7F-B54C-A27BC36AADA2}" dt="2023-04-23T11:55:20.916" v="10324"/>
          <ac:grpSpMkLst>
            <pc:docMk/>
            <pc:sldMk cId="4141929911" sldId="550"/>
            <ac:grpSpMk id="86" creationId="{B8BD9C36-99E7-4498-8425-64B5CB5C6F78}"/>
          </ac:grpSpMkLst>
        </pc:grpChg>
        <pc:grpChg chg="mod">
          <ac:chgData name="Elisie Kåresdotter" userId="62ff3f16-7c40-4cdc-b0a7-6885b8e42aee" providerId="ADAL" clId="{D9B0FBA6-56FC-4B7F-B54C-A27BC36AADA2}" dt="2023-04-23T11:55:20.916" v="10324"/>
          <ac:grpSpMkLst>
            <pc:docMk/>
            <pc:sldMk cId="4141929911" sldId="550"/>
            <ac:grpSpMk id="90" creationId="{59E9095D-D99F-4CC0-BC72-A894E487071F}"/>
          </ac:grpSpMkLst>
        </pc:grpChg>
        <pc:grpChg chg="mod">
          <ac:chgData name="Elisie Kåresdotter" userId="62ff3f16-7c40-4cdc-b0a7-6885b8e42aee" providerId="ADAL" clId="{D9B0FBA6-56FC-4B7F-B54C-A27BC36AADA2}" dt="2023-04-21T14:05:14.318" v="10093"/>
          <ac:grpSpMkLst>
            <pc:docMk/>
            <pc:sldMk cId="4141929911" sldId="550"/>
            <ac:grpSpMk id="90" creationId="{694A4825-393A-4EFA-A71A-F65C4151E4F6}"/>
          </ac:grpSpMkLst>
        </pc:grpChg>
        <pc:grpChg chg="mod">
          <ac:chgData name="Elisie Kåresdotter" userId="62ff3f16-7c40-4cdc-b0a7-6885b8e42aee" providerId="ADAL" clId="{D9B0FBA6-56FC-4B7F-B54C-A27BC36AADA2}" dt="2023-04-21T14:05:14.318" v="10093"/>
          <ac:grpSpMkLst>
            <pc:docMk/>
            <pc:sldMk cId="4141929911" sldId="550"/>
            <ac:grpSpMk id="91" creationId="{070AA457-DC3F-4594-AFA2-C92D6D8D9738}"/>
          </ac:grpSpMkLst>
        </pc:grpChg>
        <pc:grpChg chg="mod">
          <ac:chgData name="Elisie Kåresdotter" userId="62ff3f16-7c40-4cdc-b0a7-6885b8e42aee" providerId="ADAL" clId="{D9B0FBA6-56FC-4B7F-B54C-A27BC36AADA2}" dt="2023-04-23T11:55:20.916" v="10324"/>
          <ac:grpSpMkLst>
            <pc:docMk/>
            <pc:sldMk cId="4141929911" sldId="550"/>
            <ac:grpSpMk id="91" creationId="{DCE9336A-7ECE-4C8B-B412-284FE774553C}"/>
          </ac:grpSpMkLst>
        </pc:grpChg>
        <pc:grpChg chg="mod">
          <ac:chgData name="Elisie Kåresdotter" userId="62ff3f16-7c40-4cdc-b0a7-6885b8e42aee" providerId="ADAL" clId="{D9B0FBA6-56FC-4B7F-B54C-A27BC36AADA2}" dt="2023-04-21T14:05:14.318" v="10093"/>
          <ac:grpSpMkLst>
            <pc:docMk/>
            <pc:sldMk cId="4141929911" sldId="550"/>
            <ac:grpSpMk id="93" creationId="{643329FE-6704-48AC-AEBD-51832D329C00}"/>
          </ac:grpSpMkLst>
        </pc:grpChg>
        <pc:grpChg chg="mod">
          <ac:chgData name="Elisie Kåresdotter" userId="62ff3f16-7c40-4cdc-b0a7-6885b8e42aee" providerId="ADAL" clId="{D9B0FBA6-56FC-4B7F-B54C-A27BC36AADA2}" dt="2023-04-23T11:55:20.916" v="10324"/>
          <ac:grpSpMkLst>
            <pc:docMk/>
            <pc:sldMk cId="4141929911" sldId="550"/>
            <ac:grpSpMk id="93" creationId="{DB857EAA-91EE-4714-B7F3-809A03C8BAA2}"/>
          </ac:grpSpMkLst>
        </pc:grpChg>
        <pc:grpChg chg="mod">
          <ac:chgData name="Elisie Kåresdotter" userId="62ff3f16-7c40-4cdc-b0a7-6885b8e42aee" providerId="ADAL" clId="{D9B0FBA6-56FC-4B7F-B54C-A27BC36AADA2}" dt="2023-04-23T11:55:20.916" v="10324"/>
          <ac:grpSpMkLst>
            <pc:docMk/>
            <pc:sldMk cId="4141929911" sldId="550"/>
            <ac:grpSpMk id="95" creationId="{13D6B495-E74E-4A2B-A3EF-62B5265679A3}"/>
          </ac:grpSpMkLst>
        </pc:grpChg>
        <pc:grpChg chg="mod">
          <ac:chgData name="Elisie Kåresdotter" userId="62ff3f16-7c40-4cdc-b0a7-6885b8e42aee" providerId="ADAL" clId="{D9B0FBA6-56FC-4B7F-B54C-A27BC36AADA2}" dt="2023-04-21T14:05:14.318" v="10093"/>
          <ac:grpSpMkLst>
            <pc:docMk/>
            <pc:sldMk cId="4141929911" sldId="550"/>
            <ac:grpSpMk id="95" creationId="{D8829CB1-4D30-4BE8-A9A3-42F350E7A8F0}"/>
          </ac:grpSpMkLst>
        </pc:grpChg>
        <pc:grpChg chg="mod">
          <ac:chgData name="Elisie Kåresdotter" userId="62ff3f16-7c40-4cdc-b0a7-6885b8e42aee" providerId="ADAL" clId="{D9B0FBA6-56FC-4B7F-B54C-A27BC36AADA2}" dt="2023-04-23T11:55:20.916" v="10324"/>
          <ac:grpSpMkLst>
            <pc:docMk/>
            <pc:sldMk cId="4141929911" sldId="550"/>
            <ac:grpSpMk id="96" creationId="{D25DC295-B805-4B5D-93C0-C9A5B137C21A}"/>
          </ac:grpSpMkLst>
        </pc:grpChg>
        <pc:grpChg chg="mod">
          <ac:chgData name="Elisie Kåresdotter" userId="62ff3f16-7c40-4cdc-b0a7-6885b8e42aee" providerId="ADAL" clId="{D9B0FBA6-56FC-4B7F-B54C-A27BC36AADA2}" dt="2023-04-21T14:05:14.318" v="10093"/>
          <ac:grpSpMkLst>
            <pc:docMk/>
            <pc:sldMk cId="4141929911" sldId="550"/>
            <ac:grpSpMk id="96" creationId="{F366ADC0-2E53-4B5B-8D5D-08EF3DF50CC8}"/>
          </ac:grpSpMkLst>
        </pc:grpChg>
        <pc:grpChg chg="mod">
          <ac:chgData name="Elisie Kåresdotter" userId="62ff3f16-7c40-4cdc-b0a7-6885b8e42aee" providerId="ADAL" clId="{D9B0FBA6-56FC-4B7F-B54C-A27BC36AADA2}" dt="2023-04-23T11:55:20.916" v="10324"/>
          <ac:grpSpMkLst>
            <pc:docMk/>
            <pc:sldMk cId="4141929911" sldId="550"/>
            <ac:grpSpMk id="97" creationId="{74658C98-AD4B-4C4A-8903-6AEA46691E20}"/>
          </ac:grpSpMkLst>
        </pc:grpChg>
        <pc:grpChg chg="mod">
          <ac:chgData name="Elisie Kåresdotter" userId="62ff3f16-7c40-4cdc-b0a7-6885b8e42aee" providerId="ADAL" clId="{D9B0FBA6-56FC-4B7F-B54C-A27BC36AADA2}" dt="2023-04-21T14:05:14.318" v="10093"/>
          <ac:grpSpMkLst>
            <pc:docMk/>
            <pc:sldMk cId="4141929911" sldId="550"/>
            <ac:grpSpMk id="97" creationId="{8D99A3F9-3883-428C-A5EA-6F1CB6425EE7}"/>
          </ac:grpSpMkLst>
        </pc:grpChg>
        <pc:grpChg chg="mod">
          <ac:chgData name="Elisie Kåresdotter" userId="62ff3f16-7c40-4cdc-b0a7-6885b8e42aee" providerId="ADAL" clId="{D9B0FBA6-56FC-4B7F-B54C-A27BC36AADA2}" dt="2023-04-23T11:55:20.916" v="10324"/>
          <ac:grpSpMkLst>
            <pc:docMk/>
            <pc:sldMk cId="4141929911" sldId="550"/>
            <ac:grpSpMk id="98" creationId="{54EB706F-9D28-45E3-BE0E-8F9A5ED61926}"/>
          </ac:grpSpMkLst>
        </pc:grpChg>
        <pc:grpChg chg="mod">
          <ac:chgData name="Elisie Kåresdotter" userId="62ff3f16-7c40-4cdc-b0a7-6885b8e42aee" providerId="ADAL" clId="{D9B0FBA6-56FC-4B7F-B54C-A27BC36AADA2}" dt="2023-04-21T14:05:14.318" v="10093"/>
          <ac:grpSpMkLst>
            <pc:docMk/>
            <pc:sldMk cId="4141929911" sldId="550"/>
            <ac:grpSpMk id="98" creationId="{615C5C4D-9F48-4565-A1C1-1B763E0C3EC0}"/>
          </ac:grpSpMkLst>
        </pc:grpChg>
        <pc:grpChg chg="mod">
          <ac:chgData name="Elisie Kåresdotter" userId="62ff3f16-7c40-4cdc-b0a7-6885b8e42aee" providerId="ADAL" clId="{D9B0FBA6-56FC-4B7F-B54C-A27BC36AADA2}" dt="2023-04-23T11:55:20.916" v="10324"/>
          <ac:grpSpMkLst>
            <pc:docMk/>
            <pc:sldMk cId="4141929911" sldId="550"/>
            <ac:grpSpMk id="99" creationId="{735790A2-38CD-4614-9B3F-237C40F4EB48}"/>
          </ac:grpSpMkLst>
        </pc:grpChg>
        <pc:grpChg chg="mod">
          <ac:chgData name="Elisie Kåresdotter" userId="62ff3f16-7c40-4cdc-b0a7-6885b8e42aee" providerId="ADAL" clId="{D9B0FBA6-56FC-4B7F-B54C-A27BC36AADA2}" dt="2023-04-21T14:05:14.318" v="10093"/>
          <ac:grpSpMkLst>
            <pc:docMk/>
            <pc:sldMk cId="4141929911" sldId="550"/>
            <ac:grpSpMk id="99" creationId="{F61F4FB6-7843-49C3-B205-AC60255A30C9}"/>
          </ac:grpSpMkLst>
        </pc:grpChg>
        <pc:grpChg chg="mod">
          <ac:chgData name="Elisie Kåresdotter" userId="62ff3f16-7c40-4cdc-b0a7-6885b8e42aee" providerId="ADAL" clId="{D9B0FBA6-56FC-4B7F-B54C-A27BC36AADA2}" dt="2023-04-21T14:05:14.318" v="10093"/>
          <ac:grpSpMkLst>
            <pc:docMk/>
            <pc:sldMk cId="4141929911" sldId="550"/>
            <ac:grpSpMk id="100" creationId="{6B5F499E-3D0B-4A8D-BBE9-F984D319302B}"/>
          </ac:grpSpMkLst>
        </pc:grpChg>
        <pc:grpChg chg="mod">
          <ac:chgData name="Elisie Kåresdotter" userId="62ff3f16-7c40-4cdc-b0a7-6885b8e42aee" providerId="ADAL" clId="{D9B0FBA6-56FC-4B7F-B54C-A27BC36AADA2}" dt="2023-04-23T11:55:20.916" v="10324"/>
          <ac:grpSpMkLst>
            <pc:docMk/>
            <pc:sldMk cId="4141929911" sldId="550"/>
            <ac:grpSpMk id="100" creationId="{B88EB8F5-B271-453A-87CB-DAB7A9C7675B}"/>
          </ac:grpSpMkLst>
        </pc:grpChg>
        <pc:picChg chg="del">
          <ac:chgData name="Elisie Kåresdotter" userId="62ff3f16-7c40-4cdc-b0a7-6885b8e42aee" providerId="ADAL" clId="{D9B0FBA6-56FC-4B7F-B54C-A27BC36AADA2}" dt="2023-04-18T14:22:57.944" v="5280" actId="478"/>
          <ac:picMkLst>
            <pc:docMk/>
            <pc:sldMk cId="4141929911" sldId="550"/>
            <ac:picMk id="4" creationId="{0193688F-DD48-4E1E-BBA5-0312A029E251}"/>
          </ac:picMkLst>
        </pc:picChg>
        <pc:picChg chg="add mod ord">
          <ac:chgData name="Elisie Kåresdotter" userId="62ff3f16-7c40-4cdc-b0a7-6885b8e42aee" providerId="ADAL" clId="{D9B0FBA6-56FC-4B7F-B54C-A27BC36AADA2}" dt="2023-04-23T11:47:10.967" v="10102" actId="166"/>
          <ac:picMkLst>
            <pc:docMk/>
            <pc:sldMk cId="4141929911" sldId="550"/>
            <ac:picMk id="5" creationId="{103637F4-AA48-4122-8903-6384ECEA7231}"/>
          </ac:picMkLst>
        </pc:picChg>
        <pc:picChg chg="del">
          <ac:chgData name="Elisie Kåresdotter" userId="62ff3f16-7c40-4cdc-b0a7-6885b8e42aee" providerId="ADAL" clId="{D9B0FBA6-56FC-4B7F-B54C-A27BC36AADA2}" dt="2023-04-18T14:23:41.555" v="5290" actId="478"/>
          <ac:picMkLst>
            <pc:docMk/>
            <pc:sldMk cId="4141929911" sldId="550"/>
            <ac:picMk id="9" creationId="{2B601DEA-BAE7-41B7-8111-3FC311F0F919}"/>
          </ac:picMkLst>
        </pc:picChg>
        <pc:picChg chg="mod">
          <ac:chgData name="Elisie Kåresdotter" userId="62ff3f16-7c40-4cdc-b0a7-6885b8e42aee" providerId="ADAL" clId="{D9B0FBA6-56FC-4B7F-B54C-A27BC36AADA2}" dt="2023-04-21T13:16:10.652" v="9047" actId="164"/>
          <ac:picMkLst>
            <pc:docMk/>
            <pc:sldMk cId="4141929911" sldId="550"/>
            <ac:picMk id="26" creationId="{764E1CFD-52C2-452D-BBB9-CC4175E3863A}"/>
          </ac:picMkLst>
        </pc:picChg>
        <pc:picChg chg="mod">
          <ac:chgData name="Elisie Kåresdotter" userId="62ff3f16-7c40-4cdc-b0a7-6885b8e42aee" providerId="ADAL" clId="{D9B0FBA6-56FC-4B7F-B54C-A27BC36AADA2}" dt="2023-04-21T13:16:10.652" v="9047" actId="164"/>
          <ac:picMkLst>
            <pc:docMk/>
            <pc:sldMk cId="4141929911" sldId="550"/>
            <ac:picMk id="27" creationId="{E22C9FFF-2EBD-4FFA-8614-2AB7671F8B83}"/>
          </ac:picMkLst>
        </pc:picChg>
        <pc:picChg chg="add mod">
          <ac:chgData name="Elisie Kåresdotter" userId="62ff3f16-7c40-4cdc-b0a7-6885b8e42aee" providerId="ADAL" clId="{D9B0FBA6-56FC-4B7F-B54C-A27BC36AADA2}" dt="2023-04-18T14:23:39.675" v="5289" actId="1076"/>
          <ac:picMkLst>
            <pc:docMk/>
            <pc:sldMk cId="4141929911" sldId="550"/>
            <ac:picMk id="34" creationId="{64261732-82E6-47FC-9045-29DE09530F46}"/>
          </ac:picMkLst>
        </pc:picChg>
        <pc:picChg chg="mod">
          <ac:chgData name="Elisie Kåresdotter" userId="62ff3f16-7c40-4cdc-b0a7-6885b8e42aee" providerId="ADAL" clId="{D9B0FBA6-56FC-4B7F-B54C-A27BC36AADA2}" dt="2023-04-23T11:54:23.759" v="10242"/>
          <ac:picMkLst>
            <pc:docMk/>
            <pc:sldMk cId="4141929911" sldId="550"/>
            <ac:picMk id="38" creationId="{C1B5100B-68A2-409C-B6DF-6E1DEBF6179A}"/>
          </ac:picMkLst>
        </pc:picChg>
        <pc:picChg chg="mod">
          <ac:chgData name="Elisie Kåresdotter" userId="62ff3f16-7c40-4cdc-b0a7-6885b8e42aee" providerId="ADAL" clId="{D9B0FBA6-56FC-4B7F-B54C-A27BC36AADA2}" dt="2023-04-23T11:54:23.759" v="10242"/>
          <ac:picMkLst>
            <pc:docMk/>
            <pc:sldMk cId="4141929911" sldId="550"/>
            <ac:picMk id="40" creationId="{05C90A0B-1214-4DF0-A2F2-2AC248FD7C81}"/>
          </ac:picMkLst>
        </pc:picChg>
        <pc:picChg chg="add del mod">
          <ac:chgData name="Elisie Kåresdotter" userId="62ff3f16-7c40-4cdc-b0a7-6885b8e42aee" providerId="ADAL" clId="{D9B0FBA6-56FC-4B7F-B54C-A27BC36AADA2}" dt="2023-04-21T13:57:28.652" v="10023"/>
          <ac:picMkLst>
            <pc:docMk/>
            <pc:sldMk cId="4141929911" sldId="550"/>
            <ac:picMk id="84" creationId="{A18FAC6F-6415-4150-BC47-FE3DB8F58298}"/>
          </ac:picMkLst>
        </pc:picChg>
        <pc:picChg chg="mod">
          <ac:chgData name="Elisie Kåresdotter" userId="62ff3f16-7c40-4cdc-b0a7-6885b8e42aee" providerId="ADAL" clId="{D9B0FBA6-56FC-4B7F-B54C-A27BC36AADA2}" dt="2023-04-23T11:55:20.916" v="10324"/>
          <ac:picMkLst>
            <pc:docMk/>
            <pc:sldMk cId="4141929911" sldId="550"/>
            <ac:picMk id="87" creationId="{0E790708-FB64-431D-B884-D529810E8AA1}"/>
          </ac:picMkLst>
        </pc:picChg>
        <pc:picChg chg="mod">
          <ac:chgData name="Elisie Kåresdotter" userId="62ff3f16-7c40-4cdc-b0a7-6885b8e42aee" providerId="ADAL" clId="{D9B0FBA6-56FC-4B7F-B54C-A27BC36AADA2}" dt="2023-04-21T14:05:14.318" v="10093"/>
          <ac:picMkLst>
            <pc:docMk/>
            <pc:sldMk cId="4141929911" sldId="550"/>
            <ac:picMk id="87" creationId="{B37C0695-7AFB-4DF1-A1DE-24FDEEADC753}"/>
          </ac:picMkLst>
        </pc:picChg>
        <pc:picChg chg="mod">
          <ac:chgData name="Elisie Kåresdotter" userId="62ff3f16-7c40-4cdc-b0a7-6885b8e42aee" providerId="ADAL" clId="{D9B0FBA6-56FC-4B7F-B54C-A27BC36AADA2}" dt="2023-04-21T14:05:14.318" v="10093"/>
          <ac:picMkLst>
            <pc:docMk/>
            <pc:sldMk cId="4141929911" sldId="550"/>
            <ac:picMk id="89" creationId="{13959781-BDC3-4D6A-B2C7-CCE07A24DC0F}"/>
          </ac:picMkLst>
        </pc:picChg>
        <pc:picChg chg="mod">
          <ac:chgData name="Elisie Kåresdotter" userId="62ff3f16-7c40-4cdc-b0a7-6885b8e42aee" providerId="ADAL" clId="{D9B0FBA6-56FC-4B7F-B54C-A27BC36AADA2}" dt="2023-04-23T11:55:20.916" v="10324"/>
          <ac:picMkLst>
            <pc:docMk/>
            <pc:sldMk cId="4141929911" sldId="550"/>
            <ac:picMk id="89" creationId="{FE0CF812-88EB-402D-B800-180CB3BAD402}"/>
          </ac:picMkLst>
        </pc:picChg>
      </pc:sldChg>
      <pc:sldChg chg="addSp delSp modSp add mod">
        <pc:chgData name="Elisie Kåresdotter" userId="62ff3f16-7c40-4cdc-b0a7-6885b8e42aee" providerId="ADAL" clId="{D9B0FBA6-56FC-4B7F-B54C-A27BC36AADA2}" dt="2023-04-23T11:55:22.790" v="10325"/>
        <pc:sldMkLst>
          <pc:docMk/>
          <pc:sldMk cId="965812192" sldId="551"/>
        </pc:sldMkLst>
        <pc:spChg chg="mod">
          <ac:chgData name="Elisie Kåresdotter" userId="62ff3f16-7c40-4cdc-b0a7-6885b8e42aee" providerId="ADAL" clId="{D9B0FBA6-56FC-4B7F-B54C-A27BC36AADA2}" dt="2023-04-18T14:35:02.270" v="6143" actId="27636"/>
          <ac:spMkLst>
            <pc:docMk/>
            <pc:sldMk cId="965812192" sldId="551"/>
            <ac:spMk id="25" creationId="{931CFF9B-448A-499C-A07C-D651DDDE6C7E}"/>
          </ac:spMkLst>
        </pc:spChg>
        <pc:spChg chg="mod">
          <ac:chgData name="Elisie Kåresdotter" userId="62ff3f16-7c40-4cdc-b0a7-6885b8e42aee" providerId="ADAL" clId="{D9B0FBA6-56FC-4B7F-B54C-A27BC36AADA2}" dt="2023-04-18T14:49:06.737" v="6600"/>
          <ac:spMkLst>
            <pc:docMk/>
            <pc:sldMk cId="965812192" sldId="551"/>
            <ac:spMk id="32" creationId="{1EAEE326-54DD-49C3-81EF-6CA6D72B7EC5}"/>
          </ac:spMkLst>
        </pc:spChg>
        <pc:spChg chg="mod">
          <ac:chgData name="Elisie Kåresdotter" userId="62ff3f16-7c40-4cdc-b0a7-6885b8e42aee" providerId="ADAL" clId="{D9B0FBA6-56FC-4B7F-B54C-A27BC36AADA2}" dt="2023-04-18T14:45:13.408" v="6599" actId="404"/>
          <ac:spMkLst>
            <pc:docMk/>
            <pc:sldMk cId="965812192" sldId="551"/>
            <ac:spMk id="35" creationId="{BE052AAB-A2AA-4040-80FE-0B218C993A86}"/>
          </ac:spMkLst>
        </pc:spChg>
        <pc:spChg chg="add del mod ord">
          <ac:chgData name="Elisie Kåresdotter" userId="62ff3f16-7c40-4cdc-b0a7-6885b8e42aee" providerId="ADAL" clId="{D9B0FBA6-56FC-4B7F-B54C-A27BC36AADA2}" dt="2023-04-23T11:48:39.679" v="10142" actId="14100"/>
          <ac:spMkLst>
            <pc:docMk/>
            <pc:sldMk cId="965812192" sldId="551"/>
            <ac:spMk id="47" creationId="{C2C857ED-1BC1-44E3-9550-049E755EE7C2}"/>
          </ac:spMkLst>
        </pc:spChg>
        <pc:spChg chg="mod">
          <ac:chgData name="Elisie Kåresdotter" userId="62ff3f16-7c40-4cdc-b0a7-6885b8e42aee" providerId="ADAL" clId="{D9B0FBA6-56FC-4B7F-B54C-A27BC36AADA2}" dt="2023-04-18T14:53:54.419" v="6656"/>
          <ac:spMkLst>
            <pc:docMk/>
            <pc:sldMk cId="965812192" sldId="551"/>
            <ac:spMk id="51" creationId="{D70D739A-CDC2-4620-9AC7-B524C1CCDB25}"/>
          </ac:spMkLst>
        </pc:spChg>
        <pc:spChg chg="mod">
          <ac:chgData name="Elisie Kåresdotter" userId="62ff3f16-7c40-4cdc-b0a7-6885b8e42aee" providerId="ADAL" clId="{D9B0FBA6-56FC-4B7F-B54C-A27BC36AADA2}" dt="2023-04-18T14:53:54.419" v="6656"/>
          <ac:spMkLst>
            <pc:docMk/>
            <pc:sldMk cId="965812192" sldId="551"/>
            <ac:spMk id="52" creationId="{4F817046-22B3-432F-A11C-0DC29C0DA629}"/>
          </ac:spMkLst>
        </pc:spChg>
        <pc:spChg chg="mod">
          <ac:chgData name="Elisie Kåresdotter" userId="62ff3f16-7c40-4cdc-b0a7-6885b8e42aee" providerId="ADAL" clId="{D9B0FBA6-56FC-4B7F-B54C-A27BC36AADA2}" dt="2023-04-18T14:53:54.419" v="6656"/>
          <ac:spMkLst>
            <pc:docMk/>
            <pc:sldMk cId="965812192" sldId="551"/>
            <ac:spMk id="53" creationId="{BF777BA6-1FC7-4586-A75C-0FC26F290756}"/>
          </ac:spMkLst>
        </pc:spChg>
        <pc:spChg chg="mod">
          <ac:chgData name="Elisie Kåresdotter" userId="62ff3f16-7c40-4cdc-b0a7-6885b8e42aee" providerId="ADAL" clId="{D9B0FBA6-56FC-4B7F-B54C-A27BC36AADA2}" dt="2023-04-18T14:53:54.419" v="6656"/>
          <ac:spMkLst>
            <pc:docMk/>
            <pc:sldMk cId="965812192" sldId="551"/>
            <ac:spMk id="54" creationId="{6CE9E1F8-C2AC-4D1F-95AB-C3982F55CA95}"/>
          </ac:spMkLst>
        </pc:spChg>
        <pc:spChg chg="mod">
          <ac:chgData name="Elisie Kåresdotter" userId="62ff3f16-7c40-4cdc-b0a7-6885b8e42aee" providerId="ADAL" clId="{D9B0FBA6-56FC-4B7F-B54C-A27BC36AADA2}" dt="2023-04-18T14:53:54.419" v="6656"/>
          <ac:spMkLst>
            <pc:docMk/>
            <pc:sldMk cId="965812192" sldId="551"/>
            <ac:spMk id="55" creationId="{0F5025B9-E599-45C3-BC1D-92DA73F5D4EE}"/>
          </ac:spMkLst>
        </pc:spChg>
        <pc:spChg chg="mod">
          <ac:chgData name="Elisie Kåresdotter" userId="62ff3f16-7c40-4cdc-b0a7-6885b8e42aee" providerId="ADAL" clId="{D9B0FBA6-56FC-4B7F-B54C-A27BC36AADA2}" dt="2023-04-18T14:53:54.419" v="6656"/>
          <ac:spMkLst>
            <pc:docMk/>
            <pc:sldMk cId="965812192" sldId="551"/>
            <ac:spMk id="56" creationId="{6FFEAAB4-B37F-4F3F-9545-8411C78000D4}"/>
          </ac:spMkLst>
        </pc:spChg>
        <pc:spChg chg="mod">
          <ac:chgData name="Elisie Kåresdotter" userId="62ff3f16-7c40-4cdc-b0a7-6885b8e42aee" providerId="ADAL" clId="{D9B0FBA6-56FC-4B7F-B54C-A27BC36AADA2}" dt="2023-04-18T14:53:54.419" v="6656"/>
          <ac:spMkLst>
            <pc:docMk/>
            <pc:sldMk cId="965812192" sldId="551"/>
            <ac:spMk id="57" creationId="{DCDADCC5-8CC4-40B3-B87A-2D4AD8C2E4C6}"/>
          </ac:spMkLst>
        </pc:spChg>
        <pc:spChg chg="mod">
          <ac:chgData name="Elisie Kåresdotter" userId="62ff3f16-7c40-4cdc-b0a7-6885b8e42aee" providerId="ADAL" clId="{D9B0FBA6-56FC-4B7F-B54C-A27BC36AADA2}" dt="2023-04-18T14:53:54.419" v="6656"/>
          <ac:spMkLst>
            <pc:docMk/>
            <pc:sldMk cId="965812192" sldId="551"/>
            <ac:spMk id="58" creationId="{3E067612-00AC-407E-A56A-4884670CEAD6}"/>
          </ac:spMkLst>
        </pc:spChg>
        <pc:spChg chg="mod">
          <ac:chgData name="Elisie Kåresdotter" userId="62ff3f16-7c40-4cdc-b0a7-6885b8e42aee" providerId="ADAL" clId="{D9B0FBA6-56FC-4B7F-B54C-A27BC36AADA2}" dt="2023-04-18T14:53:54.419" v="6656"/>
          <ac:spMkLst>
            <pc:docMk/>
            <pc:sldMk cId="965812192" sldId="551"/>
            <ac:spMk id="59" creationId="{E3BAA267-9BE0-4B26-B478-CE620B7A56F9}"/>
          </ac:spMkLst>
        </pc:spChg>
        <pc:spChg chg="mod">
          <ac:chgData name="Elisie Kåresdotter" userId="62ff3f16-7c40-4cdc-b0a7-6885b8e42aee" providerId="ADAL" clId="{D9B0FBA6-56FC-4B7F-B54C-A27BC36AADA2}" dt="2023-04-18T14:53:54.419" v="6656"/>
          <ac:spMkLst>
            <pc:docMk/>
            <pc:sldMk cId="965812192" sldId="551"/>
            <ac:spMk id="60" creationId="{EE827ABF-03BA-4C6E-8724-35D22944E5B6}"/>
          </ac:spMkLst>
        </pc:spChg>
        <pc:spChg chg="mod">
          <ac:chgData name="Elisie Kåresdotter" userId="62ff3f16-7c40-4cdc-b0a7-6885b8e42aee" providerId="ADAL" clId="{D9B0FBA6-56FC-4B7F-B54C-A27BC36AADA2}" dt="2023-04-18T14:53:54.419" v="6656"/>
          <ac:spMkLst>
            <pc:docMk/>
            <pc:sldMk cId="965812192" sldId="551"/>
            <ac:spMk id="61" creationId="{0402AEED-CCEC-4EE0-91E2-B5044A302F01}"/>
          </ac:spMkLst>
        </pc:spChg>
        <pc:spChg chg="mod">
          <ac:chgData name="Elisie Kåresdotter" userId="62ff3f16-7c40-4cdc-b0a7-6885b8e42aee" providerId="ADAL" clId="{D9B0FBA6-56FC-4B7F-B54C-A27BC36AADA2}" dt="2023-04-18T14:53:54.419" v="6656"/>
          <ac:spMkLst>
            <pc:docMk/>
            <pc:sldMk cId="965812192" sldId="551"/>
            <ac:spMk id="62" creationId="{2217211F-94B2-4EBE-9C19-4B50DB34F6B8}"/>
          </ac:spMkLst>
        </pc:spChg>
        <pc:spChg chg="mod">
          <ac:chgData name="Elisie Kåresdotter" userId="62ff3f16-7c40-4cdc-b0a7-6885b8e42aee" providerId="ADAL" clId="{D9B0FBA6-56FC-4B7F-B54C-A27BC36AADA2}" dt="2023-04-21T13:16:32.169" v="9055"/>
          <ac:spMkLst>
            <pc:docMk/>
            <pc:sldMk cId="965812192" sldId="551"/>
            <ac:spMk id="64" creationId="{171B9541-F996-4845-8F76-D8C84E6B7A7A}"/>
          </ac:spMkLst>
        </pc:spChg>
        <pc:spChg chg="mod">
          <ac:chgData name="Elisie Kåresdotter" userId="62ff3f16-7c40-4cdc-b0a7-6885b8e42aee" providerId="ADAL" clId="{D9B0FBA6-56FC-4B7F-B54C-A27BC36AADA2}" dt="2023-04-23T11:54:28.953" v="10244"/>
          <ac:spMkLst>
            <pc:docMk/>
            <pc:sldMk cId="965812192" sldId="551"/>
            <ac:spMk id="69" creationId="{29EC3CC2-DC4A-4F70-B891-9055603D043A}"/>
          </ac:spMkLst>
        </pc:spChg>
        <pc:spChg chg="mod">
          <ac:chgData name="Elisie Kåresdotter" userId="62ff3f16-7c40-4cdc-b0a7-6885b8e42aee" providerId="ADAL" clId="{D9B0FBA6-56FC-4B7F-B54C-A27BC36AADA2}" dt="2023-04-21T13:16:32.169" v="9055"/>
          <ac:spMkLst>
            <pc:docMk/>
            <pc:sldMk cId="965812192" sldId="551"/>
            <ac:spMk id="69" creationId="{7BD32DCD-6C28-46D9-9AE3-6700F65DDC37}"/>
          </ac:spMkLst>
        </pc:spChg>
        <pc:spChg chg="mod">
          <ac:chgData name="Elisie Kåresdotter" userId="62ff3f16-7c40-4cdc-b0a7-6885b8e42aee" providerId="ADAL" clId="{D9B0FBA6-56FC-4B7F-B54C-A27BC36AADA2}" dt="2023-04-21T13:16:32.169" v="9055"/>
          <ac:spMkLst>
            <pc:docMk/>
            <pc:sldMk cId="965812192" sldId="551"/>
            <ac:spMk id="71" creationId="{4CDB000D-BFE3-48F9-8107-96237E85136E}"/>
          </ac:spMkLst>
        </pc:spChg>
        <pc:spChg chg="mod">
          <ac:chgData name="Elisie Kåresdotter" userId="62ff3f16-7c40-4cdc-b0a7-6885b8e42aee" providerId="ADAL" clId="{D9B0FBA6-56FC-4B7F-B54C-A27BC36AADA2}" dt="2023-04-23T11:54:28.953" v="10244"/>
          <ac:spMkLst>
            <pc:docMk/>
            <pc:sldMk cId="965812192" sldId="551"/>
            <ac:spMk id="73" creationId="{B7F0841C-9112-4528-91BA-A7E1C5A3EC7E}"/>
          </ac:spMkLst>
        </pc:spChg>
        <pc:spChg chg="mod">
          <ac:chgData name="Elisie Kåresdotter" userId="62ff3f16-7c40-4cdc-b0a7-6885b8e42aee" providerId="ADAL" clId="{D9B0FBA6-56FC-4B7F-B54C-A27BC36AADA2}" dt="2023-04-23T11:54:28.953" v="10244"/>
          <ac:spMkLst>
            <pc:docMk/>
            <pc:sldMk cId="965812192" sldId="551"/>
            <ac:spMk id="75" creationId="{4E6D2B29-66D4-4D79-9728-FA6B1EC89674}"/>
          </ac:spMkLst>
        </pc:spChg>
        <pc:spChg chg="del">
          <ac:chgData name="Elisie Kåresdotter" userId="62ff3f16-7c40-4cdc-b0a7-6885b8e42aee" providerId="ADAL" clId="{D9B0FBA6-56FC-4B7F-B54C-A27BC36AADA2}" dt="2023-04-21T13:16:27.525" v="9052" actId="478"/>
          <ac:spMkLst>
            <pc:docMk/>
            <pc:sldMk cId="965812192" sldId="551"/>
            <ac:spMk id="76" creationId="{1595FB72-A18E-47EC-8E7B-A69BBB8E0B04}"/>
          </ac:spMkLst>
        </pc:spChg>
        <pc:spChg chg="mod">
          <ac:chgData name="Elisie Kåresdotter" userId="62ff3f16-7c40-4cdc-b0a7-6885b8e42aee" providerId="ADAL" clId="{D9B0FBA6-56FC-4B7F-B54C-A27BC36AADA2}" dt="2023-04-21T13:16:32.169" v="9055"/>
          <ac:spMkLst>
            <pc:docMk/>
            <pc:sldMk cId="965812192" sldId="551"/>
            <ac:spMk id="79" creationId="{3C4FA5EF-2FF6-46BF-950E-4A79345D3292}"/>
          </ac:spMkLst>
        </pc:spChg>
        <pc:spChg chg="mod">
          <ac:chgData name="Elisie Kåresdotter" userId="62ff3f16-7c40-4cdc-b0a7-6885b8e42aee" providerId="ADAL" clId="{D9B0FBA6-56FC-4B7F-B54C-A27BC36AADA2}" dt="2023-04-21T13:16:32.169" v="9055"/>
          <ac:spMkLst>
            <pc:docMk/>
            <pc:sldMk cId="965812192" sldId="551"/>
            <ac:spMk id="80" creationId="{3D249D75-A1A9-4D1B-9AE5-F088C126270A}"/>
          </ac:spMkLst>
        </pc:spChg>
        <pc:spChg chg="mod">
          <ac:chgData name="Elisie Kåresdotter" userId="62ff3f16-7c40-4cdc-b0a7-6885b8e42aee" providerId="ADAL" clId="{D9B0FBA6-56FC-4B7F-B54C-A27BC36AADA2}" dt="2023-04-21T13:16:32.169" v="9055"/>
          <ac:spMkLst>
            <pc:docMk/>
            <pc:sldMk cId="965812192" sldId="551"/>
            <ac:spMk id="81" creationId="{7C875A1A-2B0C-4B90-B758-197DC14A5B9E}"/>
          </ac:spMkLst>
        </pc:spChg>
        <pc:spChg chg="mod">
          <ac:chgData name="Elisie Kåresdotter" userId="62ff3f16-7c40-4cdc-b0a7-6885b8e42aee" providerId="ADAL" clId="{D9B0FBA6-56FC-4B7F-B54C-A27BC36AADA2}" dt="2023-04-21T13:16:32.169" v="9055"/>
          <ac:spMkLst>
            <pc:docMk/>
            <pc:sldMk cId="965812192" sldId="551"/>
            <ac:spMk id="82" creationId="{1D9B2D47-1BF4-43BF-BFEA-50269A4F83D2}"/>
          </ac:spMkLst>
        </pc:spChg>
        <pc:spChg chg="mod">
          <ac:chgData name="Elisie Kåresdotter" userId="62ff3f16-7c40-4cdc-b0a7-6885b8e42aee" providerId="ADAL" clId="{D9B0FBA6-56FC-4B7F-B54C-A27BC36AADA2}" dt="2023-04-23T11:54:28.953" v="10244"/>
          <ac:spMkLst>
            <pc:docMk/>
            <pc:sldMk cId="965812192" sldId="551"/>
            <ac:spMk id="82" creationId="{BD236B8B-93FF-4F4B-81E0-756EF00420F1}"/>
          </ac:spMkLst>
        </pc:spChg>
        <pc:spChg chg="mod">
          <ac:chgData name="Elisie Kåresdotter" userId="62ff3f16-7c40-4cdc-b0a7-6885b8e42aee" providerId="ADAL" clId="{D9B0FBA6-56FC-4B7F-B54C-A27BC36AADA2}" dt="2023-04-23T11:54:28.953" v="10244"/>
          <ac:spMkLst>
            <pc:docMk/>
            <pc:sldMk cId="965812192" sldId="551"/>
            <ac:spMk id="83" creationId="{2AB2C789-7E83-4526-9321-91413ACFE4FC}"/>
          </ac:spMkLst>
        </pc:spChg>
        <pc:spChg chg="mod">
          <ac:chgData name="Elisie Kåresdotter" userId="62ff3f16-7c40-4cdc-b0a7-6885b8e42aee" providerId="ADAL" clId="{D9B0FBA6-56FC-4B7F-B54C-A27BC36AADA2}" dt="2023-04-21T13:16:32.169" v="9055"/>
          <ac:spMkLst>
            <pc:docMk/>
            <pc:sldMk cId="965812192" sldId="551"/>
            <ac:spMk id="83" creationId="{A680BA33-D823-460B-990E-82DF2599900E}"/>
          </ac:spMkLst>
        </pc:spChg>
        <pc:spChg chg="mod">
          <ac:chgData name="Elisie Kåresdotter" userId="62ff3f16-7c40-4cdc-b0a7-6885b8e42aee" providerId="ADAL" clId="{D9B0FBA6-56FC-4B7F-B54C-A27BC36AADA2}" dt="2023-04-21T13:16:32.169" v="9055"/>
          <ac:spMkLst>
            <pc:docMk/>
            <pc:sldMk cId="965812192" sldId="551"/>
            <ac:spMk id="84" creationId="{A1671709-02B5-45A0-997D-0AAD0D44F5CA}"/>
          </ac:spMkLst>
        </pc:spChg>
        <pc:spChg chg="mod">
          <ac:chgData name="Elisie Kåresdotter" userId="62ff3f16-7c40-4cdc-b0a7-6885b8e42aee" providerId="ADAL" clId="{D9B0FBA6-56FC-4B7F-B54C-A27BC36AADA2}" dt="2023-04-23T11:54:28.953" v="10244"/>
          <ac:spMkLst>
            <pc:docMk/>
            <pc:sldMk cId="965812192" sldId="551"/>
            <ac:spMk id="84" creationId="{F675417C-A6B3-400B-90AD-BEBEB63F378C}"/>
          </ac:spMkLst>
        </pc:spChg>
        <pc:spChg chg="mod">
          <ac:chgData name="Elisie Kåresdotter" userId="62ff3f16-7c40-4cdc-b0a7-6885b8e42aee" providerId="ADAL" clId="{D9B0FBA6-56FC-4B7F-B54C-A27BC36AADA2}" dt="2023-04-23T11:54:28.953" v="10244"/>
          <ac:spMkLst>
            <pc:docMk/>
            <pc:sldMk cId="965812192" sldId="551"/>
            <ac:spMk id="85" creationId="{0B6BD418-7318-4827-BAC7-289C6F35BFD8}"/>
          </ac:spMkLst>
        </pc:spChg>
        <pc:spChg chg="mod">
          <ac:chgData name="Elisie Kåresdotter" userId="62ff3f16-7c40-4cdc-b0a7-6885b8e42aee" providerId="ADAL" clId="{D9B0FBA6-56FC-4B7F-B54C-A27BC36AADA2}" dt="2023-04-21T13:16:32.169" v="9055"/>
          <ac:spMkLst>
            <pc:docMk/>
            <pc:sldMk cId="965812192" sldId="551"/>
            <ac:spMk id="85" creationId="{ED9F2EB2-2BD7-4D08-B766-2F39E745CB41}"/>
          </ac:spMkLst>
        </pc:spChg>
        <pc:spChg chg="mod">
          <ac:chgData name="Elisie Kåresdotter" userId="62ff3f16-7c40-4cdc-b0a7-6885b8e42aee" providerId="ADAL" clId="{D9B0FBA6-56FC-4B7F-B54C-A27BC36AADA2}" dt="2023-04-23T11:54:28.953" v="10244"/>
          <ac:spMkLst>
            <pc:docMk/>
            <pc:sldMk cId="965812192" sldId="551"/>
            <ac:spMk id="86" creationId="{3105D44F-1B60-45BC-BA3C-F6AEFD80D7FD}"/>
          </ac:spMkLst>
        </pc:spChg>
        <pc:spChg chg="mod">
          <ac:chgData name="Elisie Kåresdotter" userId="62ff3f16-7c40-4cdc-b0a7-6885b8e42aee" providerId="ADAL" clId="{D9B0FBA6-56FC-4B7F-B54C-A27BC36AADA2}" dt="2023-04-21T13:16:32.169" v="9055"/>
          <ac:spMkLst>
            <pc:docMk/>
            <pc:sldMk cId="965812192" sldId="551"/>
            <ac:spMk id="86" creationId="{4D8279BB-008B-44FA-A694-D0A8AB766F8F}"/>
          </ac:spMkLst>
        </pc:spChg>
        <pc:spChg chg="mod">
          <ac:chgData name="Elisie Kåresdotter" userId="62ff3f16-7c40-4cdc-b0a7-6885b8e42aee" providerId="ADAL" clId="{D9B0FBA6-56FC-4B7F-B54C-A27BC36AADA2}" dt="2023-04-23T11:54:28.953" v="10244"/>
          <ac:spMkLst>
            <pc:docMk/>
            <pc:sldMk cId="965812192" sldId="551"/>
            <ac:spMk id="87" creationId="{B0F244C9-A4C3-408F-A34F-2B25F0D172D6}"/>
          </ac:spMkLst>
        </pc:spChg>
        <pc:spChg chg="mod">
          <ac:chgData name="Elisie Kåresdotter" userId="62ff3f16-7c40-4cdc-b0a7-6885b8e42aee" providerId="ADAL" clId="{D9B0FBA6-56FC-4B7F-B54C-A27BC36AADA2}" dt="2023-04-21T13:16:32.169" v="9055"/>
          <ac:spMkLst>
            <pc:docMk/>
            <pc:sldMk cId="965812192" sldId="551"/>
            <ac:spMk id="87" creationId="{D6F3CF61-C4BF-4AAF-8F9E-CA480EE79DB4}"/>
          </ac:spMkLst>
        </pc:spChg>
        <pc:spChg chg="mod">
          <ac:chgData name="Elisie Kåresdotter" userId="62ff3f16-7c40-4cdc-b0a7-6885b8e42aee" providerId="ADAL" clId="{D9B0FBA6-56FC-4B7F-B54C-A27BC36AADA2}" dt="2023-04-23T11:54:28.953" v="10244"/>
          <ac:spMkLst>
            <pc:docMk/>
            <pc:sldMk cId="965812192" sldId="551"/>
            <ac:spMk id="88" creationId="{0C21381C-FCF2-408F-BE11-36A011AD1A34}"/>
          </ac:spMkLst>
        </pc:spChg>
        <pc:spChg chg="mod">
          <ac:chgData name="Elisie Kåresdotter" userId="62ff3f16-7c40-4cdc-b0a7-6885b8e42aee" providerId="ADAL" clId="{D9B0FBA6-56FC-4B7F-B54C-A27BC36AADA2}" dt="2023-04-21T13:16:32.169" v="9055"/>
          <ac:spMkLst>
            <pc:docMk/>
            <pc:sldMk cId="965812192" sldId="551"/>
            <ac:spMk id="88" creationId="{D5F6DD5C-8C27-4DA0-8340-032D93793F5C}"/>
          </ac:spMkLst>
        </pc:spChg>
        <pc:spChg chg="mod">
          <ac:chgData name="Elisie Kåresdotter" userId="62ff3f16-7c40-4cdc-b0a7-6885b8e42aee" providerId="ADAL" clId="{D9B0FBA6-56FC-4B7F-B54C-A27BC36AADA2}" dt="2023-04-23T11:54:28.953" v="10244"/>
          <ac:spMkLst>
            <pc:docMk/>
            <pc:sldMk cId="965812192" sldId="551"/>
            <ac:spMk id="89" creationId="{062BDEA7-FD93-4125-8738-1691A7D81E29}"/>
          </ac:spMkLst>
        </pc:spChg>
        <pc:spChg chg="mod">
          <ac:chgData name="Elisie Kåresdotter" userId="62ff3f16-7c40-4cdc-b0a7-6885b8e42aee" providerId="ADAL" clId="{D9B0FBA6-56FC-4B7F-B54C-A27BC36AADA2}" dt="2023-04-21T13:16:32.169" v="9055"/>
          <ac:spMkLst>
            <pc:docMk/>
            <pc:sldMk cId="965812192" sldId="551"/>
            <ac:spMk id="89" creationId="{C1830345-4E54-4D34-8308-C9DFE810497B}"/>
          </ac:spMkLst>
        </pc:spChg>
        <pc:spChg chg="mod">
          <ac:chgData name="Elisie Kåresdotter" userId="62ff3f16-7c40-4cdc-b0a7-6885b8e42aee" providerId="ADAL" clId="{D9B0FBA6-56FC-4B7F-B54C-A27BC36AADA2}" dt="2023-04-23T11:54:28.953" v="10244"/>
          <ac:spMkLst>
            <pc:docMk/>
            <pc:sldMk cId="965812192" sldId="551"/>
            <ac:spMk id="90" creationId="{B3B1A007-61D9-4DDD-886F-D688D5C7425C}"/>
          </ac:spMkLst>
        </pc:spChg>
        <pc:spChg chg="mod">
          <ac:chgData name="Elisie Kåresdotter" userId="62ff3f16-7c40-4cdc-b0a7-6885b8e42aee" providerId="ADAL" clId="{D9B0FBA6-56FC-4B7F-B54C-A27BC36AADA2}" dt="2023-04-21T13:16:32.169" v="9055"/>
          <ac:spMkLst>
            <pc:docMk/>
            <pc:sldMk cId="965812192" sldId="551"/>
            <ac:spMk id="90" creationId="{CAC11F4A-A3CE-4135-9CDE-5FC5A8657517}"/>
          </ac:spMkLst>
        </pc:spChg>
        <pc:spChg chg="mod">
          <ac:chgData name="Elisie Kåresdotter" userId="62ff3f16-7c40-4cdc-b0a7-6885b8e42aee" providerId="ADAL" clId="{D9B0FBA6-56FC-4B7F-B54C-A27BC36AADA2}" dt="2023-04-23T11:54:28.953" v="10244"/>
          <ac:spMkLst>
            <pc:docMk/>
            <pc:sldMk cId="965812192" sldId="551"/>
            <ac:spMk id="91" creationId="{096B59EF-960D-405D-872F-E7373962D76A}"/>
          </ac:spMkLst>
        </pc:spChg>
        <pc:spChg chg="mod">
          <ac:chgData name="Elisie Kåresdotter" userId="62ff3f16-7c40-4cdc-b0a7-6885b8e42aee" providerId="ADAL" clId="{D9B0FBA6-56FC-4B7F-B54C-A27BC36AADA2}" dt="2023-04-23T11:54:28.953" v="10244"/>
          <ac:spMkLst>
            <pc:docMk/>
            <pc:sldMk cId="965812192" sldId="551"/>
            <ac:spMk id="92" creationId="{5E3F4D65-EDB2-4341-8F80-A8598F1611EE}"/>
          </ac:spMkLst>
        </pc:spChg>
        <pc:spChg chg="mod">
          <ac:chgData name="Elisie Kåresdotter" userId="62ff3f16-7c40-4cdc-b0a7-6885b8e42aee" providerId="ADAL" clId="{D9B0FBA6-56FC-4B7F-B54C-A27BC36AADA2}" dt="2023-04-23T11:54:28.953" v="10244"/>
          <ac:spMkLst>
            <pc:docMk/>
            <pc:sldMk cId="965812192" sldId="551"/>
            <ac:spMk id="93" creationId="{32C2E9C1-DBFB-4705-9294-08751DA4FF7A}"/>
          </ac:spMkLst>
        </pc:spChg>
        <pc:spChg chg="mod">
          <ac:chgData name="Elisie Kåresdotter" userId="62ff3f16-7c40-4cdc-b0a7-6885b8e42aee" providerId="ADAL" clId="{D9B0FBA6-56FC-4B7F-B54C-A27BC36AADA2}" dt="2023-04-21T14:05:10.330" v="10091"/>
          <ac:spMkLst>
            <pc:docMk/>
            <pc:sldMk cId="965812192" sldId="551"/>
            <ac:spMk id="94" creationId="{476FD681-E08D-4081-A012-954B0B2E476B}"/>
          </ac:spMkLst>
        </pc:spChg>
        <pc:spChg chg="mod">
          <ac:chgData name="Elisie Kåresdotter" userId="62ff3f16-7c40-4cdc-b0a7-6885b8e42aee" providerId="ADAL" clId="{D9B0FBA6-56FC-4B7F-B54C-A27BC36AADA2}" dt="2023-04-23T11:55:22.790" v="10325"/>
          <ac:spMkLst>
            <pc:docMk/>
            <pc:sldMk cId="965812192" sldId="551"/>
            <ac:spMk id="97" creationId="{6A236FBD-0D83-4016-8339-50194909DFA9}"/>
          </ac:spMkLst>
        </pc:spChg>
        <pc:spChg chg="mod">
          <ac:chgData name="Elisie Kåresdotter" userId="62ff3f16-7c40-4cdc-b0a7-6885b8e42aee" providerId="ADAL" clId="{D9B0FBA6-56FC-4B7F-B54C-A27BC36AADA2}" dt="2023-04-21T14:05:10.330" v="10091"/>
          <ac:spMkLst>
            <pc:docMk/>
            <pc:sldMk cId="965812192" sldId="551"/>
            <ac:spMk id="98" creationId="{C4D48849-DF6C-4D97-9B3E-7CC2124B9C65}"/>
          </ac:spMkLst>
        </pc:spChg>
        <pc:spChg chg="mod">
          <ac:chgData name="Elisie Kåresdotter" userId="62ff3f16-7c40-4cdc-b0a7-6885b8e42aee" providerId="ADAL" clId="{D9B0FBA6-56FC-4B7F-B54C-A27BC36AADA2}" dt="2023-04-21T14:05:10.330" v="10091"/>
          <ac:spMkLst>
            <pc:docMk/>
            <pc:sldMk cId="965812192" sldId="551"/>
            <ac:spMk id="100" creationId="{3BFE7E18-F2DD-4813-A252-5C47FDD6A0E0}"/>
          </ac:spMkLst>
        </pc:spChg>
        <pc:spChg chg="mod">
          <ac:chgData name="Elisie Kåresdotter" userId="62ff3f16-7c40-4cdc-b0a7-6885b8e42aee" providerId="ADAL" clId="{D9B0FBA6-56FC-4B7F-B54C-A27BC36AADA2}" dt="2023-04-23T11:55:22.790" v="10325"/>
          <ac:spMkLst>
            <pc:docMk/>
            <pc:sldMk cId="965812192" sldId="551"/>
            <ac:spMk id="101" creationId="{32556328-D1D5-4196-B230-98A4B275142C}"/>
          </ac:spMkLst>
        </pc:spChg>
        <pc:spChg chg="mod">
          <ac:chgData name="Elisie Kåresdotter" userId="62ff3f16-7c40-4cdc-b0a7-6885b8e42aee" providerId="ADAL" clId="{D9B0FBA6-56FC-4B7F-B54C-A27BC36AADA2}" dt="2023-04-23T11:55:22.790" v="10325"/>
          <ac:spMkLst>
            <pc:docMk/>
            <pc:sldMk cId="965812192" sldId="551"/>
            <ac:spMk id="103" creationId="{06B17B0F-F5CE-4309-BE12-D28E6E8BD841}"/>
          </ac:spMkLst>
        </pc:spChg>
        <pc:spChg chg="mod">
          <ac:chgData name="Elisie Kåresdotter" userId="62ff3f16-7c40-4cdc-b0a7-6885b8e42aee" providerId="ADAL" clId="{D9B0FBA6-56FC-4B7F-B54C-A27BC36AADA2}" dt="2023-04-21T14:05:10.330" v="10091"/>
          <ac:spMkLst>
            <pc:docMk/>
            <pc:sldMk cId="965812192" sldId="551"/>
            <ac:spMk id="107" creationId="{0BD4F95F-CFD4-4EE8-8A4F-7D4923DD8714}"/>
          </ac:spMkLst>
        </pc:spChg>
        <pc:spChg chg="mod">
          <ac:chgData name="Elisie Kåresdotter" userId="62ff3f16-7c40-4cdc-b0a7-6885b8e42aee" providerId="ADAL" clId="{D9B0FBA6-56FC-4B7F-B54C-A27BC36AADA2}" dt="2023-04-21T14:05:10.330" v="10091"/>
          <ac:spMkLst>
            <pc:docMk/>
            <pc:sldMk cId="965812192" sldId="551"/>
            <ac:spMk id="108" creationId="{3CA4A98F-79DA-41CB-8382-F5C385480D34}"/>
          </ac:spMkLst>
        </pc:spChg>
        <pc:spChg chg="mod">
          <ac:chgData name="Elisie Kåresdotter" userId="62ff3f16-7c40-4cdc-b0a7-6885b8e42aee" providerId="ADAL" clId="{D9B0FBA6-56FC-4B7F-B54C-A27BC36AADA2}" dt="2023-04-21T14:05:10.330" v="10091"/>
          <ac:spMkLst>
            <pc:docMk/>
            <pc:sldMk cId="965812192" sldId="551"/>
            <ac:spMk id="109" creationId="{398A2B0F-FC5A-407D-8B50-DB9E9E067146}"/>
          </ac:spMkLst>
        </pc:spChg>
        <pc:spChg chg="mod">
          <ac:chgData name="Elisie Kåresdotter" userId="62ff3f16-7c40-4cdc-b0a7-6885b8e42aee" providerId="ADAL" clId="{D9B0FBA6-56FC-4B7F-B54C-A27BC36AADA2}" dt="2023-04-23T11:55:22.790" v="10325"/>
          <ac:spMkLst>
            <pc:docMk/>
            <pc:sldMk cId="965812192" sldId="551"/>
            <ac:spMk id="110" creationId="{35A68F4E-A261-4EDE-A737-7323AA8DD599}"/>
          </ac:spMkLst>
        </pc:spChg>
        <pc:spChg chg="mod">
          <ac:chgData name="Elisie Kåresdotter" userId="62ff3f16-7c40-4cdc-b0a7-6885b8e42aee" providerId="ADAL" clId="{D9B0FBA6-56FC-4B7F-B54C-A27BC36AADA2}" dt="2023-04-21T14:05:10.330" v="10091"/>
          <ac:spMkLst>
            <pc:docMk/>
            <pc:sldMk cId="965812192" sldId="551"/>
            <ac:spMk id="110" creationId="{B28CEC24-8181-4C25-BFB3-A7E6106F7CBA}"/>
          </ac:spMkLst>
        </pc:spChg>
        <pc:spChg chg="mod">
          <ac:chgData name="Elisie Kåresdotter" userId="62ff3f16-7c40-4cdc-b0a7-6885b8e42aee" providerId="ADAL" clId="{D9B0FBA6-56FC-4B7F-B54C-A27BC36AADA2}" dt="2023-04-21T14:05:10.330" v="10091"/>
          <ac:spMkLst>
            <pc:docMk/>
            <pc:sldMk cId="965812192" sldId="551"/>
            <ac:spMk id="111" creationId="{AB31C17D-27C6-4DA0-B2F6-639C94B3D3C3}"/>
          </ac:spMkLst>
        </pc:spChg>
        <pc:spChg chg="mod">
          <ac:chgData name="Elisie Kåresdotter" userId="62ff3f16-7c40-4cdc-b0a7-6885b8e42aee" providerId="ADAL" clId="{D9B0FBA6-56FC-4B7F-B54C-A27BC36AADA2}" dt="2023-04-23T11:55:22.790" v="10325"/>
          <ac:spMkLst>
            <pc:docMk/>
            <pc:sldMk cId="965812192" sldId="551"/>
            <ac:spMk id="111" creationId="{E95D77CF-401E-45A2-809B-CB8D657AD450}"/>
          </ac:spMkLst>
        </pc:spChg>
        <pc:spChg chg="mod">
          <ac:chgData name="Elisie Kåresdotter" userId="62ff3f16-7c40-4cdc-b0a7-6885b8e42aee" providerId="ADAL" clId="{D9B0FBA6-56FC-4B7F-B54C-A27BC36AADA2}" dt="2023-04-23T11:55:22.790" v="10325"/>
          <ac:spMkLst>
            <pc:docMk/>
            <pc:sldMk cId="965812192" sldId="551"/>
            <ac:spMk id="112" creationId="{30115292-3E5F-42C5-86E0-EA8479BE07C4}"/>
          </ac:spMkLst>
        </pc:spChg>
        <pc:spChg chg="mod">
          <ac:chgData name="Elisie Kåresdotter" userId="62ff3f16-7c40-4cdc-b0a7-6885b8e42aee" providerId="ADAL" clId="{D9B0FBA6-56FC-4B7F-B54C-A27BC36AADA2}" dt="2023-04-21T14:05:10.330" v="10091"/>
          <ac:spMkLst>
            <pc:docMk/>
            <pc:sldMk cId="965812192" sldId="551"/>
            <ac:spMk id="112" creationId="{46A430F5-CEA1-4161-B910-590FA0BC1D77}"/>
          </ac:spMkLst>
        </pc:spChg>
        <pc:spChg chg="mod">
          <ac:chgData name="Elisie Kåresdotter" userId="62ff3f16-7c40-4cdc-b0a7-6885b8e42aee" providerId="ADAL" clId="{D9B0FBA6-56FC-4B7F-B54C-A27BC36AADA2}" dt="2023-04-21T14:05:10.330" v="10091"/>
          <ac:spMkLst>
            <pc:docMk/>
            <pc:sldMk cId="965812192" sldId="551"/>
            <ac:spMk id="113" creationId="{22B8A504-9D3F-4C2D-963C-36B2DAE85700}"/>
          </ac:spMkLst>
        </pc:spChg>
        <pc:spChg chg="mod">
          <ac:chgData name="Elisie Kåresdotter" userId="62ff3f16-7c40-4cdc-b0a7-6885b8e42aee" providerId="ADAL" clId="{D9B0FBA6-56FC-4B7F-B54C-A27BC36AADA2}" dt="2023-04-23T11:55:22.790" v="10325"/>
          <ac:spMkLst>
            <pc:docMk/>
            <pc:sldMk cId="965812192" sldId="551"/>
            <ac:spMk id="113" creationId="{EB9958B5-A7CE-4CDB-A042-6F515762C425}"/>
          </ac:spMkLst>
        </pc:spChg>
        <pc:spChg chg="mod">
          <ac:chgData name="Elisie Kåresdotter" userId="62ff3f16-7c40-4cdc-b0a7-6885b8e42aee" providerId="ADAL" clId="{D9B0FBA6-56FC-4B7F-B54C-A27BC36AADA2}" dt="2023-04-23T11:55:22.790" v="10325"/>
          <ac:spMkLst>
            <pc:docMk/>
            <pc:sldMk cId="965812192" sldId="551"/>
            <ac:spMk id="114" creationId="{6230F12C-6175-4418-82D8-D673C171C9C3}"/>
          </ac:spMkLst>
        </pc:spChg>
        <pc:spChg chg="mod">
          <ac:chgData name="Elisie Kåresdotter" userId="62ff3f16-7c40-4cdc-b0a7-6885b8e42aee" providerId="ADAL" clId="{D9B0FBA6-56FC-4B7F-B54C-A27BC36AADA2}" dt="2023-04-21T14:05:10.330" v="10091"/>
          <ac:spMkLst>
            <pc:docMk/>
            <pc:sldMk cId="965812192" sldId="551"/>
            <ac:spMk id="114" creationId="{B5F6A13C-0C30-47A8-A290-29DDE95BEC8B}"/>
          </ac:spMkLst>
        </pc:spChg>
        <pc:spChg chg="mod">
          <ac:chgData name="Elisie Kåresdotter" userId="62ff3f16-7c40-4cdc-b0a7-6885b8e42aee" providerId="ADAL" clId="{D9B0FBA6-56FC-4B7F-B54C-A27BC36AADA2}" dt="2023-04-21T14:05:10.330" v="10091"/>
          <ac:spMkLst>
            <pc:docMk/>
            <pc:sldMk cId="965812192" sldId="551"/>
            <ac:spMk id="115" creationId="{A247920B-33C0-44B3-A457-A4AD82571833}"/>
          </ac:spMkLst>
        </pc:spChg>
        <pc:spChg chg="mod">
          <ac:chgData name="Elisie Kåresdotter" userId="62ff3f16-7c40-4cdc-b0a7-6885b8e42aee" providerId="ADAL" clId="{D9B0FBA6-56FC-4B7F-B54C-A27BC36AADA2}" dt="2023-04-23T11:55:22.790" v="10325"/>
          <ac:spMkLst>
            <pc:docMk/>
            <pc:sldMk cId="965812192" sldId="551"/>
            <ac:spMk id="115" creationId="{BBF17F42-EA88-4323-999B-A829CBB2AB67}"/>
          </ac:spMkLst>
        </pc:spChg>
        <pc:spChg chg="mod">
          <ac:chgData name="Elisie Kåresdotter" userId="62ff3f16-7c40-4cdc-b0a7-6885b8e42aee" providerId="ADAL" clId="{D9B0FBA6-56FC-4B7F-B54C-A27BC36AADA2}" dt="2023-04-21T14:05:10.330" v="10091"/>
          <ac:spMkLst>
            <pc:docMk/>
            <pc:sldMk cId="965812192" sldId="551"/>
            <ac:spMk id="116" creationId="{23F21292-53DB-4934-8814-9654C9036CAF}"/>
          </ac:spMkLst>
        </pc:spChg>
        <pc:spChg chg="mod">
          <ac:chgData name="Elisie Kåresdotter" userId="62ff3f16-7c40-4cdc-b0a7-6885b8e42aee" providerId="ADAL" clId="{D9B0FBA6-56FC-4B7F-B54C-A27BC36AADA2}" dt="2023-04-23T11:55:22.790" v="10325"/>
          <ac:spMkLst>
            <pc:docMk/>
            <pc:sldMk cId="965812192" sldId="551"/>
            <ac:spMk id="116" creationId="{8F18466B-C067-4094-8C98-31F5094A386B}"/>
          </ac:spMkLst>
        </pc:spChg>
        <pc:spChg chg="mod">
          <ac:chgData name="Elisie Kåresdotter" userId="62ff3f16-7c40-4cdc-b0a7-6885b8e42aee" providerId="ADAL" clId="{D9B0FBA6-56FC-4B7F-B54C-A27BC36AADA2}" dt="2023-04-21T14:05:10.330" v="10091"/>
          <ac:spMkLst>
            <pc:docMk/>
            <pc:sldMk cId="965812192" sldId="551"/>
            <ac:spMk id="117" creationId="{349F7C40-0504-4C2E-8A59-2DAAAE4C1D38}"/>
          </ac:spMkLst>
        </pc:spChg>
        <pc:spChg chg="mod">
          <ac:chgData name="Elisie Kåresdotter" userId="62ff3f16-7c40-4cdc-b0a7-6885b8e42aee" providerId="ADAL" clId="{D9B0FBA6-56FC-4B7F-B54C-A27BC36AADA2}" dt="2023-04-23T11:55:22.790" v="10325"/>
          <ac:spMkLst>
            <pc:docMk/>
            <pc:sldMk cId="965812192" sldId="551"/>
            <ac:spMk id="117" creationId="{A0234299-19A2-4466-A459-650646684EA3}"/>
          </ac:spMkLst>
        </pc:spChg>
        <pc:spChg chg="mod">
          <ac:chgData name="Elisie Kåresdotter" userId="62ff3f16-7c40-4cdc-b0a7-6885b8e42aee" providerId="ADAL" clId="{D9B0FBA6-56FC-4B7F-B54C-A27BC36AADA2}" dt="2023-04-21T14:05:10.330" v="10091"/>
          <ac:spMkLst>
            <pc:docMk/>
            <pc:sldMk cId="965812192" sldId="551"/>
            <ac:spMk id="118" creationId="{C714DADE-2AD1-4E8F-ADA8-C1C45687A631}"/>
          </ac:spMkLst>
        </pc:spChg>
        <pc:spChg chg="mod">
          <ac:chgData name="Elisie Kåresdotter" userId="62ff3f16-7c40-4cdc-b0a7-6885b8e42aee" providerId="ADAL" clId="{D9B0FBA6-56FC-4B7F-B54C-A27BC36AADA2}" dt="2023-04-23T11:55:22.790" v="10325"/>
          <ac:spMkLst>
            <pc:docMk/>
            <pc:sldMk cId="965812192" sldId="551"/>
            <ac:spMk id="118" creationId="{F47F5E21-AE07-4217-9552-22F19136A855}"/>
          </ac:spMkLst>
        </pc:spChg>
        <pc:spChg chg="mod">
          <ac:chgData name="Elisie Kåresdotter" userId="62ff3f16-7c40-4cdc-b0a7-6885b8e42aee" providerId="ADAL" clId="{D9B0FBA6-56FC-4B7F-B54C-A27BC36AADA2}" dt="2023-04-23T11:55:22.790" v="10325"/>
          <ac:spMkLst>
            <pc:docMk/>
            <pc:sldMk cId="965812192" sldId="551"/>
            <ac:spMk id="119" creationId="{4943A99C-DEB3-4411-9CE4-101C6D77A2B7}"/>
          </ac:spMkLst>
        </pc:spChg>
        <pc:spChg chg="mod">
          <ac:chgData name="Elisie Kåresdotter" userId="62ff3f16-7c40-4cdc-b0a7-6885b8e42aee" providerId="ADAL" clId="{D9B0FBA6-56FC-4B7F-B54C-A27BC36AADA2}" dt="2023-04-23T11:55:22.790" v="10325"/>
          <ac:spMkLst>
            <pc:docMk/>
            <pc:sldMk cId="965812192" sldId="551"/>
            <ac:spMk id="120" creationId="{0CC9078F-16B9-4045-B3B4-57F577B7EFCE}"/>
          </ac:spMkLst>
        </pc:spChg>
        <pc:spChg chg="mod">
          <ac:chgData name="Elisie Kåresdotter" userId="62ff3f16-7c40-4cdc-b0a7-6885b8e42aee" providerId="ADAL" clId="{D9B0FBA6-56FC-4B7F-B54C-A27BC36AADA2}" dt="2023-04-23T11:55:22.790" v="10325"/>
          <ac:spMkLst>
            <pc:docMk/>
            <pc:sldMk cId="965812192" sldId="551"/>
            <ac:spMk id="121" creationId="{FF2EF0EC-4A40-4A6F-8544-1810B5C53D66}"/>
          </ac:spMkLst>
        </pc:spChg>
        <pc:grpChg chg="del">
          <ac:chgData name="Elisie Kåresdotter" userId="62ff3f16-7c40-4cdc-b0a7-6885b8e42aee" providerId="ADAL" clId="{D9B0FBA6-56FC-4B7F-B54C-A27BC36AADA2}" dt="2023-04-18T14:53:54.199" v="6655" actId="478"/>
          <ac:grpSpMkLst>
            <pc:docMk/>
            <pc:sldMk cId="965812192" sldId="551"/>
            <ac:grpSpMk id="2" creationId="{D29934FB-0F1A-4674-BC33-A817EB4E5A1B}"/>
          </ac:grpSpMkLst>
        </pc:grpChg>
        <pc:grpChg chg="del">
          <ac:chgData name="Elisie Kåresdotter" userId="62ff3f16-7c40-4cdc-b0a7-6885b8e42aee" providerId="ADAL" clId="{D9B0FBA6-56FC-4B7F-B54C-A27BC36AADA2}" dt="2023-04-23T11:54:28.767" v="10243" actId="478"/>
          <ac:grpSpMkLst>
            <pc:docMk/>
            <pc:sldMk cId="965812192" sldId="551"/>
            <ac:grpSpMk id="37" creationId="{165D6067-0EA6-4FEB-A82D-C4162DBBEFEB}"/>
          </ac:grpSpMkLst>
        </pc:grpChg>
        <pc:grpChg chg="add del mod">
          <ac:chgData name="Elisie Kåresdotter" userId="62ff3f16-7c40-4cdc-b0a7-6885b8e42aee" providerId="ADAL" clId="{D9B0FBA6-56FC-4B7F-B54C-A27BC36AADA2}" dt="2023-04-21T13:16:27.525" v="9052" actId="478"/>
          <ac:grpSpMkLst>
            <pc:docMk/>
            <pc:sldMk cId="965812192" sldId="551"/>
            <ac:grpSpMk id="37" creationId="{7D689775-A435-4F09-9E23-C061B118BE3E}"/>
          </ac:grpSpMkLst>
        </pc:grpChg>
        <pc:grpChg chg="mod">
          <ac:chgData name="Elisie Kåresdotter" userId="62ff3f16-7c40-4cdc-b0a7-6885b8e42aee" providerId="ADAL" clId="{D9B0FBA6-56FC-4B7F-B54C-A27BC36AADA2}" dt="2023-04-18T14:53:54.419" v="6656"/>
          <ac:grpSpMkLst>
            <pc:docMk/>
            <pc:sldMk cId="965812192" sldId="551"/>
            <ac:grpSpMk id="38" creationId="{DC7FE49F-BCBA-4CA3-B6D6-7FB95AF1C436}"/>
          </ac:grpSpMkLst>
        </pc:grpChg>
        <pc:grpChg chg="mod">
          <ac:chgData name="Elisie Kåresdotter" userId="62ff3f16-7c40-4cdc-b0a7-6885b8e42aee" providerId="ADAL" clId="{D9B0FBA6-56FC-4B7F-B54C-A27BC36AADA2}" dt="2023-04-18T14:53:54.419" v="6656"/>
          <ac:grpSpMkLst>
            <pc:docMk/>
            <pc:sldMk cId="965812192" sldId="551"/>
            <ac:grpSpMk id="39" creationId="{13E32C3B-DB95-4652-9A33-36FC4682DCD1}"/>
          </ac:grpSpMkLst>
        </pc:grpChg>
        <pc:grpChg chg="mod">
          <ac:chgData name="Elisie Kåresdotter" userId="62ff3f16-7c40-4cdc-b0a7-6885b8e42aee" providerId="ADAL" clId="{D9B0FBA6-56FC-4B7F-B54C-A27BC36AADA2}" dt="2023-04-18T14:53:54.419" v="6656"/>
          <ac:grpSpMkLst>
            <pc:docMk/>
            <pc:sldMk cId="965812192" sldId="551"/>
            <ac:grpSpMk id="46" creationId="{D9A7ACF9-39CB-4850-83F5-8612F36B245C}"/>
          </ac:grpSpMkLst>
        </pc:grpChg>
        <pc:grpChg chg="mod">
          <ac:chgData name="Elisie Kåresdotter" userId="62ff3f16-7c40-4cdc-b0a7-6885b8e42aee" providerId="ADAL" clId="{D9B0FBA6-56FC-4B7F-B54C-A27BC36AADA2}" dt="2023-04-18T14:53:54.419" v="6656"/>
          <ac:grpSpMkLst>
            <pc:docMk/>
            <pc:sldMk cId="965812192" sldId="551"/>
            <ac:grpSpMk id="48" creationId="{2CADFAE4-21AA-4B24-954C-C15BBFB271D2}"/>
          </ac:grpSpMkLst>
        </pc:grpChg>
        <pc:grpChg chg="mod">
          <ac:chgData name="Elisie Kåresdotter" userId="62ff3f16-7c40-4cdc-b0a7-6885b8e42aee" providerId="ADAL" clId="{D9B0FBA6-56FC-4B7F-B54C-A27BC36AADA2}" dt="2023-04-18T14:53:54.419" v="6656"/>
          <ac:grpSpMkLst>
            <pc:docMk/>
            <pc:sldMk cId="965812192" sldId="551"/>
            <ac:grpSpMk id="49" creationId="{EBDB1946-A6EF-40DB-A9B5-38533C6834CB}"/>
          </ac:grpSpMkLst>
        </pc:grpChg>
        <pc:grpChg chg="mod">
          <ac:chgData name="Elisie Kåresdotter" userId="62ff3f16-7c40-4cdc-b0a7-6885b8e42aee" providerId="ADAL" clId="{D9B0FBA6-56FC-4B7F-B54C-A27BC36AADA2}" dt="2023-04-18T14:53:54.419" v="6656"/>
          <ac:grpSpMkLst>
            <pc:docMk/>
            <pc:sldMk cId="965812192" sldId="551"/>
            <ac:grpSpMk id="50" creationId="{57ADF39B-54E2-4BD3-BD11-136CC5FAE3D6}"/>
          </ac:grpSpMkLst>
        </pc:grpChg>
        <pc:grpChg chg="add del mod">
          <ac:chgData name="Elisie Kåresdotter" userId="62ff3f16-7c40-4cdc-b0a7-6885b8e42aee" providerId="ADAL" clId="{D9B0FBA6-56FC-4B7F-B54C-A27BC36AADA2}" dt="2023-04-21T14:05:10.125" v="10090" actId="478"/>
          <ac:grpSpMkLst>
            <pc:docMk/>
            <pc:sldMk cId="965812192" sldId="551"/>
            <ac:grpSpMk id="63" creationId="{87BAF08F-8A2B-4E49-86E6-C7A48B71BCC5}"/>
          </ac:grpSpMkLst>
        </pc:grpChg>
        <pc:grpChg chg="add del mod">
          <ac:chgData name="Elisie Kåresdotter" userId="62ff3f16-7c40-4cdc-b0a7-6885b8e42aee" providerId="ADAL" clId="{D9B0FBA6-56FC-4B7F-B54C-A27BC36AADA2}" dt="2023-04-23T11:54:38.818" v="10249"/>
          <ac:grpSpMkLst>
            <pc:docMk/>
            <pc:sldMk cId="965812192" sldId="551"/>
            <ac:grpSpMk id="66" creationId="{0143F2FA-D6C2-4317-9327-0897861B3EA8}"/>
          </ac:grpSpMkLst>
        </pc:grpChg>
        <pc:grpChg chg="mod">
          <ac:chgData name="Elisie Kåresdotter" userId="62ff3f16-7c40-4cdc-b0a7-6885b8e42aee" providerId="ADAL" clId="{D9B0FBA6-56FC-4B7F-B54C-A27BC36AADA2}" dt="2023-04-21T13:16:32.169" v="9055"/>
          <ac:grpSpMkLst>
            <pc:docMk/>
            <pc:sldMk cId="965812192" sldId="551"/>
            <ac:grpSpMk id="67" creationId="{664E0372-2D9F-4E86-B70F-8F0C77D89872}"/>
          </ac:grpSpMkLst>
        </pc:grpChg>
        <pc:grpChg chg="mod">
          <ac:chgData name="Elisie Kåresdotter" userId="62ff3f16-7c40-4cdc-b0a7-6885b8e42aee" providerId="ADAL" clId="{D9B0FBA6-56FC-4B7F-B54C-A27BC36AADA2}" dt="2023-04-23T11:54:28.953" v="10244"/>
          <ac:grpSpMkLst>
            <pc:docMk/>
            <pc:sldMk cId="965812192" sldId="551"/>
            <ac:grpSpMk id="67" creationId="{DBD026B0-AAA7-4550-965C-FE1AA5D7988B}"/>
          </ac:grpSpMkLst>
        </pc:grpChg>
        <pc:grpChg chg="mod">
          <ac:chgData name="Elisie Kåresdotter" userId="62ff3f16-7c40-4cdc-b0a7-6885b8e42aee" providerId="ADAL" clId="{D9B0FBA6-56FC-4B7F-B54C-A27BC36AADA2}" dt="2023-04-21T13:16:32.169" v="9055"/>
          <ac:grpSpMkLst>
            <pc:docMk/>
            <pc:sldMk cId="965812192" sldId="551"/>
            <ac:grpSpMk id="68" creationId="{623314C6-17CB-48FE-8C76-994BAB451AC3}"/>
          </ac:grpSpMkLst>
        </pc:grpChg>
        <pc:grpChg chg="mod">
          <ac:chgData name="Elisie Kåresdotter" userId="62ff3f16-7c40-4cdc-b0a7-6885b8e42aee" providerId="ADAL" clId="{D9B0FBA6-56FC-4B7F-B54C-A27BC36AADA2}" dt="2023-04-21T13:16:32.169" v="9055"/>
          <ac:grpSpMkLst>
            <pc:docMk/>
            <pc:sldMk cId="965812192" sldId="551"/>
            <ac:grpSpMk id="70" creationId="{41EFF0B9-115A-460C-A982-08C1CB4979D4}"/>
          </ac:grpSpMkLst>
        </pc:grpChg>
        <pc:grpChg chg="mod">
          <ac:chgData name="Elisie Kåresdotter" userId="62ff3f16-7c40-4cdc-b0a7-6885b8e42aee" providerId="ADAL" clId="{D9B0FBA6-56FC-4B7F-B54C-A27BC36AADA2}" dt="2023-04-23T11:54:28.953" v="10244"/>
          <ac:grpSpMkLst>
            <pc:docMk/>
            <pc:sldMk cId="965812192" sldId="551"/>
            <ac:grpSpMk id="71" creationId="{9DB2F551-D0F6-422C-A88D-48E98A199AB8}"/>
          </ac:grpSpMkLst>
        </pc:grpChg>
        <pc:grpChg chg="mod">
          <ac:chgData name="Elisie Kåresdotter" userId="62ff3f16-7c40-4cdc-b0a7-6885b8e42aee" providerId="ADAL" clId="{D9B0FBA6-56FC-4B7F-B54C-A27BC36AADA2}" dt="2023-04-23T11:54:28.953" v="10244"/>
          <ac:grpSpMkLst>
            <pc:docMk/>
            <pc:sldMk cId="965812192" sldId="551"/>
            <ac:grpSpMk id="72" creationId="{59E6FB42-854F-4A83-A6E1-888A2BC131BF}"/>
          </ac:grpSpMkLst>
        </pc:grpChg>
        <pc:grpChg chg="mod">
          <ac:chgData name="Elisie Kåresdotter" userId="62ff3f16-7c40-4cdc-b0a7-6885b8e42aee" providerId="ADAL" clId="{D9B0FBA6-56FC-4B7F-B54C-A27BC36AADA2}" dt="2023-04-21T13:16:32.169" v="9055"/>
          <ac:grpSpMkLst>
            <pc:docMk/>
            <pc:sldMk cId="965812192" sldId="551"/>
            <ac:grpSpMk id="72" creationId="{A2EBE61F-C794-4215-80FA-225A5529FC57}"/>
          </ac:grpSpMkLst>
        </pc:grpChg>
        <pc:grpChg chg="mod">
          <ac:chgData name="Elisie Kåresdotter" userId="62ff3f16-7c40-4cdc-b0a7-6885b8e42aee" providerId="ADAL" clId="{D9B0FBA6-56FC-4B7F-B54C-A27BC36AADA2}" dt="2023-04-21T13:16:32.169" v="9055"/>
          <ac:grpSpMkLst>
            <pc:docMk/>
            <pc:sldMk cId="965812192" sldId="551"/>
            <ac:grpSpMk id="73" creationId="{C27CD1F5-86B5-4B2A-97F8-7401992B7E2C}"/>
          </ac:grpSpMkLst>
        </pc:grpChg>
        <pc:grpChg chg="mod">
          <ac:chgData name="Elisie Kåresdotter" userId="62ff3f16-7c40-4cdc-b0a7-6885b8e42aee" providerId="ADAL" clId="{D9B0FBA6-56FC-4B7F-B54C-A27BC36AADA2}" dt="2023-04-23T11:54:28.953" v="10244"/>
          <ac:grpSpMkLst>
            <pc:docMk/>
            <pc:sldMk cId="965812192" sldId="551"/>
            <ac:grpSpMk id="74" creationId="{774867E7-D042-43E4-9A30-ECAD26FD3567}"/>
          </ac:grpSpMkLst>
        </pc:grpChg>
        <pc:grpChg chg="mod">
          <ac:chgData name="Elisie Kåresdotter" userId="62ff3f16-7c40-4cdc-b0a7-6885b8e42aee" providerId="ADAL" clId="{D9B0FBA6-56FC-4B7F-B54C-A27BC36AADA2}" dt="2023-04-21T13:16:32.169" v="9055"/>
          <ac:grpSpMkLst>
            <pc:docMk/>
            <pc:sldMk cId="965812192" sldId="551"/>
            <ac:grpSpMk id="74" creationId="{AE334423-86F3-4578-877B-B21E380D4F8D}"/>
          </ac:grpSpMkLst>
        </pc:grpChg>
        <pc:grpChg chg="mod">
          <ac:chgData name="Elisie Kåresdotter" userId="62ff3f16-7c40-4cdc-b0a7-6885b8e42aee" providerId="ADAL" clId="{D9B0FBA6-56FC-4B7F-B54C-A27BC36AADA2}" dt="2023-04-21T13:16:32.169" v="9055"/>
          <ac:grpSpMkLst>
            <pc:docMk/>
            <pc:sldMk cId="965812192" sldId="551"/>
            <ac:grpSpMk id="75" creationId="{F5894E82-0CBF-4DF8-9250-0D4C146257C2}"/>
          </ac:grpSpMkLst>
        </pc:grpChg>
        <pc:grpChg chg="mod">
          <ac:chgData name="Elisie Kåresdotter" userId="62ff3f16-7c40-4cdc-b0a7-6885b8e42aee" providerId="ADAL" clId="{D9B0FBA6-56FC-4B7F-B54C-A27BC36AADA2}" dt="2023-04-23T11:54:28.953" v="10244"/>
          <ac:grpSpMkLst>
            <pc:docMk/>
            <pc:sldMk cId="965812192" sldId="551"/>
            <ac:grpSpMk id="76" creationId="{E0F55A40-1BA3-4EF9-B6CE-9605827C1169}"/>
          </ac:grpSpMkLst>
        </pc:grpChg>
        <pc:grpChg chg="mod">
          <ac:chgData name="Elisie Kåresdotter" userId="62ff3f16-7c40-4cdc-b0a7-6885b8e42aee" providerId="ADAL" clId="{D9B0FBA6-56FC-4B7F-B54C-A27BC36AADA2}" dt="2023-04-21T13:16:32.169" v="9055"/>
          <ac:grpSpMkLst>
            <pc:docMk/>
            <pc:sldMk cId="965812192" sldId="551"/>
            <ac:grpSpMk id="77" creationId="{411A0C78-9DD4-4060-9992-6D2038D73691}"/>
          </ac:grpSpMkLst>
        </pc:grpChg>
        <pc:grpChg chg="mod">
          <ac:chgData name="Elisie Kåresdotter" userId="62ff3f16-7c40-4cdc-b0a7-6885b8e42aee" providerId="ADAL" clId="{D9B0FBA6-56FC-4B7F-B54C-A27BC36AADA2}" dt="2023-04-23T11:54:28.953" v="10244"/>
          <ac:grpSpMkLst>
            <pc:docMk/>
            <pc:sldMk cId="965812192" sldId="551"/>
            <ac:grpSpMk id="77" creationId="{B485371C-DFAE-42E9-821D-160237833C16}"/>
          </ac:grpSpMkLst>
        </pc:grpChg>
        <pc:grpChg chg="mod">
          <ac:chgData name="Elisie Kåresdotter" userId="62ff3f16-7c40-4cdc-b0a7-6885b8e42aee" providerId="ADAL" clId="{D9B0FBA6-56FC-4B7F-B54C-A27BC36AADA2}" dt="2023-04-23T11:54:28.953" v="10244"/>
          <ac:grpSpMkLst>
            <pc:docMk/>
            <pc:sldMk cId="965812192" sldId="551"/>
            <ac:grpSpMk id="78" creationId="{5A624E9D-4749-4A18-84CB-89BDA03E69CD}"/>
          </ac:grpSpMkLst>
        </pc:grpChg>
        <pc:grpChg chg="mod">
          <ac:chgData name="Elisie Kåresdotter" userId="62ff3f16-7c40-4cdc-b0a7-6885b8e42aee" providerId="ADAL" clId="{D9B0FBA6-56FC-4B7F-B54C-A27BC36AADA2}" dt="2023-04-21T13:16:32.169" v="9055"/>
          <ac:grpSpMkLst>
            <pc:docMk/>
            <pc:sldMk cId="965812192" sldId="551"/>
            <ac:grpSpMk id="78" creationId="{D1E81543-7787-4B2B-99B9-CBA04B44B005}"/>
          </ac:grpSpMkLst>
        </pc:grpChg>
        <pc:grpChg chg="mod">
          <ac:chgData name="Elisie Kåresdotter" userId="62ff3f16-7c40-4cdc-b0a7-6885b8e42aee" providerId="ADAL" clId="{D9B0FBA6-56FC-4B7F-B54C-A27BC36AADA2}" dt="2023-04-23T11:54:28.953" v="10244"/>
          <ac:grpSpMkLst>
            <pc:docMk/>
            <pc:sldMk cId="965812192" sldId="551"/>
            <ac:grpSpMk id="79" creationId="{355D5C9E-9085-40E2-8C80-FD6F7AAD3F6C}"/>
          </ac:grpSpMkLst>
        </pc:grpChg>
        <pc:grpChg chg="mod">
          <ac:chgData name="Elisie Kåresdotter" userId="62ff3f16-7c40-4cdc-b0a7-6885b8e42aee" providerId="ADAL" clId="{D9B0FBA6-56FC-4B7F-B54C-A27BC36AADA2}" dt="2023-04-23T11:54:28.953" v="10244"/>
          <ac:grpSpMkLst>
            <pc:docMk/>
            <pc:sldMk cId="965812192" sldId="551"/>
            <ac:grpSpMk id="80" creationId="{C34DE5EC-E315-468D-9088-31B261AF198C}"/>
          </ac:grpSpMkLst>
        </pc:grpChg>
        <pc:grpChg chg="mod">
          <ac:chgData name="Elisie Kåresdotter" userId="62ff3f16-7c40-4cdc-b0a7-6885b8e42aee" providerId="ADAL" clId="{D9B0FBA6-56FC-4B7F-B54C-A27BC36AADA2}" dt="2023-04-23T11:54:28.953" v="10244"/>
          <ac:grpSpMkLst>
            <pc:docMk/>
            <pc:sldMk cId="965812192" sldId="551"/>
            <ac:grpSpMk id="81" creationId="{14EA0BB6-73B2-43B1-9F42-E5BCE737707F}"/>
          </ac:grpSpMkLst>
        </pc:grpChg>
        <pc:grpChg chg="add mod">
          <ac:chgData name="Elisie Kåresdotter" userId="62ff3f16-7c40-4cdc-b0a7-6885b8e42aee" providerId="ADAL" clId="{D9B0FBA6-56FC-4B7F-B54C-A27BC36AADA2}" dt="2023-04-21T14:05:10.330" v="10091"/>
          <ac:grpSpMkLst>
            <pc:docMk/>
            <pc:sldMk cId="965812192" sldId="551"/>
            <ac:grpSpMk id="91" creationId="{B030E655-756E-4894-A611-CE7831C35318}"/>
          </ac:grpSpMkLst>
        </pc:grpChg>
        <pc:grpChg chg="mod">
          <ac:chgData name="Elisie Kåresdotter" userId="62ff3f16-7c40-4cdc-b0a7-6885b8e42aee" providerId="ADAL" clId="{D9B0FBA6-56FC-4B7F-B54C-A27BC36AADA2}" dt="2023-04-21T14:05:10.330" v="10091"/>
          <ac:grpSpMkLst>
            <pc:docMk/>
            <pc:sldMk cId="965812192" sldId="551"/>
            <ac:grpSpMk id="92" creationId="{06EFC795-E905-485F-841A-95CBBB7785F5}"/>
          </ac:grpSpMkLst>
        </pc:grpChg>
        <pc:grpChg chg="add mod">
          <ac:chgData name="Elisie Kåresdotter" userId="62ff3f16-7c40-4cdc-b0a7-6885b8e42aee" providerId="ADAL" clId="{D9B0FBA6-56FC-4B7F-B54C-A27BC36AADA2}" dt="2023-04-23T11:55:22.790" v="10325"/>
          <ac:grpSpMkLst>
            <pc:docMk/>
            <pc:sldMk cId="965812192" sldId="551"/>
            <ac:grpSpMk id="94" creationId="{79DD4934-91B5-44A0-AFE2-E5B789EC7243}"/>
          </ac:grpSpMkLst>
        </pc:grpChg>
        <pc:grpChg chg="mod">
          <ac:chgData name="Elisie Kåresdotter" userId="62ff3f16-7c40-4cdc-b0a7-6885b8e42aee" providerId="ADAL" clId="{D9B0FBA6-56FC-4B7F-B54C-A27BC36AADA2}" dt="2023-04-23T11:55:22.790" v="10325"/>
          <ac:grpSpMkLst>
            <pc:docMk/>
            <pc:sldMk cId="965812192" sldId="551"/>
            <ac:grpSpMk id="95" creationId="{4495D100-F64C-4A14-9BD5-191FA16DF128}"/>
          </ac:grpSpMkLst>
        </pc:grpChg>
        <pc:grpChg chg="mod">
          <ac:chgData name="Elisie Kåresdotter" userId="62ff3f16-7c40-4cdc-b0a7-6885b8e42aee" providerId="ADAL" clId="{D9B0FBA6-56FC-4B7F-B54C-A27BC36AADA2}" dt="2023-04-21T14:05:10.330" v="10091"/>
          <ac:grpSpMkLst>
            <pc:docMk/>
            <pc:sldMk cId="965812192" sldId="551"/>
            <ac:grpSpMk id="96" creationId="{65B62EAE-7B35-4F31-ACF8-09AC88322D48}"/>
          </ac:grpSpMkLst>
        </pc:grpChg>
        <pc:grpChg chg="mod">
          <ac:chgData name="Elisie Kåresdotter" userId="62ff3f16-7c40-4cdc-b0a7-6885b8e42aee" providerId="ADAL" clId="{D9B0FBA6-56FC-4B7F-B54C-A27BC36AADA2}" dt="2023-04-21T14:05:10.330" v="10091"/>
          <ac:grpSpMkLst>
            <pc:docMk/>
            <pc:sldMk cId="965812192" sldId="551"/>
            <ac:grpSpMk id="97" creationId="{E3F2605F-DB5C-4A42-9620-3358555C4A6E}"/>
          </ac:grpSpMkLst>
        </pc:grpChg>
        <pc:grpChg chg="mod">
          <ac:chgData name="Elisie Kåresdotter" userId="62ff3f16-7c40-4cdc-b0a7-6885b8e42aee" providerId="ADAL" clId="{D9B0FBA6-56FC-4B7F-B54C-A27BC36AADA2}" dt="2023-04-21T14:05:10.330" v="10091"/>
          <ac:grpSpMkLst>
            <pc:docMk/>
            <pc:sldMk cId="965812192" sldId="551"/>
            <ac:grpSpMk id="99" creationId="{1B6C8682-4DB1-4168-8E42-CE6FA3BCBF5F}"/>
          </ac:grpSpMkLst>
        </pc:grpChg>
        <pc:grpChg chg="mod">
          <ac:chgData name="Elisie Kåresdotter" userId="62ff3f16-7c40-4cdc-b0a7-6885b8e42aee" providerId="ADAL" clId="{D9B0FBA6-56FC-4B7F-B54C-A27BC36AADA2}" dt="2023-04-23T11:55:22.790" v="10325"/>
          <ac:grpSpMkLst>
            <pc:docMk/>
            <pc:sldMk cId="965812192" sldId="551"/>
            <ac:grpSpMk id="99" creationId="{82B7E265-5F87-4B0B-A8E4-2CF6FDFAEFC8}"/>
          </ac:grpSpMkLst>
        </pc:grpChg>
        <pc:grpChg chg="mod">
          <ac:chgData name="Elisie Kåresdotter" userId="62ff3f16-7c40-4cdc-b0a7-6885b8e42aee" providerId="ADAL" clId="{D9B0FBA6-56FC-4B7F-B54C-A27BC36AADA2}" dt="2023-04-23T11:55:22.790" v="10325"/>
          <ac:grpSpMkLst>
            <pc:docMk/>
            <pc:sldMk cId="965812192" sldId="551"/>
            <ac:grpSpMk id="100" creationId="{CAD00685-BD40-4467-AC7E-B387760BA85F}"/>
          </ac:grpSpMkLst>
        </pc:grpChg>
        <pc:grpChg chg="mod">
          <ac:chgData name="Elisie Kåresdotter" userId="62ff3f16-7c40-4cdc-b0a7-6885b8e42aee" providerId="ADAL" clId="{D9B0FBA6-56FC-4B7F-B54C-A27BC36AADA2}" dt="2023-04-21T14:05:10.330" v="10091"/>
          <ac:grpSpMkLst>
            <pc:docMk/>
            <pc:sldMk cId="965812192" sldId="551"/>
            <ac:grpSpMk id="101" creationId="{8001A62E-6D79-4130-BD06-8FED9B7F9A46}"/>
          </ac:grpSpMkLst>
        </pc:grpChg>
        <pc:grpChg chg="mod">
          <ac:chgData name="Elisie Kåresdotter" userId="62ff3f16-7c40-4cdc-b0a7-6885b8e42aee" providerId="ADAL" clId="{D9B0FBA6-56FC-4B7F-B54C-A27BC36AADA2}" dt="2023-04-23T11:55:22.790" v="10325"/>
          <ac:grpSpMkLst>
            <pc:docMk/>
            <pc:sldMk cId="965812192" sldId="551"/>
            <ac:grpSpMk id="102" creationId="{888C2613-B3E8-4C54-A738-E639F1C59947}"/>
          </ac:grpSpMkLst>
        </pc:grpChg>
        <pc:grpChg chg="mod">
          <ac:chgData name="Elisie Kåresdotter" userId="62ff3f16-7c40-4cdc-b0a7-6885b8e42aee" providerId="ADAL" clId="{D9B0FBA6-56FC-4B7F-B54C-A27BC36AADA2}" dt="2023-04-21T14:05:10.330" v="10091"/>
          <ac:grpSpMkLst>
            <pc:docMk/>
            <pc:sldMk cId="965812192" sldId="551"/>
            <ac:grpSpMk id="102" creationId="{9CF30D26-95F6-4F0E-B34C-78545D05C5EA}"/>
          </ac:grpSpMkLst>
        </pc:grpChg>
        <pc:grpChg chg="mod">
          <ac:chgData name="Elisie Kåresdotter" userId="62ff3f16-7c40-4cdc-b0a7-6885b8e42aee" providerId="ADAL" clId="{D9B0FBA6-56FC-4B7F-B54C-A27BC36AADA2}" dt="2023-04-21T14:05:10.330" v="10091"/>
          <ac:grpSpMkLst>
            <pc:docMk/>
            <pc:sldMk cId="965812192" sldId="551"/>
            <ac:grpSpMk id="103" creationId="{6FA7DE75-8234-403A-A81A-44DCD4CCAEFA}"/>
          </ac:grpSpMkLst>
        </pc:grpChg>
        <pc:grpChg chg="mod">
          <ac:chgData name="Elisie Kåresdotter" userId="62ff3f16-7c40-4cdc-b0a7-6885b8e42aee" providerId="ADAL" clId="{D9B0FBA6-56FC-4B7F-B54C-A27BC36AADA2}" dt="2023-04-21T14:05:10.330" v="10091"/>
          <ac:grpSpMkLst>
            <pc:docMk/>
            <pc:sldMk cId="965812192" sldId="551"/>
            <ac:grpSpMk id="104" creationId="{357FF8F5-7939-4266-B5EE-F3A9627D2844}"/>
          </ac:grpSpMkLst>
        </pc:grpChg>
        <pc:grpChg chg="mod">
          <ac:chgData name="Elisie Kåresdotter" userId="62ff3f16-7c40-4cdc-b0a7-6885b8e42aee" providerId="ADAL" clId="{D9B0FBA6-56FC-4B7F-B54C-A27BC36AADA2}" dt="2023-04-23T11:55:22.790" v="10325"/>
          <ac:grpSpMkLst>
            <pc:docMk/>
            <pc:sldMk cId="965812192" sldId="551"/>
            <ac:grpSpMk id="104" creationId="{F68C87CC-9CE4-4186-9128-F7D64C9A6C00}"/>
          </ac:grpSpMkLst>
        </pc:grpChg>
        <pc:grpChg chg="mod">
          <ac:chgData name="Elisie Kåresdotter" userId="62ff3f16-7c40-4cdc-b0a7-6885b8e42aee" providerId="ADAL" clId="{D9B0FBA6-56FC-4B7F-B54C-A27BC36AADA2}" dt="2023-04-21T14:05:10.330" v="10091"/>
          <ac:grpSpMkLst>
            <pc:docMk/>
            <pc:sldMk cId="965812192" sldId="551"/>
            <ac:grpSpMk id="105" creationId="{229CD6C5-C2AB-4F2B-B40C-E4B83AD4C6E0}"/>
          </ac:grpSpMkLst>
        </pc:grpChg>
        <pc:grpChg chg="mod">
          <ac:chgData name="Elisie Kåresdotter" userId="62ff3f16-7c40-4cdc-b0a7-6885b8e42aee" providerId="ADAL" clId="{D9B0FBA6-56FC-4B7F-B54C-A27BC36AADA2}" dt="2023-04-23T11:55:22.790" v="10325"/>
          <ac:grpSpMkLst>
            <pc:docMk/>
            <pc:sldMk cId="965812192" sldId="551"/>
            <ac:grpSpMk id="105" creationId="{A733A659-0388-4F23-9C51-F7DAE8C00EE1}"/>
          </ac:grpSpMkLst>
        </pc:grpChg>
        <pc:grpChg chg="mod">
          <ac:chgData name="Elisie Kåresdotter" userId="62ff3f16-7c40-4cdc-b0a7-6885b8e42aee" providerId="ADAL" clId="{D9B0FBA6-56FC-4B7F-B54C-A27BC36AADA2}" dt="2023-04-23T11:55:22.790" v="10325"/>
          <ac:grpSpMkLst>
            <pc:docMk/>
            <pc:sldMk cId="965812192" sldId="551"/>
            <ac:grpSpMk id="106" creationId="{2879E95F-144D-4207-BA2F-3C65FAFACBAA}"/>
          </ac:grpSpMkLst>
        </pc:grpChg>
        <pc:grpChg chg="mod">
          <ac:chgData name="Elisie Kåresdotter" userId="62ff3f16-7c40-4cdc-b0a7-6885b8e42aee" providerId="ADAL" clId="{D9B0FBA6-56FC-4B7F-B54C-A27BC36AADA2}" dt="2023-04-21T14:05:10.330" v="10091"/>
          <ac:grpSpMkLst>
            <pc:docMk/>
            <pc:sldMk cId="965812192" sldId="551"/>
            <ac:grpSpMk id="106" creationId="{F57D98CE-1394-424F-8B75-297DA4E7763A}"/>
          </ac:grpSpMkLst>
        </pc:grpChg>
        <pc:grpChg chg="mod">
          <ac:chgData name="Elisie Kåresdotter" userId="62ff3f16-7c40-4cdc-b0a7-6885b8e42aee" providerId="ADAL" clId="{D9B0FBA6-56FC-4B7F-B54C-A27BC36AADA2}" dt="2023-04-23T11:55:22.790" v="10325"/>
          <ac:grpSpMkLst>
            <pc:docMk/>
            <pc:sldMk cId="965812192" sldId="551"/>
            <ac:grpSpMk id="107" creationId="{5BD0B80D-6805-45DE-9574-158B1984C660}"/>
          </ac:grpSpMkLst>
        </pc:grpChg>
        <pc:grpChg chg="mod">
          <ac:chgData name="Elisie Kåresdotter" userId="62ff3f16-7c40-4cdc-b0a7-6885b8e42aee" providerId="ADAL" clId="{D9B0FBA6-56FC-4B7F-B54C-A27BC36AADA2}" dt="2023-04-23T11:55:22.790" v="10325"/>
          <ac:grpSpMkLst>
            <pc:docMk/>
            <pc:sldMk cId="965812192" sldId="551"/>
            <ac:grpSpMk id="108" creationId="{452DBAB0-66CF-484E-9B58-73EDC639CB93}"/>
          </ac:grpSpMkLst>
        </pc:grpChg>
        <pc:grpChg chg="mod">
          <ac:chgData name="Elisie Kåresdotter" userId="62ff3f16-7c40-4cdc-b0a7-6885b8e42aee" providerId="ADAL" clId="{D9B0FBA6-56FC-4B7F-B54C-A27BC36AADA2}" dt="2023-04-23T11:55:22.790" v="10325"/>
          <ac:grpSpMkLst>
            <pc:docMk/>
            <pc:sldMk cId="965812192" sldId="551"/>
            <ac:grpSpMk id="109" creationId="{C2FC3F4E-4C7D-4B46-A61D-900E6CBEEB35}"/>
          </ac:grpSpMkLst>
        </pc:grpChg>
        <pc:picChg chg="del">
          <ac:chgData name="Elisie Kåresdotter" userId="62ff3f16-7c40-4cdc-b0a7-6885b8e42aee" providerId="ADAL" clId="{D9B0FBA6-56FC-4B7F-B54C-A27BC36AADA2}" dt="2023-04-18T14:35:22.781" v="6145" actId="478"/>
          <ac:picMkLst>
            <pc:docMk/>
            <pc:sldMk cId="965812192" sldId="551"/>
            <ac:picMk id="5" creationId="{103637F4-AA48-4122-8903-6384ECEA7231}"/>
          </ac:picMkLst>
        </pc:picChg>
        <pc:picChg chg="del">
          <ac:chgData name="Elisie Kåresdotter" userId="62ff3f16-7c40-4cdc-b0a7-6885b8e42aee" providerId="ADAL" clId="{D9B0FBA6-56FC-4B7F-B54C-A27BC36AADA2}" dt="2023-04-21T13:16:30.263" v="9053" actId="478"/>
          <ac:picMkLst>
            <pc:docMk/>
            <pc:sldMk cId="965812192" sldId="551"/>
            <ac:picMk id="26" creationId="{764E1CFD-52C2-452D-BBB9-CC4175E3863A}"/>
          </ac:picMkLst>
        </pc:picChg>
        <pc:picChg chg="del">
          <ac:chgData name="Elisie Kåresdotter" userId="62ff3f16-7c40-4cdc-b0a7-6885b8e42aee" providerId="ADAL" clId="{D9B0FBA6-56FC-4B7F-B54C-A27BC36AADA2}" dt="2023-04-21T13:16:31.396" v="9054" actId="478"/>
          <ac:picMkLst>
            <pc:docMk/>
            <pc:sldMk cId="965812192" sldId="551"/>
            <ac:picMk id="27" creationId="{E22C9FFF-2EBD-4FFA-8614-2AB7671F8B83}"/>
          </ac:picMkLst>
        </pc:picChg>
        <pc:picChg chg="add mod">
          <ac:chgData name="Elisie Kåresdotter" userId="62ff3f16-7c40-4cdc-b0a7-6885b8e42aee" providerId="ADAL" clId="{D9B0FBA6-56FC-4B7F-B54C-A27BC36AADA2}" dt="2023-04-18T14:44:01.741" v="6531" actId="14100"/>
          <ac:picMkLst>
            <pc:docMk/>
            <pc:sldMk cId="965812192" sldId="551"/>
            <ac:picMk id="33" creationId="{E3AD414A-8559-4CD2-83AD-CC6B4ABC42DD}"/>
          </ac:picMkLst>
        </pc:picChg>
        <pc:picChg chg="del">
          <ac:chgData name="Elisie Kåresdotter" userId="62ff3f16-7c40-4cdc-b0a7-6885b8e42aee" providerId="ADAL" clId="{D9B0FBA6-56FC-4B7F-B54C-A27BC36AADA2}" dt="2023-04-18T14:35:05.531" v="6144" actId="478"/>
          <ac:picMkLst>
            <pc:docMk/>
            <pc:sldMk cId="965812192" sldId="551"/>
            <ac:picMk id="34" creationId="{64261732-82E6-47FC-9045-29DE09530F46}"/>
          </ac:picMkLst>
        </pc:picChg>
        <pc:picChg chg="add mod modCrop">
          <ac:chgData name="Elisie Kåresdotter" userId="62ff3f16-7c40-4cdc-b0a7-6885b8e42aee" providerId="ADAL" clId="{D9B0FBA6-56FC-4B7F-B54C-A27BC36AADA2}" dt="2023-04-18T14:38:06.250" v="6237" actId="1076"/>
          <ac:picMkLst>
            <pc:docMk/>
            <pc:sldMk cId="965812192" sldId="551"/>
            <ac:picMk id="36" creationId="{607F2802-7D86-45E3-9292-C4EDD9EE0B11}"/>
          </ac:picMkLst>
        </pc:picChg>
        <pc:picChg chg="mod">
          <ac:chgData name="Elisie Kåresdotter" userId="62ff3f16-7c40-4cdc-b0a7-6885b8e42aee" providerId="ADAL" clId="{D9B0FBA6-56FC-4B7F-B54C-A27BC36AADA2}" dt="2023-04-21T13:16:32.169" v="9055"/>
          <ac:picMkLst>
            <pc:docMk/>
            <pc:sldMk cId="965812192" sldId="551"/>
            <ac:picMk id="65" creationId="{8BCBB66E-A69B-4B61-8690-5C82780CC683}"/>
          </ac:picMkLst>
        </pc:picChg>
        <pc:picChg chg="mod">
          <ac:chgData name="Elisie Kåresdotter" userId="62ff3f16-7c40-4cdc-b0a7-6885b8e42aee" providerId="ADAL" clId="{D9B0FBA6-56FC-4B7F-B54C-A27BC36AADA2}" dt="2023-04-21T13:16:32.169" v="9055"/>
          <ac:picMkLst>
            <pc:docMk/>
            <pc:sldMk cId="965812192" sldId="551"/>
            <ac:picMk id="66" creationId="{54BF4BAF-C6A3-4C80-87C6-3F7E4023F5F1}"/>
          </ac:picMkLst>
        </pc:picChg>
        <pc:picChg chg="mod">
          <ac:chgData name="Elisie Kåresdotter" userId="62ff3f16-7c40-4cdc-b0a7-6885b8e42aee" providerId="ADAL" clId="{D9B0FBA6-56FC-4B7F-B54C-A27BC36AADA2}" dt="2023-04-23T11:54:28.953" v="10244"/>
          <ac:picMkLst>
            <pc:docMk/>
            <pc:sldMk cId="965812192" sldId="551"/>
            <ac:picMk id="68" creationId="{0EC40841-C6EF-4FA9-9B36-C729403F436F}"/>
          </ac:picMkLst>
        </pc:picChg>
        <pc:picChg chg="mod">
          <ac:chgData name="Elisie Kåresdotter" userId="62ff3f16-7c40-4cdc-b0a7-6885b8e42aee" providerId="ADAL" clId="{D9B0FBA6-56FC-4B7F-B54C-A27BC36AADA2}" dt="2023-04-23T11:54:28.953" v="10244"/>
          <ac:picMkLst>
            <pc:docMk/>
            <pc:sldMk cId="965812192" sldId="551"/>
            <ac:picMk id="70" creationId="{901AFAF9-56C4-46C0-868F-1D5848EA4713}"/>
          </ac:picMkLst>
        </pc:picChg>
        <pc:picChg chg="mod">
          <ac:chgData name="Elisie Kåresdotter" userId="62ff3f16-7c40-4cdc-b0a7-6885b8e42aee" providerId="ADAL" clId="{D9B0FBA6-56FC-4B7F-B54C-A27BC36AADA2}" dt="2023-04-21T14:05:10.330" v="10091"/>
          <ac:picMkLst>
            <pc:docMk/>
            <pc:sldMk cId="965812192" sldId="551"/>
            <ac:picMk id="93" creationId="{0BC1591D-B059-4E46-BB7C-B9E0B40B7CF0}"/>
          </ac:picMkLst>
        </pc:picChg>
        <pc:picChg chg="mod">
          <ac:chgData name="Elisie Kåresdotter" userId="62ff3f16-7c40-4cdc-b0a7-6885b8e42aee" providerId="ADAL" clId="{D9B0FBA6-56FC-4B7F-B54C-A27BC36AADA2}" dt="2023-04-21T14:05:10.330" v="10091"/>
          <ac:picMkLst>
            <pc:docMk/>
            <pc:sldMk cId="965812192" sldId="551"/>
            <ac:picMk id="95" creationId="{F3EF1DCC-83A4-4686-B478-32C0F1E77186}"/>
          </ac:picMkLst>
        </pc:picChg>
        <pc:picChg chg="mod">
          <ac:chgData name="Elisie Kåresdotter" userId="62ff3f16-7c40-4cdc-b0a7-6885b8e42aee" providerId="ADAL" clId="{D9B0FBA6-56FC-4B7F-B54C-A27BC36AADA2}" dt="2023-04-23T11:55:22.790" v="10325"/>
          <ac:picMkLst>
            <pc:docMk/>
            <pc:sldMk cId="965812192" sldId="551"/>
            <ac:picMk id="96" creationId="{732C314C-5763-45AF-9F4D-04CF6E4B4074}"/>
          </ac:picMkLst>
        </pc:picChg>
        <pc:picChg chg="mod">
          <ac:chgData name="Elisie Kåresdotter" userId="62ff3f16-7c40-4cdc-b0a7-6885b8e42aee" providerId="ADAL" clId="{D9B0FBA6-56FC-4B7F-B54C-A27BC36AADA2}" dt="2023-04-23T11:55:22.790" v="10325"/>
          <ac:picMkLst>
            <pc:docMk/>
            <pc:sldMk cId="965812192" sldId="551"/>
            <ac:picMk id="98" creationId="{6F48421E-2483-4BBE-873A-0E306E8A8503}"/>
          </ac:picMkLst>
        </pc:picChg>
      </pc:sldChg>
      <pc:sldChg chg="addSp delSp modSp add mod ord">
        <pc:chgData name="Elisie Kåresdotter" userId="62ff3f16-7c40-4cdc-b0a7-6885b8e42aee" providerId="ADAL" clId="{D9B0FBA6-56FC-4B7F-B54C-A27BC36AADA2}" dt="2023-04-23T11:55:32.889" v="10333"/>
        <pc:sldMkLst>
          <pc:docMk/>
          <pc:sldMk cId="3762274393" sldId="552"/>
        </pc:sldMkLst>
        <pc:spChg chg="mod">
          <ac:chgData name="Elisie Kåresdotter" userId="62ff3f16-7c40-4cdc-b0a7-6885b8e42aee" providerId="ADAL" clId="{D9B0FBA6-56FC-4B7F-B54C-A27BC36AADA2}" dt="2023-04-21T13:47:28.651" v="9631" actId="20577"/>
          <ac:spMkLst>
            <pc:docMk/>
            <pc:sldMk cId="3762274393" sldId="552"/>
            <ac:spMk id="25" creationId="{931CFF9B-448A-499C-A07C-D651DDDE6C7E}"/>
          </ac:spMkLst>
        </pc:spChg>
        <pc:spChg chg="mod">
          <ac:chgData name="Elisie Kåresdotter" userId="62ff3f16-7c40-4cdc-b0a7-6885b8e42aee" providerId="ADAL" clId="{D9B0FBA6-56FC-4B7F-B54C-A27BC36AADA2}" dt="2023-04-21T13:54:15.292" v="10013" actId="20577"/>
          <ac:spMkLst>
            <pc:docMk/>
            <pc:sldMk cId="3762274393" sldId="552"/>
            <ac:spMk id="35" creationId="{BE052AAB-A2AA-4040-80FE-0B218C993A86}"/>
          </ac:spMkLst>
        </pc:spChg>
        <pc:spChg chg="del">
          <ac:chgData name="Elisie Kåresdotter" userId="62ff3f16-7c40-4cdc-b0a7-6885b8e42aee" providerId="ADAL" clId="{D9B0FBA6-56FC-4B7F-B54C-A27BC36AADA2}" dt="2023-04-18T14:53:11.336" v="6645" actId="478"/>
          <ac:spMkLst>
            <pc:docMk/>
            <pc:sldMk cId="3762274393" sldId="552"/>
            <ac:spMk id="47" creationId="{C2C857ED-1BC1-44E3-9550-049E755EE7C2}"/>
          </ac:spMkLst>
        </pc:spChg>
        <pc:spChg chg="mod">
          <ac:chgData name="Elisie Kåresdotter" userId="62ff3f16-7c40-4cdc-b0a7-6885b8e42aee" providerId="ADAL" clId="{D9B0FBA6-56FC-4B7F-B54C-A27BC36AADA2}" dt="2023-04-18T14:53:51.013" v="6654"/>
          <ac:spMkLst>
            <pc:docMk/>
            <pc:sldMk cId="3762274393" sldId="552"/>
            <ac:spMk id="50" creationId="{9853DA90-905D-4FFA-9023-18F64D6330A0}"/>
          </ac:spMkLst>
        </pc:spChg>
        <pc:spChg chg="mod">
          <ac:chgData name="Elisie Kåresdotter" userId="62ff3f16-7c40-4cdc-b0a7-6885b8e42aee" providerId="ADAL" clId="{D9B0FBA6-56FC-4B7F-B54C-A27BC36AADA2}" dt="2023-04-18T14:53:51.013" v="6654"/>
          <ac:spMkLst>
            <pc:docMk/>
            <pc:sldMk cId="3762274393" sldId="552"/>
            <ac:spMk id="51" creationId="{6DE14BAA-9C3D-471C-9519-F374ED81770E}"/>
          </ac:spMkLst>
        </pc:spChg>
        <pc:spChg chg="mod">
          <ac:chgData name="Elisie Kåresdotter" userId="62ff3f16-7c40-4cdc-b0a7-6885b8e42aee" providerId="ADAL" clId="{D9B0FBA6-56FC-4B7F-B54C-A27BC36AADA2}" dt="2023-04-18T14:53:51.013" v="6654"/>
          <ac:spMkLst>
            <pc:docMk/>
            <pc:sldMk cId="3762274393" sldId="552"/>
            <ac:spMk id="52" creationId="{BE3D09C7-8505-4333-ACCF-1D9C7CA9FE57}"/>
          </ac:spMkLst>
        </pc:spChg>
        <pc:spChg chg="mod">
          <ac:chgData name="Elisie Kåresdotter" userId="62ff3f16-7c40-4cdc-b0a7-6885b8e42aee" providerId="ADAL" clId="{D9B0FBA6-56FC-4B7F-B54C-A27BC36AADA2}" dt="2023-04-18T14:53:51.013" v="6654"/>
          <ac:spMkLst>
            <pc:docMk/>
            <pc:sldMk cId="3762274393" sldId="552"/>
            <ac:spMk id="53" creationId="{B054E54A-623B-4EFE-B044-2732473A21A3}"/>
          </ac:spMkLst>
        </pc:spChg>
        <pc:spChg chg="mod">
          <ac:chgData name="Elisie Kåresdotter" userId="62ff3f16-7c40-4cdc-b0a7-6885b8e42aee" providerId="ADAL" clId="{D9B0FBA6-56FC-4B7F-B54C-A27BC36AADA2}" dt="2023-04-18T14:53:51.013" v="6654"/>
          <ac:spMkLst>
            <pc:docMk/>
            <pc:sldMk cId="3762274393" sldId="552"/>
            <ac:spMk id="54" creationId="{D7274573-FFFE-437B-90C8-3CA9C3EAD1BA}"/>
          </ac:spMkLst>
        </pc:spChg>
        <pc:spChg chg="mod">
          <ac:chgData name="Elisie Kåresdotter" userId="62ff3f16-7c40-4cdc-b0a7-6885b8e42aee" providerId="ADAL" clId="{D9B0FBA6-56FC-4B7F-B54C-A27BC36AADA2}" dt="2023-04-18T14:56:01.303" v="6692" actId="20577"/>
          <ac:spMkLst>
            <pc:docMk/>
            <pc:sldMk cId="3762274393" sldId="552"/>
            <ac:spMk id="55" creationId="{4D8F3583-874D-4790-B092-1B6023CE894D}"/>
          </ac:spMkLst>
        </pc:spChg>
        <pc:spChg chg="mod">
          <ac:chgData name="Elisie Kåresdotter" userId="62ff3f16-7c40-4cdc-b0a7-6885b8e42aee" providerId="ADAL" clId="{D9B0FBA6-56FC-4B7F-B54C-A27BC36AADA2}" dt="2023-04-18T14:53:51.013" v="6654"/>
          <ac:spMkLst>
            <pc:docMk/>
            <pc:sldMk cId="3762274393" sldId="552"/>
            <ac:spMk id="56" creationId="{A95F5E32-7D07-432D-B406-1568E03C8D04}"/>
          </ac:spMkLst>
        </pc:spChg>
        <pc:spChg chg="mod">
          <ac:chgData name="Elisie Kåresdotter" userId="62ff3f16-7c40-4cdc-b0a7-6885b8e42aee" providerId="ADAL" clId="{D9B0FBA6-56FC-4B7F-B54C-A27BC36AADA2}" dt="2023-04-18T14:55:04.104" v="6682" actId="1076"/>
          <ac:spMkLst>
            <pc:docMk/>
            <pc:sldMk cId="3762274393" sldId="552"/>
            <ac:spMk id="57" creationId="{FA44E104-D9A3-490B-B68D-4F6E25CE6810}"/>
          </ac:spMkLst>
        </pc:spChg>
        <pc:spChg chg="mod">
          <ac:chgData name="Elisie Kåresdotter" userId="62ff3f16-7c40-4cdc-b0a7-6885b8e42aee" providerId="ADAL" clId="{D9B0FBA6-56FC-4B7F-B54C-A27BC36AADA2}" dt="2023-04-18T14:53:51.013" v="6654"/>
          <ac:spMkLst>
            <pc:docMk/>
            <pc:sldMk cId="3762274393" sldId="552"/>
            <ac:spMk id="58" creationId="{ABCC4920-F38B-47A8-8E8E-BE293BFF76F5}"/>
          </ac:spMkLst>
        </pc:spChg>
        <pc:spChg chg="mod">
          <ac:chgData name="Elisie Kåresdotter" userId="62ff3f16-7c40-4cdc-b0a7-6885b8e42aee" providerId="ADAL" clId="{D9B0FBA6-56FC-4B7F-B54C-A27BC36AADA2}" dt="2023-04-18T14:53:51.013" v="6654"/>
          <ac:spMkLst>
            <pc:docMk/>
            <pc:sldMk cId="3762274393" sldId="552"/>
            <ac:spMk id="59" creationId="{D597D4D9-BDD7-4E4C-8436-D1E4A8470C43}"/>
          </ac:spMkLst>
        </pc:spChg>
        <pc:spChg chg="mod">
          <ac:chgData name="Elisie Kåresdotter" userId="62ff3f16-7c40-4cdc-b0a7-6885b8e42aee" providerId="ADAL" clId="{D9B0FBA6-56FC-4B7F-B54C-A27BC36AADA2}" dt="2023-04-18T14:53:51.013" v="6654"/>
          <ac:spMkLst>
            <pc:docMk/>
            <pc:sldMk cId="3762274393" sldId="552"/>
            <ac:spMk id="60" creationId="{6163CF58-7265-484A-88E1-88432ECE9C24}"/>
          </ac:spMkLst>
        </pc:spChg>
        <pc:spChg chg="mod">
          <ac:chgData name="Elisie Kåresdotter" userId="62ff3f16-7c40-4cdc-b0a7-6885b8e42aee" providerId="ADAL" clId="{D9B0FBA6-56FC-4B7F-B54C-A27BC36AADA2}" dt="2023-04-18T14:53:51.013" v="6654"/>
          <ac:spMkLst>
            <pc:docMk/>
            <pc:sldMk cId="3762274393" sldId="552"/>
            <ac:spMk id="61" creationId="{00ADFC7F-703E-4836-8694-2BB2A21C5291}"/>
          </ac:spMkLst>
        </pc:spChg>
        <pc:spChg chg="mod">
          <ac:chgData name="Elisie Kåresdotter" userId="62ff3f16-7c40-4cdc-b0a7-6885b8e42aee" providerId="ADAL" clId="{D9B0FBA6-56FC-4B7F-B54C-A27BC36AADA2}" dt="2023-04-21T13:16:57.329" v="9061"/>
          <ac:spMkLst>
            <pc:docMk/>
            <pc:sldMk cId="3762274393" sldId="552"/>
            <ac:spMk id="63" creationId="{DA2A217C-665F-45D1-A0BB-CD720F45D2B6}"/>
          </ac:spMkLst>
        </pc:spChg>
        <pc:spChg chg="mod">
          <ac:chgData name="Elisie Kåresdotter" userId="62ff3f16-7c40-4cdc-b0a7-6885b8e42aee" providerId="ADAL" clId="{D9B0FBA6-56FC-4B7F-B54C-A27BC36AADA2}" dt="2023-04-23T11:54:32.347" v="10246"/>
          <ac:spMkLst>
            <pc:docMk/>
            <pc:sldMk cId="3762274393" sldId="552"/>
            <ac:spMk id="68" creationId="{558F9D2C-DB6B-4960-9FEA-61DE3E571760}"/>
          </ac:spMkLst>
        </pc:spChg>
        <pc:spChg chg="mod">
          <ac:chgData name="Elisie Kåresdotter" userId="62ff3f16-7c40-4cdc-b0a7-6885b8e42aee" providerId="ADAL" clId="{D9B0FBA6-56FC-4B7F-B54C-A27BC36AADA2}" dt="2023-04-21T13:16:57.329" v="9061"/>
          <ac:spMkLst>
            <pc:docMk/>
            <pc:sldMk cId="3762274393" sldId="552"/>
            <ac:spMk id="68" creationId="{61B967F8-AFBA-448D-B143-EA1020C60439}"/>
          </ac:spMkLst>
        </pc:spChg>
        <pc:spChg chg="mod">
          <ac:chgData name="Elisie Kåresdotter" userId="62ff3f16-7c40-4cdc-b0a7-6885b8e42aee" providerId="ADAL" clId="{D9B0FBA6-56FC-4B7F-B54C-A27BC36AADA2}" dt="2023-04-21T13:16:57.329" v="9061"/>
          <ac:spMkLst>
            <pc:docMk/>
            <pc:sldMk cId="3762274393" sldId="552"/>
            <ac:spMk id="70" creationId="{1E8E3580-9133-46DE-8C16-4FFB4333BD8E}"/>
          </ac:spMkLst>
        </pc:spChg>
        <pc:spChg chg="mod">
          <ac:chgData name="Elisie Kåresdotter" userId="62ff3f16-7c40-4cdc-b0a7-6885b8e42aee" providerId="ADAL" clId="{D9B0FBA6-56FC-4B7F-B54C-A27BC36AADA2}" dt="2023-04-23T11:54:32.347" v="10246"/>
          <ac:spMkLst>
            <pc:docMk/>
            <pc:sldMk cId="3762274393" sldId="552"/>
            <ac:spMk id="72" creationId="{D05EFB8C-85B1-45BC-B311-2DBEAD3FFEC7}"/>
          </ac:spMkLst>
        </pc:spChg>
        <pc:spChg chg="mod">
          <ac:chgData name="Elisie Kåresdotter" userId="62ff3f16-7c40-4cdc-b0a7-6885b8e42aee" providerId="ADAL" clId="{D9B0FBA6-56FC-4B7F-B54C-A27BC36AADA2}" dt="2023-04-23T11:54:32.347" v="10246"/>
          <ac:spMkLst>
            <pc:docMk/>
            <pc:sldMk cId="3762274393" sldId="552"/>
            <ac:spMk id="74" creationId="{77BB682F-6D5B-4558-A6AE-62B36D923D3A}"/>
          </ac:spMkLst>
        </pc:spChg>
        <pc:spChg chg="del">
          <ac:chgData name="Elisie Kåresdotter" userId="62ff3f16-7c40-4cdc-b0a7-6885b8e42aee" providerId="ADAL" clId="{D9B0FBA6-56FC-4B7F-B54C-A27BC36AADA2}" dt="2023-04-21T13:16:56.996" v="9060" actId="478"/>
          <ac:spMkLst>
            <pc:docMk/>
            <pc:sldMk cId="3762274393" sldId="552"/>
            <ac:spMk id="76" creationId="{1595FB72-A18E-47EC-8E7B-A69BBB8E0B04}"/>
          </ac:spMkLst>
        </pc:spChg>
        <pc:spChg chg="mod">
          <ac:chgData name="Elisie Kåresdotter" userId="62ff3f16-7c40-4cdc-b0a7-6885b8e42aee" providerId="ADAL" clId="{D9B0FBA6-56FC-4B7F-B54C-A27BC36AADA2}" dt="2023-04-21T13:16:57.329" v="9061"/>
          <ac:spMkLst>
            <pc:docMk/>
            <pc:sldMk cId="3762274393" sldId="552"/>
            <ac:spMk id="78" creationId="{F29452B0-A7F4-4153-AD94-EBD522899BB4}"/>
          </ac:spMkLst>
        </pc:spChg>
        <pc:spChg chg="mod">
          <ac:chgData name="Elisie Kåresdotter" userId="62ff3f16-7c40-4cdc-b0a7-6885b8e42aee" providerId="ADAL" clId="{D9B0FBA6-56FC-4B7F-B54C-A27BC36AADA2}" dt="2023-04-21T13:16:57.329" v="9061"/>
          <ac:spMkLst>
            <pc:docMk/>
            <pc:sldMk cId="3762274393" sldId="552"/>
            <ac:spMk id="79" creationId="{D1871D91-6DA5-4CAA-9A54-B04354D16DB4}"/>
          </ac:spMkLst>
        </pc:spChg>
        <pc:spChg chg="mod">
          <ac:chgData name="Elisie Kåresdotter" userId="62ff3f16-7c40-4cdc-b0a7-6885b8e42aee" providerId="ADAL" clId="{D9B0FBA6-56FC-4B7F-B54C-A27BC36AADA2}" dt="2023-04-21T13:16:57.329" v="9061"/>
          <ac:spMkLst>
            <pc:docMk/>
            <pc:sldMk cId="3762274393" sldId="552"/>
            <ac:spMk id="80" creationId="{4362CEEB-1FD4-43FB-A561-62B7E1054EE4}"/>
          </ac:spMkLst>
        </pc:spChg>
        <pc:spChg chg="mod">
          <ac:chgData name="Elisie Kåresdotter" userId="62ff3f16-7c40-4cdc-b0a7-6885b8e42aee" providerId="ADAL" clId="{D9B0FBA6-56FC-4B7F-B54C-A27BC36AADA2}" dt="2023-04-23T11:54:32.347" v="10246"/>
          <ac:spMkLst>
            <pc:docMk/>
            <pc:sldMk cId="3762274393" sldId="552"/>
            <ac:spMk id="81" creationId="{A856089A-6563-4FD5-BBCC-54247D349F59}"/>
          </ac:spMkLst>
        </pc:spChg>
        <pc:spChg chg="mod">
          <ac:chgData name="Elisie Kåresdotter" userId="62ff3f16-7c40-4cdc-b0a7-6885b8e42aee" providerId="ADAL" clId="{D9B0FBA6-56FC-4B7F-B54C-A27BC36AADA2}" dt="2023-04-21T13:16:57.329" v="9061"/>
          <ac:spMkLst>
            <pc:docMk/>
            <pc:sldMk cId="3762274393" sldId="552"/>
            <ac:spMk id="81" creationId="{B62585A5-1C73-4CB8-91BA-7B0795908717}"/>
          </ac:spMkLst>
        </pc:spChg>
        <pc:spChg chg="mod">
          <ac:chgData name="Elisie Kåresdotter" userId="62ff3f16-7c40-4cdc-b0a7-6885b8e42aee" providerId="ADAL" clId="{D9B0FBA6-56FC-4B7F-B54C-A27BC36AADA2}" dt="2023-04-23T11:54:32.347" v="10246"/>
          <ac:spMkLst>
            <pc:docMk/>
            <pc:sldMk cId="3762274393" sldId="552"/>
            <ac:spMk id="82" creationId="{11C471D0-8073-4480-AA59-CF1685B69847}"/>
          </ac:spMkLst>
        </pc:spChg>
        <pc:spChg chg="mod">
          <ac:chgData name="Elisie Kåresdotter" userId="62ff3f16-7c40-4cdc-b0a7-6885b8e42aee" providerId="ADAL" clId="{D9B0FBA6-56FC-4B7F-B54C-A27BC36AADA2}" dt="2023-04-21T13:16:57.329" v="9061"/>
          <ac:spMkLst>
            <pc:docMk/>
            <pc:sldMk cId="3762274393" sldId="552"/>
            <ac:spMk id="82" creationId="{79690BFF-A906-4156-A638-10CED93D8A8A}"/>
          </ac:spMkLst>
        </pc:spChg>
        <pc:spChg chg="mod">
          <ac:chgData name="Elisie Kåresdotter" userId="62ff3f16-7c40-4cdc-b0a7-6885b8e42aee" providerId="ADAL" clId="{D9B0FBA6-56FC-4B7F-B54C-A27BC36AADA2}" dt="2023-04-23T11:54:32.347" v="10246"/>
          <ac:spMkLst>
            <pc:docMk/>
            <pc:sldMk cId="3762274393" sldId="552"/>
            <ac:spMk id="83" creationId="{3FE24C89-9577-4FD6-88C2-400EE860FF78}"/>
          </ac:spMkLst>
        </pc:spChg>
        <pc:spChg chg="mod">
          <ac:chgData name="Elisie Kåresdotter" userId="62ff3f16-7c40-4cdc-b0a7-6885b8e42aee" providerId="ADAL" clId="{D9B0FBA6-56FC-4B7F-B54C-A27BC36AADA2}" dt="2023-04-21T13:16:57.329" v="9061"/>
          <ac:spMkLst>
            <pc:docMk/>
            <pc:sldMk cId="3762274393" sldId="552"/>
            <ac:spMk id="83" creationId="{4A52DC34-C589-4681-8957-2A09E76B47A9}"/>
          </ac:spMkLst>
        </pc:spChg>
        <pc:spChg chg="mod">
          <ac:chgData name="Elisie Kåresdotter" userId="62ff3f16-7c40-4cdc-b0a7-6885b8e42aee" providerId="ADAL" clId="{D9B0FBA6-56FC-4B7F-B54C-A27BC36AADA2}" dt="2023-04-23T11:54:32.347" v="10246"/>
          <ac:spMkLst>
            <pc:docMk/>
            <pc:sldMk cId="3762274393" sldId="552"/>
            <ac:spMk id="84" creationId="{3FD3FD07-80D0-40B7-AE42-CA980C2DDDF7}"/>
          </ac:spMkLst>
        </pc:spChg>
        <pc:spChg chg="mod">
          <ac:chgData name="Elisie Kåresdotter" userId="62ff3f16-7c40-4cdc-b0a7-6885b8e42aee" providerId="ADAL" clId="{D9B0FBA6-56FC-4B7F-B54C-A27BC36AADA2}" dt="2023-04-21T13:16:57.329" v="9061"/>
          <ac:spMkLst>
            <pc:docMk/>
            <pc:sldMk cId="3762274393" sldId="552"/>
            <ac:spMk id="84" creationId="{DDFB650B-EFB3-43A0-B15C-FB4ED44010F8}"/>
          </ac:spMkLst>
        </pc:spChg>
        <pc:spChg chg="mod">
          <ac:chgData name="Elisie Kåresdotter" userId="62ff3f16-7c40-4cdc-b0a7-6885b8e42aee" providerId="ADAL" clId="{D9B0FBA6-56FC-4B7F-B54C-A27BC36AADA2}" dt="2023-04-23T11:54:32.347" v="10246"/>
          <ac:spMkLst>
            <pc:docMk/>
            <pc:sldMk cId="3762274393" sldId="552"/>
            <ac:spMk id="85" creationId="{749E5B23-BD82-4B2F-8AB6-CD5CA347F4D3}"/>
          </ac:spMkLst>
        </pc:spChg>
        <pc:spChg chg="mod">
          <ac:chgData name="Elisie Kåresdotter" userId="62ff3f16-7c40-4cdc-b0a7-6885b8e42aee" providerId="ADAL" clId="{D9B0FBA6-56FC-4B7F-B54C-A27BC36AADA2}" dt="2023-04-21T13:16:57.329" v="9061"/>
          <ac:spMkLst>
            <pc:docMk/>
            <pc:sldMk cId="3762274393" sldId="552"/>
            <ac:spMk id="85" creationId="{75D17CAC-72B8-4AB7-A85B-45B1D551CBD3}"/>
          </ac:spMkLst>
        </pc:spChg>
        <pc:spChg chg="mod">
          <ac:chgData name="Elisie Kåresdotter" userId="62ff3f16-7c40-4cdc-b0a7-6885b8e42aee" providerId="ADAL" clId="{D9B0FBA6-56FC-4B7F-B54C-A27BC36AADA2}" dt="2023-04-23T11:54:32.347" v="10246"/>
          <ac:spMkLst>
            <pc:docMk/>
            <pc:sldMk cId="3762274393" sldId="552"/>
            <ac:spMk id="86" creationId="{8EE97215-BEE9-4BB3-AF9C-5B7A06EAAFFC}"/>
          </ac:spMkLst>
        </pc:spChg>
        <pc:spChg chg="mod">
          <ac:chgData name="Elisie Kåresdotter" userId="62ff3f16-7c40-4cdc-b0a7-6885b8e42aee" providerId="ADAL" clId="{D9B0FBA6-56FC-4B7F-B54C-A27BC36AADA2}" dt="2023-04-21T13:16:57.329" v="9061"/>
          <ac:spMkLst>
            <pc:docMk/>
            <pc:sldMk cId="3762274393" sldId="552"/>
            <ac:spMk id="86" creationId="{DC1FCBEA-BE7A-482C-BEF9-9B853E711344}"/>
          </ac:spMkLst>
        </pc:spChg>
        <pc:spChg chg="mod">
          <ac:chgData name="Elisie Kåresdotter" userId="62ff3f16-7c40-4cdc-b0a7-6885b8e42aee" providerId="ADAL" clId="{D9B0FBA6-56FC-4B7F-B54C-A27BC36AADA2}" dt="2023-04-21T13:16:57.329" v="9061"/>
          <ac:spMkLst>
            <pc:docMk/>
            <pc:sldMk cId="3762274393" sldId="552"/>
            <ac:spMk id="87" creationId="{4CF50C1A-B55E-444F-9286-E8706C8D97EB}"/>
          </ac:spMkLst>
        </pc:spChg>
        <pc:spChg chg="mod">
          <ac:chgData name="Elisie Kåresdotter" userId="62ff3f16-7c40-4cdc-b0a7-6885b8e42aee" providerId="ADAL" clId="{D9B0FBA6-56FC-4B7F-B54C-A27BC36AADA2}" dt="2023-04-23T11:54:32.347" v="10246"/>
          <ac:spMkLst>
            <pc:docMk/>
            <pc:sldMk cId="3762274393" sldId="552"/>
            <ac:spMk id="87" creationId="{A78CCAA3-B974-4913-958F-71D11A384EF4}"/>
          </ac:spMkLst>
        </pc:spChg>
        <pc:spChg chg="mod">
          <ac:chgData name="Elisie Kåresdotter" userId="62ff3f16-7c40-4cdc-b0a7-6885b8e42aee" providerId="ADAL" clId="{D9B0FBA6-56FC-4B7F-B54C-A27BC36AADA2}" dt="2023-04-21T13:16:57.329" v="9061"/>
          <ac:spMkLst>
            <pc:docMk/>
            <pc:sldMk cId="3762274393" sldId="552"/>
            <ac:spMk id="88" creationId="{5FDBE1E0-A3A1-4A92-9989-353160573BDE}"/>
          </ac:spMkLst>
        </pc:spChg>
        <pc:spChg chg="mod">
          <ac:chgData name="Elisie Kåresdotter" userId="62ff3f16-7c40-4cdc-b0a7-6885b8e42aee" providerId="ADAL" clId="{D9B0FBA6-56FC-4B7F-B54C-A27BC36AADA2}" dt="2023-04-23T11:54:32.347" v="10246"/>
          <ac:spMkLst>
            <pc:docMk/>
            <pc:sldMk cId="3762274393" sldId="552"/>
            <ac:spMk id="88" creationId="{9E8003D4-59B1-4492-B05A-F219FCE16854}"/>
          </ac:spMkLst>
        </pc:spChg>
        <pc:spChg chg="mod">
          <ac:chgData name="Elisie Kåresdotter" userId="62ff3f16-7c40-4cdc-b0a7-6885b8e42aee" providerId="ADAL" clId="{D9B0FBA6-56FC-4B7F-B54C-A27BC36AADA2}" dt="2023-04-21T13:16:57.329" v="9061"/>
          <ac:spMkLst>
            <pc:docMk/>
            <pc:sldMk cId="3762274393" sldId="552"/>
            <ac:spMk id="89" creationId="{63215D35-AD3A-478D-92E1-2E75B80D4A2A}"/>
          </ac:spMkLst>
        </pc:spChg>
        <pc:spChg chg="mod">
          <ac:chgData name="Elisie Kåresdotter" userId="62ff3f16-7c40-4cdc-b0a7-6885b8e42aee" providerId="ADAL" clId="{D9B0FBA6-56FC-4B7F-B54C-A27BC36AADA2}" dt="2023-04-23T11:54:32.347" v="10246"/>
          <ac:spMkLst>
            <pc:docMk/>
            <pc:sldMk cId="3762274393" sldId="552"/>
            <ac:spMk id="89" creationId="{81E80A9D-C627-403C-A4F1-BCAE6CBF4DB9}"/>
          </ac:spMkLst>
        </pc:spChg>
        <pc:spChg chg="mod">
          <ac:chgData name="Elisie Kåresdotter" userId="62ff3f16-7c40-4cdc-b0a7-6885b8e42aee" providerId="ADAL" clId="{D9B0FBA6-56FC-4B7F-B54C-A27BC36AADA2}" dt="2023-04-23T11:54:32.347" v="10246"/>
          <ac:spMkLst>
            <pc:docMk/>
            <pc:sldMk cId="3762274393" sldId="552"/>
            <ac:spMk id="96" creationId="{0E4D330D-316A-4189-A563-62742F37302C}"/>
          </ac:spMkLst>
        </pc:spChg>
        <pc:spChg chg="mod">
          <ac:chgData name="Elisie Kåresdotter" userId="62ff3f16-7c40-4cdc-b0a7-6885b8e42aee" providerId="ADAL" clId="{D9B0FBA6-56FC-4B7F-B54C-A27BC36AADA2}" dt="2023-04-21T14:04:48.741" v="10085"/>
          <ac:spMkLst>
            <pc:docMk/>
            <pc:sldMk cId="3762274393" sldId="552"/>
            <ac:spMk id="97" creationId="{B80180E0-99B6-4163-B3A1-BA5E26B335B4}"/>
          </ac:spMkLst>
        </pc:spChg>
        <pc:spChg chg="mod">
          <ac:chgData name="Elisie Kåresdotter" userId="62ff3f16-7c40-4cdc-b0a7-6885b8e42aee" providerId="ADAL" clId="{D9B0FBA6-56FC-4B7F-B54C-A27BC36AADA2}" dt="2023-04-23T11:54:32.347" v="10246"/>
          <ac:spMkLst>
            <pc:docMk/>
            <pc:sldMk cId="3762274393" sldId="552"/>
            <ac:spMk id="97" creationId="{CD8BDD0D-BD56-4FAE-B76F-72861B7FE6CE}"/>
          </ac:spMkLst>
        </pc:spChg>
        <pc:spChg chg="mod">
          <ac:chgData name="Elisie Kåresdotter" userId="62ff3f16-7c40-4cdc-b0a7-6885b8e42aee" providerId="ADAL" clId="{D9B0FBA6-56FC-4B7F-B54C-A27BC36AADA2}" dt="2023-04-23T11:54:32.347" v="10246"/>
          <ac:spMkLst>
            <pc:docMk/>
            <pc:sldMk cId="3762274393" sldId="552"/>
            <ac:spMk id="98" creationId="{1198F287-CE79-4482-B4B1-3558BE4FBBE4}"/>
          </ac:spMkLst>
        </pc:spChg>
        <pc:spChg chg="mod">
          <ac:chgData name="Elisie Kåresdotter" userId="62ff3f16-7c40-4cdc-b0a7-6885b8e42aee" providerId="ADAL" clId="{D9B0FBA6-56FC-4B7F-B54C-A27BC36AADA2}" dt="2023-04-21T14:04:48.741" v="10085"/>
          <ac:spMkLst>
            <pc:docMk/>
            <pc:sldMk cId="3762274393" sldId="552"/>
            <ac:spMk id="101" creationId="{1E64AD22-3B5A-4E49-BF03-CE5AF66EDF3F}"/>
          </ac:spMkLst>
        </pc:spChg>
        <pc:spChg chg="mod">
          <ac:chgData name="Elisie Kåresdotter" userId="62ff3f16-7c40-4cdc-b0a7-6885b8e42aee" providerId="ADAL" clId="{D9B0FBA6-56FC-4B7F-B54C-A27BC36AADA2}" dt="2023-04-23T11:55:27.257" v="10327"/>
          <ac:spMkLst>
            <pc:docMk/>
            <pc:sldMk cId="3762274393" sldId="552"/>
            <ac:spMk id="102" creationId="{00CD957F-E40B-49C4-8150-1511BC9D7CE8}"/>
          </ac:spMkLst>
        </pc:spChg>
        <pc:spChg chg="mod">
          <ac:chgData name="Elisie Kåresdotter" userId="62ff3f16-7c40-4cdc-b0a7-6885b8e42aee" providerId="ADAL" clId="{D9B0FBA6-56FC-4B7F-B54C-A27BC36AADA2}" dt="2023-04-21T14:04:48.741" v="10085"/>
          <ac:spMkLst>
            <pc:docMk/>
            <pc:sldMk cId="3762274393" sldId="552"/>
            <ac:spMk id="103" creationId="{B72B7F5B-1A6B-4D7A-8C11-4E1F4C073FB0}"/>
          </ac:spMkLst>
        </pc:spChg>
        <pc:spChg chg="mod">
          <ac:chgData name="Elisie Kåresdotter" userId="62ff3f16-7c40-4cdc-b0a7-6885b8e42aee" providerId="ADAL" clId="{D9B0FBA6-56FC-4B7F-B54C-A27BC36AADA2}" dt="2023-04-23T11:55:27.257" v="10327"/>
          <ac:spMkLst>
            <pc:docMk/>
            <pc:sldMk cId="3762274393" sldId="552"/>
            <ac:spMk id="106" creationId="{DA50093D-1146-4CC3-858F-A4A383A2E31D}"/>
          </ac:spMkLst>
        </pc:spChg>
        <pc:spChg chg="mod">
          <ac:chgData name="Elisie Kåresdotter" userId="62ff3f16-7c40-4cdc-b0a7-6885b8e42aee" providerId="ADAL" clId="{D9B0FBA6-56FC-4B7F-B54C-A27BC36AADA2}" dt="2023-04-23T11:55:27.257" v="10327"/>
          <ac:spMkLst>
            <pc:docMk/>
            <pc:sldMk cId="3762274393" sldId="552"/>
            <ac:spMk id="108" creationId="{C74CE279-A786-4C59-B803-18C7E2019225}"/>
          </ac:spMkLst>
        </pc:spChg>
        <pc:spChg chg="mod">
          <ac:chgData name="Elisie Kåresdotter" userId="62ff3f16-7c40-4cdc-b0a7-6885b8e42aee" providerId="ADAL" clId="{D9B0FBA6-56FC-4B7F-B54C-A27BC36AADA2}" dt="2023-04-21T14:04:48.741" v="10085"/>
          <ac:spMkLst>
            <pc:docMk/>
            <pc:sldMk cId="3762274393" sldId="552"/>
            <ac:spMk id="110" creationId="{5F062092-8984-4871-84ED-AF240DDA307E}"/>
          </ac:spMkLst>
        </pc:spChg>
        <pc:spChg chg="mod">
          <ac:chgData name="Elisie Kåresdotter" userId="62ff3f16-7c40-4cdc-b0a7-6885b8e42aee" providerId="ADAL" clId="{D9B0FBA6-56FC-4B7F-B54C-A27BC36AADA2}" dt="2023-04-21T14:04:48.741" v="10085"/>
          <ac:spMkLst>
            <pc:docMk/>
            <pc:sldMk cId="3762274393" sldId="552"/>
            <ac:spMk id="111" creationId="{6E100876-3333-4EDE-81F9-BAEED09AE6D6}"/>
          </ac:spMkLst>
        </pc:spChg>
        <pc:spChg chg="mod">
          <ac:chgData name="Elisie Kåresdotter" userId="62ff3f16-7c40-4cdc-b0a7-6885b8e42aee" providerId="ADAL" clId="{D9B0FBA6-56FC-4B7F-B54C-A27BC36AADA2}" dt="2023-04-21T14:04:48.741" v="10085"/>
          <ac:spMkLst>
            <pc:docMk/>
            <pc:sldMk cId="3762274393" sldId="552"/>
            <ac:spMk id="112" creationId="{3C22449B-650D-4BB8-B813-81832B083038}"/>
          </ac:spMkLst>
        </pc:spChg>
        <pc:spChg chg="mod">
          <ac:chgData name="Elisie Kåresdotter" userId="62ff3f16-7c40-4cdc-b0a7-6885b8e42aee" providerId="ADAL" clId="{D9B0FBA6-56FC-4B7F-B54C-A27BC36AADA2}" dt="2023-04-21T14:04:48.741" v="10085"/>
          <ac:spMkLst>
            <pc:docMk/>
            <pc:sldMk cId="3762274393" sldId="552"/>
            <ac:spMk id="113" creationId="{ACBE6EBA-2186-4931-B37A-72ECE0ED4001}"/>
          </ac:spMkLst>
        </pc:spChg>
        <pc:spChg chg="mod">
          <ac:chgData name="Elisie Kåresdotter" userId="62ff3f16-7c40-4cdc-b0a7-6885b8e42aee" providerId="ADAL" clId="{D9B0FBA6-56FC-4B7F-B54C-A27BC36AADA2}" dt="2023-04-21T14:04:48.741" v="10085"/>
          <ac:spMkLst>
            <pc:docMk/>
            <pc:sldMk cId="3762274393" sldId="552"/>
            <ac:spMk id="114" creationId="{F2F02EEE-7D98-4AB7-8C80-C3A1814C1413}"/>
          </ac:spMkLst>
        </pc:spChg>
        <pc:spChg chg="mod">
          <ac:chgData name="Elisie Kåresdotter" userId="62ff3f16-7c40-4cdc-b0a7-6885b8e42aee" providerId="ADAL" clId="{D9B0FBA6-56FC-4B7F-B54C-A27BC36AADA2}" dt="2023-04-21T14:04:48.741" v="10085"/>
          <ac:spMkLst>
            <pc:docMk/>
            <pc:sldMk cId="3762274393" sldId="552"/>
            <ac:spMk id="115" creationId="{21A9E4D7-2C51-4EF1-93DC-222A248D9686}"/>
          </ac:spMkLst>
        </pc:spChg>
        <pc:spChg chg="mod">
          <ac:chgData name="Elisie Kåresdotter" userId="62ff3f16-7c40-4cdc-b0a7-6885b8e42aee" providerId="ADAL" clId="{D9B0FBA6-56FC-4B7F-B54C-A27BC36AADA2}" dt="2023-04-23T11:55:27.257" v="10327"/>
          <ac:spMkLst>
            <pc:docMk/>
            <pc:sldMk cId="3762274393" sldId="552"/>
            <ac:spMk id="115" creationId="{F4718F8C-B011-477B-A9A6-7CD70B07F5AE}"/>
          </ac:spMkLst>
        </pc:spChg>
        <pc:spChg chg="mod">
          <ac:chgData name="Elisie Kåresdotter" userId="62ff3f16-7c40-4cdc-b0a7-6885b8e42aee" providerId="ADAL" clId="{D9B0FBA6-56FC-4B7F-B54C-A27BC36AADA2}" dt="2023-04-23T11:55:27.257" v="10327"/>
          <ac:spMkLst>
            <pc:docMk/>
            <pc:sldMk cId="3762274393" sldId="552"/>
            <ac:spMk id="116" creationId="{7BEF14BE-515A-42FC-AE81-659656F61DF8}"/>
          </ac:spMkLst>
        </pc:spChg>
        <pc:spChg chg="mod">
          <ac:chgData name="Elisie Kåresdotter" userId="62ff3f16-7c40-4cdc-b0a7-6885b8e42aee" providerId="ADAL" clId="{D9B0FBA6-56FC-4B7F-B54C-A27BC36AADA2}" dt="2023-04-21T14:04:48.741" v="10085"/>
          <ac:spMkLst>
            <pc:docMk/>
            <pc:sldMk cId="3762274393" sldId="552"/>
            <ac:spMk id="116" creationId="{E259CABA-54F2-4DF1-93B1-4FD91B9135AE}"/>
          </ac:spMkLst>
        </pc:spChg>
        <pc:spChg chg="mod">
          <ac:chgData name="Elisie Kåresdotter" userId="62ff3f16-7c40-4cdc-b0a7-6885b8e42aee" providerId="ADAL" clId="{D9B0FBA6-56FC-4B7F-B54C-A27BC36AADA2}" dt="2023-04-21T14:04:48.741" v="10085"/>
          <ac:spMkLst>
            <pc:docMk/>
            <pc:sldMk cId="3762274393" sldId="552"/>
            <ac:spMk id="117" creationId="{AE0413B4-442B-4315-8282-659B7689BA30}"/>
          </ac:spMkLst>
        </pc:spChg>
        <pc:spChg chg="mod">
          <ac:chgData name="Elisie Kåresdotter" userId="62ff3f16-7c40-4cdc-b0a7-6885b8e42aee" providerId="ADAL" clId="{D9B0FBA6-56FC-4B7F-B54C-A27BC36AADA2}" dt="2023-04-23T11:55:27.257" v="10327"/>
          <ac:spMkLst>
            <pc:docMk/>
            <pc:sldMk cId="3762274393" sldId="552"/>
            <ac:spMk id="117" creationId="{B26A4A05-0C20-42E4-A61E-6144D857A19B}"/>
          </ac:spMkLst>
        </pc:spChg>
        <pc:spChg chg="mod">
          <ac:chgData name="Elisie Kåresdotter" userId="62ff3f16-7c40-4cdc-b0a7-6885b8e42aee" providerId="ADAL" clId="{D9B0FBA6-56FC-4B7F-B54C-A27BC36AADA2}" dt="2023-04-21T14:04:48.741" v="10085"/>
          <ac:spMkLst>
            <pc:docMk/>
            <pc:sldMk cId="3762274393" sldId="552"/>
            <ac:spMk id="118" creationId="{2B31E50A-4779-4658-BBF3-7D7E2C0C221F}"/>
          </ac:spMkLst>
        </pc:spChg>
        <pc:spChg chg="mod">
          <ac:chgData name="Elisie Kåresdotter" userId="62ff3f16-7c40-4cdc-b0a7-6885b8e42aee" providerId="ADAL" clId="{D9B0FBA6-56FC-4B7F-B54C-A27BC36AADA2}" dt="2023-04-23T11:55:27.257" v="10327"/>
          <ac:spMkLst>
            <pc:docMk/>
            <pc:sldMk cId="3762274393" sldId="552"/>
            <ac:spMk id="118" creationId="{B3579DB8-6425-45D9-96ED-5BCED5F6EE62}"/>
          </ac:spMkLst>
        </pc:spChg>
        <pc:spChg chg="mod">
          <ac:chgData name="Elisie Kåresdotter" userId="62ff3f16-7c40-4cdc-b0a7-6885b8e42aee" providerId="ADAL" clId="{D9B0FBA6-56FC-4B7F-B54C-A27BC36AADA2}" dt="2023-04-23T11:55:27.257" v="10327"/>
          <ac:spMkLst>
            <pc:docMk/>
            <pc:sldMk cId="3762274393" sldId="552"/>
            <ac:spMk id="119" creationId="{59BC96B8-5AA5-425B-B4BE-0CF86E9DEEAC}"/>
          </ac:spMkLst>
        </pc:spChg>
        <pc:spChg chg="mod">
          <ac:chgData name="Elisie Kåresdotter" userId="62ff3f16-7c40-4cdc-b0a7-6885b8e42aee" providerId="ADAL" clId="{D9B0FBA6-56FC-4B7F-B54C-A27BC36AADA2}" dt="2023-04-21T14:04:48.741" v="10085"/>
          <ac:spMkLst>
            <pc:docMk/>
            <pc:sldMk cId="3762274393" sldId="552"/>
            <ac:spMk id="119" creationId="{7D9776D5-EAAF-4F2C-98CC-CF7D77FE3F76}"/>
          </ac:spMkLst>
        </pc:spChg>
        <pc:spChg chg="mod">
          <ac:chgData name="Elisie Kåresdotter" userId="62ff3f16-7c40-4cdc-b0a7-6885b8e42aee" providerId="ADAL" clId="{D9B0FBA6-56FC-4B7F-B54C-A27BC36AADA2}" dt="2023-04-23T11:55:27.257" v="10327"/>
          <ac:spMkLst>
            <pc:docMk/>
            <pc:sldMk cId="3762274393" sldId="552"/>
            <ac:spMk id="120" creationId="{0DAB56D9-417F-4054-BC6B-748EC9DFB444}"/>
          </ac:spMkLst>
        </pc:spChg>
        <pc:spChg chg="mod">
          <ac:chgData name="Elisie Kåresdotter" userId="62ff3f16-7c40-4cdc-b0a7-6885b8e42aee" providerId="ADAL" clId="{D9B0FBA6-56FC-4B7F-B54C-A27BC36AADA2}" dt="2023-04-21T14:04:48.741" v="10085"/>
          <ac:spMkLst>
            <pc:docMk/>
            <pc:sldMk cId="3762274393" sldId="552"/>
            <ac:spMk id="120" creationId="{32B6D4CC-3680-4F9C-A99E-F762B091E232}"/>
          </ac:spMkLst>
        </pc:spChg>
        <pc:spChg chg="mod">
          <ac:chgData name="Elisie Kåresdotter" userId="62ff3f16-7c40-4cdc-b0a7-6885b8e42aee" providerId="ADAL" clId="{D9B0FBA6-56FC-4B7F-B54C-A27BC36AADA2}" dt="2023-04-23T11:55:27.257" v="10327"/>
          <ac:spMkLst>
            <pc:docMk/>
            <pc:sldMk cId="3762274393" sldId="552"/>
            <ac:spMk id="121" creationId="{0994B642-8BB2-48AB-8422-D25E9C9C2629}"/>
          </ac:spMkLst>
        </pc:spChg>
        <pc:spChg chg="mod">
          <ac:chgData name="Elisie Kåresdotter" userId="62ff3f16-7c40-4cdc-b0a7-6885b8e42aee" providerId="ADAL" clId="{D9B0FBA6-56FC-4B7F-B54C-A27BC36AADA2}" dt="2023-04-21T14:04:48.741" v="10085"/>
          <ac:spMkLst>
            <pc:docMk/>
            <pc:sldMk cId="3762274393" sldId="552"/>
            <ac:spMk id="121" creationId="{7DA0D293-5AFE-480C-816E-900816A06C3F}"/>
          </ac:spMkLst>
        </pc:spChg>
        <pc:spChg chg="mod">
          <ac:chgData name="Elisie Kåresdotter" userId="62ff3f16-7c40-4cdc-b0a7-6885b8e42aee" providerId="ADAL" clId="{D9B0FBA6-56FC-4B7F-B54C-A27BC36AADA2}" dt="2023-04-23T11:55:27.257" v="10327"/>
          <ac:spMkLst>
            <pc:docMk/>
            <pc:sldMk cId="3762274393" sldId="552"/>
            <ac:spMk id="122" creationId="{016F13BB-9AE2-44F4-B9FA-9438F0B84103}"/>
          </ac:spMkLst>
        </pc:spChg>
        <pc:spChg chg="mod">
          <ac:chgData name="Elisie Kåresdotter" userId="62ff3f16-7c40-4cdc-b0a7-6885b8e42aee" providerId="ADAL" clId="{D9B0FBA6-56FC-4B7F-B54C-A27BC36AADA2}" dt="2023-04-23T11:55:27.257" v="10327"/>
          <ac:spMkLst>
            <pc:docMk/>
            <pc:sldMk cId="3762274393" sldId="552"/>
            <ac:spMk id="123" creationId="{1928B520-0D4F-48B4-A4D2-5E2FF44E9918}"/>
          </ac:spMkLst>
        </pc:spChg>
        <pc:spChg chg="mod">
          <ac:chgData name="Elisie Kåresdotter" userId="62ff3f16-7c40-4cdc-b0a7-6885b8e42aee" providerId="ADAL" clId="{D9B0FBA6-56FC-4B7F-B54C-A27BC36AADA2}" dt="2023-04-23T11:55:27.257" v="10327"/>
          <ac:spMkLst>
            <pc:docMk/>
            <pc:sldMk cId="3762274393" sldId="552"/>
            <ac:spMk id="124" creationId="{44671EC6-9C27-4296-B029-DF2031B22926}"/>
          </ac:spMkLst>
        </pc:spChg>
        <pc:spChg chg="mod">
          <ac:chgData name="Elisie Kåresdotter" userId="62ff3f16-7c40-4cdc-b0a7-6885b8e42aee" providerId="ADAL" clId="{D9B0FBA6-56FC-4B7F-B54C-A27BC36AADA2}" dt="2023-04-23T11:55:27.257" v="10327"/>
          <ac:spMkLst>
            <pc:docMk/>
            <pc:sldMk cId="3762274393" sldId="552"/>
            <ac:spMk id="125" creationId="{F92F8732-AF35-4B06-9334-FD9D8DC7CC85}"/>
          </ac:spMkLst>
        </pc:spChg>
        <pc:spChg chg="mod">
          <ac:chgData name="Elisie Kåresdotter" userId="62ff3f16-7c40-4cdc-b0a7-6885b8e42aee" providerId="ADAL" clId="{D9B0FBA6-56FC-4B7F-B54C-A27BC36AADA2}" dt="2023-04-23T11:55:27.257" v="10327"/>
          <ac:spMkLst>
            <pc:docMk/>
            <pc:sldMk cId="3762274393" sldId="552"/>
            <ac:spMk id="126" creationId="{F7E10548-9728-49D7-A8A3-B1FE5CE81411}"/>
          </ac:spMkLst>
        </pc:spChg>
        <pc:spChg chg="mod">
          <ac:chgData name="Elisie Kåresdotter" userId="62ff3f16-7c40-4cdc-b0a7-6885b8e42aee" providerId="ADAL" clId="{D9B0FBA6-56FC-4B7F-B54C-A27BC36AADA2}" dt="2023-04-23T11:55:32.889" v="10333"/>
          <ac:spMkLst>
            <pc:docMk/>
            <pc:sldMk cId="3762274393" sldId="552"/>
            <ac:spMk id="130" creationId="{0FCADD68-5DD2-44A7-A19C-423434B2AC23}"/>
          </ac:spMkLst>
        </pc:spChg>
        <pc:spChg chg="mod">
          <ac:chgData name="Elisie Kåresdotter" userId="62ff3f16-7c40-4cdc-b0a7-6885b8e42aee" providerId="ADAL" clId="{D9B0FBA6-56FC-4B7F-B54C-A27BC36AADA2}" dt="2023-04-23T11:55:32.889" v="10333"/>
          <ac:spMkLst>
            <pc:docMk/>
            <pc:sldMk cId="3762274393" sldId="552"/>
            <ac:spMk id="134" creationId="{4D74BCAB-83FD-4D01-9389-03ACAB090728}"/>
          </ac:spMkLst>
        </pc:spChg>
        <pc:spChg chg="mod">
          <ac:chgData name="Elisie Kåresdotter" userId="62ff3f16-7c40-4cdc-b0a7-6885b8e42aee" providerId="ADAL" clId="{D9B0FBA6-56FC-4B7F-B54C-A27BC36AADA2}" dt="2023-04-23T11:55:32.889" v="10333"/>
          <ac:spMkLst>
            <pc:docMk/>
            <pc:sldMk cId="3762274393" sldId="552"/>
            <ac:spMk id="136" creationId="{D256B460-4B7B-43D4-8CBF-A5D634164C66}"/>
          </ac:spMkLst>
        </pc:spChg>
        <pc:spChg chg="mod">
          <ac:chgData name="Elisie Kåresdotter" userId="62ff3f16-7c40-4cdc-b0a7-6885b8e42aee" providerId="ADAL" clId="{D9B0FBA6-56FC-4B7F-B54C-A27BC36AADA2}" dt="2023-04-23T11:55:32.889" v="10333"/>
          <ac:spMkLst>
            <pc:docMk/>
            <pc:sldMk cId="3762274393" sldId="552"/>
            <ac:spMk id="143" creationId="{84896BDB-39FB-4138-81E7-6E96318F9429}"/>
          </ac:spMkLst>
        </pc:spChg>
        <pc:spChg chg="mod">
          <ac:chgData name="Elisie Kåresdotter" userId="62ff3f16-7c40-4cdc-b0a7-6885b8e42aee" providerId="ADAL" clId="{D9B0FBA6-56FC-4B7F-B54C-A27BC36AADA2}" dt="2023-04-23T11:55:32.889" v="10333"/>
          <ac:spMkLst>
            <pc:docMk/>
            <pc:sldMk cId="3762274393" sldId="552"/>
            <ac:spMk id="144" creationId="{2B88C542-9958-4E87-8659-6DD5AD2DC233}"/>
          </ac:spMkLst>
        </pc:spChg>
        <pc:spChg chg="mod">
          <ac:chgData name="Elisie Kåresdotter" userId="62ff3f16-7c40-4cdc-b0a7-6885b8e42aee" providerId="ADAL" clId="{D9B0FBA6-56FC-4B7F-B54C-A27BC36AADA2}" dt="2023-04-23T11:55:32.889" v="10333"/>
          <ac:spMkLst>
            <pc:docMk/>
            <pc:sldMk cId="3762274393" sldId="552"/>
            <ac:spMk id="145" creationId="{E3335248-FB5A-4CDD-9BAB-8EC333435E2A}"/>
          </ac:spMkLst>
        </pc:spChg>
        <pc:spChg chg="mod">
          <ac:chgData name="Elisie Kåresdotter" userId="62ff3f16-7c40-4cdc-b0a7-6885b8e42aee" providerId="ADAL" clId="{D9B0FBA6-56FC-4B7F-B54C-A27BC36AADA2}" dt="2023-04-23T11:55:32.889" v="10333"/>
          <ac:spMkLst>
            <pc:docMk/>
            <pc:sldMk cId="3762274393" sldId="552"/>
            <ac:spMk id="146" creationId="{EB1D3262-B02A-44D5-9CB1-26C39A8DDE3A}"/>
          </ac:spMkLst>
        </pc:spChg>
        <pc:spChg chg="mod">
          <ac:chgData name="Elisie Kåresdotter" userId="62ff3f16-7c40-4cdc-b0a7-6885b8e42aee" providerId="ADAL" clId="{D9B0FBA6-56FC-4B7F-B54C-A27BC36AADA2}" dt="2023-04-23T11:55:32.889" v="10333"/>
          <ac:spMkLst>
            <pc:docMk/>
            <pc:sldMk cId="3762274393" sldId="552"/>
            <ac:spMk id="147" creationId="{84846CD8-EB75-4DC1-890D-E7E5DE2C2899}"/>
          </ac:spMkLst>
        </pc:spChg>
        <pc:spChg chg="mod">
          <ac:chgData name="Elisie Kåresdotter" userId="62ff3f16-7c40-4cdc-b0a7-6885b8e42aee" providerId="ADAL" clId="{D9B0FBA6-56FC-4B7F-B54C-A27BC36AADA2}" dt="2023-04-23T11:55:32.889" v="10333"/>
          <ac:spMkLst>
            <pc:docMk/>
            <pc:sldMk cId="3762274393" sldId="552"/>
            <ac:spMk id="148" creationId="{894F6D6E-06CE-4BE3-B907-F459A61AE31D}"/>
          </ac:spMkLst>
        </pc:spChg>
        <pc:spChg chg="mod">
          <ac:chgData name="Elisie Kåresdotter" userId="62ff3f16-7c40-4cdc-b0a7-6885b8e42aee" providerId="ADAL" clId="{D9B0FBA6-56FC-4B7F-B54C-A27BC36AADA2}" dt="2023-04-23T11:55:32.889" v="10333"/>
          <ac:spMkLst>
            <pc:docMk/>
            <pc:sldMk cId="3762274393" sldId="552"/>
            <ac:spMk id="149" creationId="{DD204B49-1092-48F6-8519-7316376DFF8E}"/>
          </ac:spMkLst>
        </pc:spChg>
        <pc:spChg chg="mod">
          <ac:chgData name="Elisie Kåresdotter" userId="62ff3f16-7c40-4cdc-b0a7-6885b8e42aee" providerId="ADAL" clId="{D9B0FBA6-56FC-4B7F-B54C-A27BC36AADA2}" dt="2023-04-23T11:55:32.889" v="10333"/>
          <ac:spMkLst>
            <pc:docMk/>
            <pc:sldMk cId="3762274393" sldId="552"/>
            <ac:spMk id="150" creationId="{AC98EF1B-4F00-4535-9F16-EB9739720BE4}"/>
          </ac:spMkLst>
        </pc:spChg>
        <pc:spChg chg="mod">
          <ac:chgData name="Elisie Kåresdotter" userId="62ff3f16-7c40-4cdc-b0a7-6885b8e42aee" providerId="ADAL" clId="{D9B0FBA6-56FC-4B7F-B54C-A27BC36AADA2}" dt="2023-04-23T11:55:32.889" v="10333"/>
          <ac:spMkLst>
            <pc:docMk/>
            <pc:sldMk cId="3762274393" sldId="552"/>
            <ac:spMk id="151" creationId="{F81ACD53-E775-4D77-B3B5-86A96506B448}"/>
          </ac:spMkLst>
        </pc:spChg>
        <pc:spChg chg="mod">
          <ac:chgData name="Elisie Kåresdotter" userId="62ff3f16-7c40-4cdc-b0a7-6885b8e42aee" providerId="ADAL" clId="{D9B0FBA6-56FC-4B7F-B54C-A27BC36AADA2}" dt="2023-04-23T11:55:32.889" v="10333"/>
          <ac:spMkLst>
            <pc:docMk/>
            <pc:sldMk cId="3762274393" sldId="552"/>
            <ac:spMk id="152" creationId="{89EA1AEC-C78F-4156-BFBF-839A75EFDD02}"/>
          </ac:spMkLst>
        </pc:spChg>
        <pc:spChg chg="mod">
          <ac:chgData name="Elisie Kåresdotter" userId="62ff3f16-7c40-4cdc-b0a7-6885b8e42aee" providerId="ADAL" clId="{D9B0FBA6-56FC-4B7F-B54C-A27BC36AADA2}" dt="2023-04-23T11:55:32.889" v="10333"/>
          <ac:spMkLst>
            <pc:docMk/>
            <pc:sldMk cId="3762274393" sldId="552"/>
            <ac:spMk id="153" creationId="{165CF37B-C7E0-4D97-8E64-98C65869A2B7}"/>
          </ac:spMkLst>
        </pc:spChg>
        <pc:spChg chg="mod">
          <ac:chgData name="Elisie Kåresdotter" userId="62ff3f16-7c40-4cdc-b0a7-6885b8e42aee" providerId="ADAL" clId="{D9B0FBA6-56FC-4B7F-B54C-A27BC36AADA2}" dt="2023-04-23T11:55:32.889" v="10333"/>
          <ac:spMkLst>
            <pc:docMk/>
            <pc:sldMk cId="3762274393" sldId="552"/>
            <ac:spMk id="154" creationId="{53486BE3-6581-473F-AF90-237F6468B121}"/>
          </ac:spMkLst>
        </pc:spChg>
        <pc:grpChg chg="del">
          <ac:chgData name="Elisie Kåresdotter" userId="62ff3f16-7c40-4cdc-b0a7-6885b8e42aee" providerId="ADAL" clId="{D9B0FBA6-56FC-4B7F-B54C-A27BC36AADA2}" dt="2023-04-18T14:53:50.791" v="6653" actId="478"/>
          <ac:grpSpMkLst>
            <pc:docMk/>
            <pc:sldMk cId="3762274393" sldId="552"/>
            <ac:grpSpMk id="2" creationId="{D29934FB-0F1A-4674-BC33-A817EB4E5A1B}"/>
          </ac:grpSpMkLst>
        </pc:grpChg>
        <pc:grpChg chg="add del mod">
          <ac:chgData name="Elisie Kåresdotter" userId="62ff3f16-7c40-4cdc-b0a7-6885b8e42aee" providerId="ADAL" clId="{D9B0FBA6-56FC-4B7F-B54C-A27BC36AADA2}" dt="2023-04-21T13:16:56.996" v="9060" actId="478"/>
          <ac:grpSpMkLst>
            <pc:docMk/>
            <pc:sldMk cId="3762274393" sldId="552"/>
            <ac:grpSpMk id="34" creationId="{42249381-5D39-4F7C-AF35-ED4AA297526E}"/>
          </ac:grpSpMkLst>
        </pc:grpChg>
        <pc:grpChg chg="add del">
          <ac:chgData name="Elisie Kåresdotter" userId="62ff3f16-7c40-4cdc-b0a7-6885b8e42aee" providerId="ADAL" clId="{D9B0FBA6-56FC-4B7F-B54C-A27BC36AADA2}" dt="2023-04-23T11:55:26.788" v="10326" actId="478"/>
          <ac:grpSpMkLst>
            <pc:docMk/>
            <pc:sldMk cId="3762274393" sldId="552"/>
            <ac:grpSpMk id="37" creationId="{282CCFE7-BD24-4C6A-87E8-90DEA88F21E2}"/>
          </ac:grpSpMkLst>
        </pc:grpChg>
        <pc:grpChg chg="mod">
          <ac:chgData name="Elisie Kåresdotter" userId="62ff3f16-7c40-4cdc-b0a7-6885b8e42aee" providerId="ADAL" clId="{D9B0FBA6-56FC-4B7F-B54C-A27BC36AADA2}" dt="2023-04-18T14:53:51.013" v="6654"/>
          <ac:grpSpMkLst>
            <pc:docMk/>
            <pc:sldMk cId="3762274393" sldId="552"/>
            <ac:grpSpMk id="37" creationId="{D551503E-71C1-411E-89AA-44473521DAB1}"/>
          </ac:grpSpMkLst>
        </pc:grpChg>
        <pc:grpChg chg="mod">
          <ac:chgData name="Elisie Kåresdotter" userId="62ff3f16-7c40-4cdc-b0a7-6885b8e42aee" providerId="ADAL" clId="{D9B0FBA6-56FC-4B7F-B54C-A27BC36AADA2}" dt="2023-04-18T14:53:51.013" v="6654"/>
          <ac:grpSpMkLst>
            <pc:docMk/>
            <pc:sldMk cId="3762274393" sldId="552"/>
            <ac:grpSpMk id="38" creationId="{925B65C9-62E4-437A-BA53-E3C5BBF0A093}"/>
          </ac:grpSpMkLst>
        </pc:grpChg>
        <pc:grpChg chg="mod">
          <ac:chgData name="Elisie Kåresdotter" userId="62ff3f16-7c40-4cdc-b0a7-6885b8e42aee" providerId="ADAL" clId="{D9B0FBA6-56FC-4B7F-B54C-A27BC36AADA2}" dt="2023-04-18T14:53:51.013" v="6654"/>
          <ac:grpSpMkLst>
            <pc:docMk/>
            <pc:sldMk cId="3762274393" sldId="552"/>
            <ac:grpSpMk id="39" creationId="{6623D1BD-BF19-4704-AD2C-BA1C93F65B1A}"/>
          </ac:grpSpMkLst>
        </pc:grpChg>
        <pc:grpChg chg="mod">
          <ac:chgData name="Elisie Kåresdotter" userId="62ff3f16-7c40-4cdc-b0a7-6885b8e42aee" providerId="ADAL" clId="{D9B0FBA6-56FC-4B7F-B54C-A27BC36AADA2}" dt="2023-04-18T14:53:51.013" v="6654"/>
          <ac:grpSpMkLst>
            <pc:docMk/>
            <pc:sldMk cId="3762274393" sldId="552"/>
            <ac:grpSpMk id="46" creationId="{07A6C383-7076-4603-B020-FCA2FB736FC6}"/>
          </ac:grpSpMkLst>
        </pc:grpChg>
        <pc:grpChg chg="mod">
          <ac:chgData name="Elisie Kåresdotter" userId="62ff3f16-7c40-4cdc-b0a7-6885b8e42aee" providerId="ADAL" clId="{D9B0FBA6-56FC-4B7F-B54C-A27BC36AADA2}" dt="2023-04-18T14:53:51.013" v="6654"/>
          <ac:grpSpMkLst>
            <pc:docMk/>
            <pc:sldMk cId="3762274393" sldId="552"/>
            <ac:grpSpMk id="48" creationId="{8F8F08C4-94AE-421A-AFA1-E72CD846220F}"/>
          </ac:grpSpMkLst>
        </pc:grpChg>
        <pc:grpChg chg="mod">
          <ac:chgData name="Elisie Kåresdotter" userId="62ff3f16-7c40-4cdc-b0a7-6885b8e42aee" providerId="ADAL" clId="{D9B0FBA6-56FC-4B7F-B54C-A27BC36AADA2}" dt="2023-04-18T14:53:51.013" v="6654"/>
          <ac:grpSpMkLst>
            <pc:docMk/>
            <pc:sldMk cId="3762274393" sldId="552"/>
            <ac:grpSpMk id="49" creationId="{D7E69754-54B3-46C8-BE48-15EBA842140E}"/>
          </ac:grpSpMkLst>
        </pc:grpChg>
        <pc:grpChg chg="add del mod">
          <ac:chgData name="Elisie Kåresdotter" userId="62ff3f16-7c40-4cdc-b0a7-6885b8e42aee" providerId="ADAL" clId="{D9B0FBA6-56FC-4B7F-B54C-A27BC36AADA2}" dt="2023-04-21T14:04:48.478" v="10084" actId="478"/>
          <ac:grpSpMkLst>
            <pc:docMk/>
            <pc:sldMk cId="3762274393" sldId="552"/>
            <ac:grpSpMk id="62" creationId="{711D3A9C-16EA-4BD0-829E-27A9E35F2856}"/>
          </ac:grpSpMkLst>
        </pc:grpChg>
        <pc:grpChg chg="add del mod">
          <ac:chgData name="Elisie Kåresdotter" userId="62ff3f16-7c40-4cdc-b0a7-6885b8e42aee" providerId="ADAL" clId="{D9B0FBA6-56FC-4B7F-B54C-A27BC36AADA2}" dt="2023-04-23T11:54:35.459" v="10247"/>
          <ac:grpSpMkLst>
            <pc:docMk/>
            <pc:sldMk cId="3762274393" sldId="552"/>
            <ac:grpSpMk id="65" creationId="{F742D171-79CF-4B01-AF7C-0F87425972F5}"/>
          </ac:grpSpMkLst>
        </pc:grpChg>
        <pc:grpChg chg="mod">
          <ac:chgData name="Elisie Kåresdotter" userId="62ff3f16-7c40-4cdc-b0a7-6885b8e42aee" providerId="ADAL" clId="{D9B0FBA6-56FC-4B7F-B54C-A27BC36AADA2}" dt="2023-04-21T13:16:57.329" v="9061"/>
          <ac:grpSpMkLst>
            <pc:docMk/>
            <pc:sldMk cId="3762274393" sldId="552"/>
            <ac:grpSpMk id="66" creationId="{1EED982E-4F9A-426B-B30A-58DFFAE7B117}"/>
          </ac:grpSpMkLst>
        </pc:grpChg>
        <pc:grpChg chg="mod">
          <ac:chgData name="Elisie Kåresdotter" userId="62ff3f16-7c40-4cdc-b0a7-6885b8e42aee" providerId="ADAL" clId="{D9B0FBA6-56FC-4B7F-B54C-A27BC36AADA2}" dt="2023-04-23T11:54:32.347" v="10246"/>
          <ac:grpSpMkLst>
            <pc:docMk/>
            <pc:sldMk cId="3762274393" sldId="552"/>
            <ac:grpSpMk id="66" creationId="{E8E4F33B-FF9A-4B46-8D0F-BC7A4A97148B}"/>
          </ac:grpSpMkLst>
        </pc:grpChg>
        <pc:grpChg chg="mod">
          <ac:chgData name="Elisie Kåresdotter" userId="62ff3f16-7c40-4cdc-b0a7-6885b8e42aee" providerId="ADAL" clId="{D9B0FBA6-56FC-4B7F-B54C-A27BC36AADA2}" dt="2023-04-21T13:16:57.329" v="9061"/>
          <ac:grpSpMkLst>
            <pc:docMk/>
            <pc:sldMk cId="3762274393" sldId="552"/>
            <ac:grpSpMk id="67" creationId="{0CCC63C1-A92F-4FD4-A362-434DB1D98F62}"/>
          </ac:grpSpMkLst>
        </pc:grpChg>
        <pc:grpChg chg="mod">
          <ac:chgData name="Elisie Kåresdotter" userId="62ff3f16-7c40-4cdc-b0a7-6885b8e42aee" providerId="ADAL" clId="{D9B0FBA6-56FC-4B7F-B54C-A27BC36AADA2}" dt="2023-04-21T13:16:57.329" v="9061"/>
          <ac:grpSpMkLst>
            <pc:docMk/>
            <pc:sldMk cId="3762274393" sldId="552"/>
            <ac:grpSpMk id="69" creationId="{7D626492-A486-400F-BF89-DF11D28962F0}"/>
          </ac:grpSpMkLst>
        </pc:grpChg>
        <pc:grpChg chg="mod">
          <ac:chgData name="Elisie Kåresdotter" userId="62ff3f16-7c40-4cdc-b0a7-6885b8e42aee" providerId="ADAL" clId="{D9B0FBA6-56FC-4B7F-B54C-A27BC36AADA2}" dt="2023-04-23T11:54:32.347" v="10246"/>
          <ac:grpSpMkLst>
            <pc:docMk/>
            <pc:sldMk cId="3762274393" sldId="552"/>
            <ac:grpSpMk id="70" creationId="{7F52AAED-4C76-4394-8034-374E369A8862}"/>
          </ac:grpSpMkLst>
        </pc:grpChg>
        <pc:grpChg chg="mod">
          <ac:chgData name="Elisie Kåresdotter" userId="62ff3f16-7c40-4cdc-b0a7-6885b8e42aee" providerId="ADAL" clId="{D9B0FBA6-56FC-4B7F-B54C-A27BC36AADA2}" dt="2023-04-21T13:16:57.329" v="9061"/>
          <ac:grpSpMkLst>
            <pc:docMk/>
            <pc:sldMk cId="3762274393" sldId="552"/>
            <ac:grpSpMk id="71" creationId="{9C777014-4918-4E91-8143-85EAB171AA48}"/>
          </ac:grpSpMkLst>
        </pc:grpChg>
        <pc:grpChg chg="mod">
          <ac:chgData name="Elisie Kåresdotter" userId="62ff3f16-7c40-4cdc-b0a7-6885b8e42aee" providerId="ADAL" clId="{D9B0FBA6-56FC-4B7F-B54C-A27BC36AADA2}" dt="2023-04-23T11:54:32.347" v="10246"/>
          <ac:grpSpMkLst>
            <pc:docMk/>
            <pc:sldMk cId="3762274393" sldId="552"/>
            <ac:grpSpMk id="71" creationId="{ABC80DC8-D3DD-4979-9249-6B0D705193E0}"/>
          </ac:grpSpMkLst>
        </pc:grpChg>
        <pc:grpChg chg="mod">
          <ac:chgData name="Elisie Kåresdotter" userId="62ff3f16-7c40-4cdc-b0a7-6885b8e42aee" providerId="ADAL" clId="{D9B0FBA6-56FC-4B7F-B54C-A27BC36AADA2}" dt="2023-04-21T13:16:57.329" v="9061"/>
          <ac:grpSpMkLst>
            <pc:docMk/>
            <pc:sldMk cId="3762274393" sldId="552"/>
            <ac:grpSpMk id="72" creationId="{C2D2BA59-993D-4678-9170-87A027D62EE4}"/>
          </ac:grpSpMkLst>
        </pc:grpChg>
        <pc:grpChg chg="mod">
          <ac:chgData name="Elisie Kåresdotter" userId="62ff3f16-7c40-4cdc-b0a7-6885b8e42aee" providerId="ADAL" clId="{D9B0FBA6-56FC-4B7F-B54C-A27BC36AADA2}" dt="2023-04-21T13:16:57.329" v="9061"/>
          <ac:grpSpMkLst>
            <pc:docMk/>
            <pc:sldMk cId="3762274393" sldId="552"/>
            <ac:grpSpMk id="73" creationId="{2A25B420-26CD-481A-8699-1F44B7CD3780}"/>
          </ac:grpSpMkLst>
        </pc:grpChg>
        <pc:grpChg chg="mod">
          <ac:chgData name="Elisie Kåresdotter" userId="62ff3f16-7c40-4cdc-b0a7-6885b8e42aee" providerId="ADAL" clId="{D9B0FBA6-56FC-4B7F-B54C-A27BC36AADA2}" dt="2023-04-23T11:54:32.347" v="10246"/>
          <ac:grpSpMkLst>
            <pc:docMk/>
            <pc:sldMk cId="3762274393" sldId="552"/>
            <ac:grpSpMk id="73" creationId="{672082D2-85AD-4DEE-B1D2-E50EEDFE39F3}"/>
          </ac:grpSpMkLst>
        </pc:grpChg>
        <pc:grpChg chg="mod">
          <ac:chgData name="Elisie Kåresdotter" userId="62ff3f16-7c40-4cdc-b0a7-6885b8e42aee" providerId="ADAL" clId="{D9B0FBA6-56FC-4B7F-B54C-A27BC36AADA2}" dt="2023-04-21T13:16:57.329" v="9061"/>
          <ac:grpSpMkLst>
            <pc:docMk/>
            <pc:sldMk cId="3762274393" sldId="552"/>
            <ac:grpSpMk id="74" creationId="{24F099D8-4769-4345-A8F2-FFE48A66EA80}"/>
          </ac:grpSpMkLst>
        </pc:grpChg>
        <pc:grpChg chg="mod">
          <ac:chgData name="Elisie Kåresdotter" userId="62ff3f16-7c40-4cdc-b0a7-6885b8e42aee" providerId="ADAL" clId="{D9B0FBA6-56FC-4B7F-B54C-A27BC36AADA2}" dt="2023-04-21T13:16:57.329" v="9061"/>
          <ac:grpSpMkLst>
            <pc:docMk/>
            <pc:sldMk cId="3762274393" sldId="552"/>
            <ac:grpSpMk id="75" creationId="{062C1E7A-3380-41A7-91DB-642E77272132}"/>
          </ac:grpSpMkLst>
        </pc:grpChg>
        <pc:grpChg chg="mod">
          <ac:chgData name="Elisie Kåresdotter" userId="62ff3f16-7c40-4cdc-b0a7-6885b8e42aee" providerId="ADAL" clId="{D9B0FBA6-56FC-4B7F-B54C-A27BC36AADA2}" dt="2023-04-23T11:54:32.347" v="10246"/>
          <ac:grpSpMkLst>
            <pc:docMk/>
            <pc:sldMk cId="3762274393" sldId="552"/>
            <ac:grpSpMk id="75" creationId="{11CA3F27-4D7A-4BCE-B455-37D7A9A027D2}"/>
          </ac:grpSpMkLst>
        </pc:grpChg>
        <pc:grpChg chg="mod">
          <ac:chgData name="Elisie Kåresdotter" userId="62ff3f16-7c40-4cdc-b0a7-6885b8e42aee" providerId="ADAL" clId="{D9B0FBA6-56FC-4B7F-B54C-A27BC36AADA2}" dt="2023-04-23T11:54:32.347" v="10246"/>
          <ac:grpSpMkLst>
            <pc:docMk/>
            <pc:sldMk cId="3762274393" sldId="552"/>
            <ac:grpSpMk id="76" creationId="{BA11DA49-A7AC-49D4-96BA-2B6BA7FDAAA7}"/>
          </ac:grpSpMkLst>
        </pc:grpChg>
        <pc:grpChg chg="mod">
          <ac:chgData name="Elisie Kåresdotter" userId="62ff3f16-7c40-4cdc-b0a7-6885b8e42aee" providerId="ADAL" clId="{D9B0FBA6-56FC-4B7F-B54C-A27BC36AADA2}" dt="2023-04-21T13:16:57.329" v="9061"/>
          <ac:grpSpMkLst>
            <pc:docMk/>
            <pc:sldMk cId="3762274393" sldId="552"/>
            <ac:grpSpMk id="77" creationId="{4B9E0DDC-99D2-48F2-93C9-6A097D316F09}"/>
          </ac:grpSpMkLst>
        </pc:grpChg>
        <pc:grpChg chg="mod">
          <ac:chgData name="Elisie Kåresdotter" userId="62ff3f16-7c40-4cdc-b0a7-6885b8e42aee" providerId="ADAL" clId="{D9B0FBA6-56FC-4B7F-B54C-A27BC36AADA2}" dt="2023-04-23T11:54:32.347" v="10246"/>
          <ac:grpSpMkLst>
            <pc:docMk/>
            <pc:sldMk cId="3762274393" sldId="552"/>
            <ac:grpSpMk id="77" creationId="{EC69AD3C-A08F-4D20-98FB-C46123E75466}"/>
          </ac:grpSpMkLst>
        </pc:grpChg>
        <pc:grpChg chg="mod">
          <ac:chgData name="Elisie Kåresdotter" userId="62ff3f16-7c40-4cdc-b0a7-6885b8e42aee" providerId="ADAL" clId="{D9B0FBA6-56FC-4B7F-B54C-A27BC36AADA2}" dt="2023-04-23T11:54:32.347" v="10246"/>
          <ac:grpSpMkLst>
            <pc:docMk/>
            <pc:sldMk cId="3762274393" sldId="552"/>
            <ac:grpSpMk id="78" creationId="{8327D960-6E39-4BEF-B7D6-6D76BD740B0F}"/>
          </ac:grpSpMkLst>
        </pc:grpChg>
        <pc:grpChg chg="mod">
          <ac:chgData name="Elisie Kåresdotter" userId="62ff3f16-7c40-4cdc-b0a7-6885b8e42aee" providerId="ADAL" clId="{D9B0FBA6-56FC-4B7F-B54C-A27BC36AADA2}" dt="2023-04-23T11:54:32.347" v="10246"/>
          <ac:grpSpMkLst>
            <pc:docMk/>
            <pc:sldMk cId="3762274393" sldId="552"/>
            <ac:grpSpMk id="79" creationId="{405F12AD-ECA8-469A-81A6-EC2B89206DDB}"/>
          </ac:grpSpMkLst>
        </pc:grpChg>
        <pc:grpChg chg="mod">
          <ac:chgData name="Elisie Kåresdotter" userId="62ff3f16-7c40-4cdc-b0a7-6885b8e42aee" providerId="ADAL" clId="{D9B0FBA6-56FC-4B7F-B54C-A27BC36AADA2}" dt="2023-04-23T11:54:32.347" v="10246"/>
          <ac:grpSpMkLst>
            <pc:docMk/>
            <pc:sldMk cId="3762274393" sldId="552"/>
            <ac:grpSpMk id="80" creationId="{BAD7483F-A4D0-4489-9614-39DFAC40CBC3}"/>
          </ac:grpSpMkLst>
        </pc:grpChg>
        <pc:grpChg chg="add mod">
          <ac:chgData name="Elisie Kåresdotter" userId="62ff3f16-7c40-4cdc-b0a7-6885b8e42aee" providerId="ADAL" clId="{D9B0FBA6-56FC-4B7F-B54C-A27BC36AADA2}" dt="2023-04-21T14:04:48.741" v="10085"/>
          <ac:grpSpMkLst>
            <pc:docMk/>
            <pc:sldMk cId="3762274393" sldId="552"/>
            <ac:grpSpMk id="96" creationId="{0EB688F0-567F-4DFE-8EF9-DDB995A6E1DA}"/>
          </ac:grpSpMkLst>
        </pc:grpChg>
        <pc:grpChg chg="add del mod">
          <ac:chgData name="Elisie Kåresdotter" userId="62ff3f16-7c40-4cdc-b0a7-6885b8e42aee" providerId="ADAL" clId="{D9B0FBA6-56FC-4B7F-B54C-A27BC36AADA2}" dt="2023-04-23T11:55:28.709" v="10328"/>
          <ac:grpSpMkLst>
            <pc:docMk/>
            <pc:sldMk cId="3762274393" sldId="552"/>
            <ac:grpSpMk id="99" creationId="{B4B84060-F0F2-44DD-86D7-CA41B3C9645D}"/>
          </ac:grpSpMkLst>
        </pc:grpChg>
        <pc:grpChg chg="mod">
          <ac:chgData name="Elisie Kåresdotter" userId="62ff3f16-7c40-4cdc-b0a7-6885b8e42aee" providerId="ADAL" clId="{D9B0FBA6-56FC-4B7F-B54C-A27BC36AADA2}" dt="2023-04-21T14:04:48.741" v="10085"/>
          <ac:grpSpMkLst>
            <pc:docMk/>
            <pc:sldMk cId="3762274393" sldId="552"/>
            <ac:grpSpMk id="99" creationId="{C4FF9457-84A2-4A91-90F1-FED54ADA2748}"/>
          </ac:grpSpMkLst>
        </pc:grpChg>
        <pc:grpChg chg="mod">
          <ac:chgData name="Elisie Kåresdotter" userId="62ff3f16-7c40-4cdc-b0a7-6885b8e42aee" providerId="ADAL" clId="{D9B0FBA6-56FC-4B7F-B54C-A27BC36AADA2}" dt="2023-04-23T11:55:27.257" v="10327"/>
          <ac:grpSpMkLst>
            <pc:docMk/>
            <pc:sldMk cId="3762274393" sldId="552"/>
            <ac:grpSpMk id="100" creationId="{197B0AD0-17BE-4ED3-8098-957B053C8230}"/>
          </ac:grpSpMkLst>
        </pc:grpChg>
        <pc:grpChg chg="mod">
          <ac:chgData name="Elisie Kåresdotter" userId="62ff3f16-7c40-4cdc-b0a7-6885b8e42aee" providerId="ADAL" clId="{D9B0FBA6-56FC-4B7F-B54C-A27BC36AADA2}" dt="2023-04-21T14:04:48.741" v="10085"/>
          <ac:grpSpMkLst>
            <pc:docMk/>
            <pc:sldMk cId="3762274393" sldId="552"/>
            <ac:grpSpMk id="100" creationId="{31497D1A-2AA5-4FF5-B5AC-92AD4EC78AC0}"/>
          </ac:grpSpMkLst>
        </pc:grpChg>
        <pc:grpChg chg="mod">
          <ac:chgData name="Elisie Kåresdotter" userId="62ff3f16-7c40-4cdc-b0a7-6885b8e42aee" providerId="ADAL" clId="{D9B0FBA6-56FC-4B7F-B54C-A27BC36AADA2}" dt="2023-04-21T14:04:48.741" v="10085"/>
          <ac:grpSpMkLst>
            <pc:docMk/>
            <pc:sldMk cId="3762274393" sldId="552"/>
            <ac:grpSpMk id="102" creationId="{BF97BA22-C6A9-4A88-9862-46F0D740821A}"/>
          </ac:grpSpMkLst>
        </pc:grpChg>
        <pc:grpChg chg="mod">
          <ac:chgData name="Elisie Kåresdotter" userId="62ff3f16-7c40-4cdc-b0a7-6885b8e42aee" providerId="ADAL" clId="{D9B0FBA6-56FC-4B7F-B54C-A27BC36AADA2}" dt="2023-04-21T14:04:48.741" v="10085"/>
          <ac:grpSpMkLst>
            <pc:docMk/>
            <pc:sldMk cId="3762274393" sldId="552"/>
            <ac:grpSpMk id="104" creationId="{071522A1-EFC8-4F93-B391-57E1D10447BB}"/>
          </ac:grpSpMkLst>
        </pc:grpChg>
        <pc:grpChg chg="mod">
          <ac:chgData name="Elisie Kåresdotter" userId="62ff3f16-7c40-4cdc-b0a7-6885b8e42aee" providerId="ADAL" clId="{D9B0FBA6-56FC-4B7F-B54C-A27BC36AADA2}" dt="2023-04-23T11:55:27.257" v="10327"/>
          <ac:grpSpMkLst>
            <pc:docMk/>
            <pc:sldMk cId="3762274393" sldId="552"/>
            <ac:grpSpMk id="104" creationId="{E2D8D762-B786-456C-978F-D0B93518D8FD}"/>
          </ac:grpSpMkLst>
        </pc:grpChg>
        <pc:grpChg chg="mod">
          <ac:chgData name="Elisie Kåresdotter" userId="62ff3f16-7c40-4cdc-b0a7-6885b8e42aee" providerId="ADAL" clId="{D9B0FBA6-56FC-4B7F-B54C-A27BC36AADA2}" dt="2023-04-23T11:55:27.257" v="10327"/>
          <ac:grpSpMkLst>
            <pc:docMk/>
            <pc:sldMk cId="3762274393" sldId="552"/>
            <ac:grpSpMk id="105" creationId="{47496DA7-9509-470C-B207-79125FF978BE}"/>
          </ac:grpSpMkLst>
        </pc:grpChg>
        <pc:grpChg chg="mod">
          <ac:chgData name="Elisie Kåresdotter" userId="62ff3f16-7c40-4cdc-b0a7-6885b8e42aee" providerId="ADAL" clId="{D9B0FBA6-56FC-4B7F-B54C-A27BC36AADA2}" dt="2023-04-21T14:04:48.741" v="10085"/>
          <ac:grpSpMkLst>
            <pc:docMk/>
            <pc:sldMk cId="3762274393" sldId="552"/>
            <ac:grpSpMk id="105" creationId="{4D10AC3A-6BD6-4E11-A986-1FED38423BD8}"/>
          </ac:grpSpMkLst>
        </pc:grpChg>
        <pc:grpChg chg="mod">
          <ac:chgData name="Elisie Kåresdotter" userId="62ff3f16-7c40-4cdc-b0a7-6885b8e42aee" providerId="ADAL" clId="{D9B0FBA6-56FC-4B7F-B54C-A27BC36AADA2}" dt="2023-04-21T14:04:48.741" v="10085"/>
          <ac:grpSpMkLst>
            <pc:docMk/>
            <pc:sldMk cId="3762274393" sldId="552"/>
            <ac:grpSpMk id="106" creationId="{B03A63B9-EBFE-4578-897F-9A2726E42D17}"/>
          </ac:grpSpMkLst>
        </pc:grpChg>
        <pc:grpChg chg="mod">
          <ac:chgData name="Elisie Kåresdotter" userId="62ff3f16-7c40-4cdc-b0a7-6885b8e42aee" providerId="ADAL" clId="{D9B0FBA6-56FC-4B7F-B54C-A27BC36AADA2}" dt="2023-04-23T11:55:27.257" v="10327"/>
          <ac:grpSpMkLst>
            <pc:docMk/>
            <pc:sldMk cId="3762274393" sldId="552"/>
            <ac:grpSpMk id="107" creationId="{04E8723A-2A95-4AD2-A075-64279A07D55B}"/>
          </ac:grpSpMkLst>
        </pc:grpChg>
        <pc:grpChg chg="mod">
          <ac:chgData name="Elisie Kåresdotter" userId="62ff3f16-7c40-4cdc-b0a7-6885b8e42aee" providerId="ADAL" clId="{D9B0FBA6-56FC-4B7F-B54C-A27BC36AADA2}" dt="2023-04-21T14:04:48.741" v="10085"/>
          <ac:grpSpMkLst>
            <pc:docMk/>
            <pc:sldMk cId="3762274393" sldId="552"/>
            <ac:grpSpMk id="107" creationId="{F640500D-38DB-442F-918E-96820E1A9FA1}"/>
          </ac:grpSpMkLst>
        </pc:grpChg>
        <pc:grpChg chg="mod">
          <ac:chgData name="Elisie Kåresdotter" userId="62ff3f16-7c40-4cdc-b0a7-6885b8e42aee" providerId="ADAL" clId="{D9B0FBA6-56FC-4B7F-B54C-A27BC36AADA2}" dt="2023-04-21T14:04:48.741" v="10085"/>
          <ac:grpSpMkLst>
            <pc:docMk/>
            <pc:sldMk cId="3762274393" sldId="552"/>
            <ac:grpSpMk id="108" creationId="{254B30A6-FBFA-45FB-9F2B-DD9066D04867}"/>
          </ac:grpSpMkLst>
        </pc:grpChg>
        <pc:grpChg chg="mod">
          <ac:chgData name="Elisie Kåresdotter" userId="62ff3f16-7c40-4cdc-b0a7-6885b8e42aee" providerId="ADAL" clId="{D9B0FBA6-56FC-4B7F-B54C-A27BC36AADA2}" dt="2023-04-23T11:55:27.257" v="10327"/>
          <ac:grpSpMkLst>
            <pc:docMk/>
            <pc:sldMk cId="3762274393" sldId="552"/>
            <ac:grpSpMk id="109" creationId="{53FD6345-D86B-44CF-9DCF-D03F6395D717}"/>
          </ac:grpSpMkLst>
        </pc:grpChg>
        <pc:grpChg chg="mod">
          <ac:chgData name="Elisie Kåresdotter" userId="62ff3f16-7c40-4cdc-b0a7-6885b8e42aee" providerId="ADAL" clId="{D9B0FBA6-56FC-4B7F-B54C-A27BC36AADA2}" dt="2023-04-21T14:04:48.741" v="10085"/>
          <ac:grpSpMkLst>
            <pc:docMk/>
            <pc:sldMk cId="3762274393" sldId="552"/>
            <ac:grpSpMk id="109" creationId="{ED2B4769-36D5-4B12-9F69-026BA13DE4A8}"/>
          </ac:grpSpMkLst>
        </pc:grpChg>
        <pc:grpChg chg="mod">
          <ac:chgData name="Elisie Kåresdotter" userId="62ff3f16-7c40-4cdc-b0a7-6885b8e42aee" providerId="ADAL" clId="{D9B0FBA6-56FC-4B7F-B54C-A27BC36AADA2}" dt="2023-04-23T11:55:27.257" v="10327"/>
          <ac:grpSpMkLst>
            <pc:docMk/>
            <pc:sldMk cId="3762274393" sldId="552"/>
            <ac:grpSpMk id="110" creationId="{6A00236C-B18A-452F-88B8-A00FCDA184BF}"/>
          </ac:grpSpMkLst>
        </pc:grpChg>
        <pc:grpChg chg="mod">
          <ac:chgData name="Elisie Kåresdotter" userId="62ff3f16-7c40-4cdc-b0a7-6885b8e42aee" providerId="ADAL" clId="{D9B0FBA6-56FC-4B7F-B54C-A27BC36AADA2}" dt="2023-04-23T11:55:27.257" v="10327"/>
          <ac:grpSpMkLst>
            <pc:docMk/>
            <pc:sldMk cId="3762274393" sldId="552"/>
            <ac:grpSpMk id="111" creationId="{DC5DE103-6CF6-423A-8E86-9CD8DFBE6F41}"/>
          </ac:grpSpMkLst>
        </pc:grpChg>
        <pc:grpChg chg="mod">
          <ac:chgData name="Elisie Kåresdotter" userId="62ff3f16-7c40-4cdc-b0a7-6885b8e42aee" providerId="ADAL" clId="{D9B0FBA6-56FC-4B7F-B54C-A27BC36AADA2}" dt="2023-04-23T11:55:27.257" v="10327"/>
          <ac:grpSpMkLst>
            <pc:docMk/>
            <pc:sldMk cId="3762274393" sldId="552"/>
            <ac:grpSpMk id="112" creationId="{95F98583-E3E4-497E-A8CA-85C81D59AB5A}"/>
          </ac:grpSpMkLst>
        </pc:grpChg>
        <pc:grpChg chg="mod">
          <ac:chgData name="Elisie Kåresdotter" userId="62ff3f16-7c40-4cdc-b0a7-6885b8e42aee" providerId="ADAL" clId="{D9B0FBA6-56FC-4B7F-B54C-A27BC36AADA2}" dt="2023-04-23T11:55:27.257" v="10327"/>
          <ac:grpSpMkLst>
            <pc:docMk/>
            <pc:sldMk cId="3762274393" sldId="552"/>
            <ac:grpSpMk id="113" creationId="{94D09A90-12A4-4D69-81E5-254D72C6EB91}"/>
          </ac:grpSpMkLst>
        </pc:grpChg>
        <pc:grpChg chg="mod">
          <ac:chgData name="Elisie Kåresdotter" userId="62ff3f16-7c40-4cdc-b0a7-6885b8e42aee" providerId="ADAL" clId="{D9B0FBA6-56FC-4B7F-B54C-A27BC36AADA2}" dt="2023-04-23T11:55:27.257" v="10327"/>
          <ac:grpSpMkLst>
            <pc:docMk/>
            <pc:sldMk cId="3762274393" sldId="552"/>
            <ac:grpSpMk id="114" creationId="{CD9A0D9D-B5CC-49B7-9F10-D28A4B99D29F}"/>
          </ac:grpSpMkLst>
        </pc:grpChg>
        <pc:grpChg chg="add mod">
          <ac:chgData name="Elisie Kåresdotter" userId="62ff3f16-7c40-4cdc-b0a7-6885b8e42aee" providerId="ADAL" clId="{D9B0FBA6-56FC-4B7F-B54C-A27BC36AADA2}" dt="2023-04-23T11:55:32.889" v="10333"/>
          <ac:grpSpMkLst>
            <pc:docMk/>
            <pc:sldMk cId="3762274393" sldId="552"/>
            <ac:grpSpMk id="127" creationId="{647BD6CA-7E18-4BD0-802C-C65BD9566C51}"/>
          </ac:grpSpMkLst>
        </pc:grpChg>
        <pc:grpChg chg="mod">
          <ac:chgData name="Elisie Kåresdotter" userId="62ff3f16-7c40-4cdc-b0a7-6885b8e42aee" providerId="ADAL" clId="{D9B0FBA6-56FC-4B7F-B54C-A27BC36AADA2}" dt="2023-04-23T11:55:32.889" v="10333"/>
          <ac:grpSpMkLst>
            <pc:docMk/>
            <pc:sldMk cId="3762274393" sldId="552"/>
            <ac:grpSpMk id="128" creationId="{F5595FD2-37AE-482F-B5E7-48E6767D91C2}"/>
          </ac:grpSpMkLst>
        </pc:grpChg>
        <pc:grpChg chg="mod">
          <ac:chgData name="Elisie Kåresdotter" userId="62ff3f16-7c40-4cdc-b0a7-6885b8e42aee" providerId="ADAL" clId="{D9B0FBA6-56FC-4B7F-B54C-A27BC36AADA2}" dt="2023-04-23T11:55:32.889" v="10333"/>
          <ac:grpSpMkLst>
            <pc:docMk/>
            <pc:sldMk cId="3762274393" sldId="552"/>
            <ac:grpSpMk id="132" creationId="{7CB9AF94-A213-4B0E-A51C-3A5B6E64BE1C}"/>
          </ac:grpSpMkLst>
        </pc:grpChg>
        <pc:grpChg chg="mod">
          <ac:chgData name="Elisie Kåresdotter" userId="62ff3f16-7c40-4cdc-b0a7-6885b8e42aee" providerId="ADAL" clId="{D9B0FBA6-56FC-4B7F-B54C-A27BC36AADA2}" dt="2023-04-23T11:55:32.889" v="10333"/>
          <ac:grpSpMkLst>
            <pc:docMk/>
            <pc:sldMk cId="3762274393" sldId="552"/>
            <ac:grpSpMk id="133" creationId="{2AE2963F-A66C-4DDE-B4AB-81273881662D}"/>
          </ac:grpSpMkLst>
        </pc:grpChg>
        <pc:grpChg chg="mod">
          <ac:chgData name="Elisie Kåresdotter" userId="62ff3f16-7c40-4cdc-b0a7-6885b8e42aee" providerId="ADAL" clId="{D9B0FBA6-56FC-4B7F-B54C-A27BC36AADA2}" dt="2023-04-23T11:55:32.889" v="10333"/>
          <ac:grpSpMkLst>
            <pc:docMk/>
            <pc:sldMk cId="3762274393" sldId="552"/>
            <ac:grpSpMk id="135" creationId="{06F6D8C2-C2BA-457E-876B-86244F548A3B}"/>
          </ac:grpSpMkLst>
        </pc:grpChg>
        <pc:grpChg chg="mod">
          <ac:chgData name="Elisie Kåresdotter" userId="62ff3f16-7c40-4cdc-b0a7-6885b8e42aee" providerId="ADAL" clId="{D9B0FBA6-56FC-4B7F-B54C-A27BC36AADA2}" dt="2023-04-23T11:55:32.889" v="10333"/>
          <ac:grpSpMkLst>
            <pc:docMk/>
            <pc:sldMk cId="3762274393" sldId="552"/>
            <ac:grpSpMk id="137" creationId="{6FAA5153-99C6-4111-B359-5EA300CA31C7}"/>
          </ac:grpSpMkLst>
        </pc:grpChg>
        <pc:grpChg chg="mod">
          <ac:chgData name="Elisie Kåresdotter" userId="62ff3f16-7c40-4cdc-b0a7-6885b8e42aee" providerId="ADAL" clId="{D9B0FBA6-56FC-4B7F-B54C-A27BC36AADA2}" dt="2023-04-23T11:55:32.889" v="10333"/>
          <ac:grpSpMkLst>
            <pc:docMk/>
            <pc:sldMk cId="3762274393" sldId="552"/>
            <ac:grpSpMk id="138" creationId="{B50DAA6F-66CB-4266-8AD4-43652BCDE4B5}"/>
          </ac:grpSpMkLst>
        </pc:grpChg>
        <pc:grpChg chg="mod">
          <ac:chgData name="Elisie Kåresdotter" userId="62ff3f16-7c40-4cdc-b0a7-6885b8e42aee" providerId="ADAL" clId="{D9B0FBA6-56FC-4B7F-B54C-A27BC36AADA2}" dt="2023-04-23T11:55:32.889" v="10333"/>
          <ac:grpSpMkLst>
            <pc:docMk/>
            <pc:sldMk cId="3762274393" sldId="552"/>
            <ac:grpSpMk id="139" creationId="{3EC6468E-DDBB-4B9A-B1A6-EE198EBC163F}"/>
          </ac:grpSpMkLst>
        </pc:grpChg>
        <pc:grpChg chg="mod">
          <ac:chgData name="Elisie Kåresdotter" userId="62ff3f16-7c40-4cdc-b0a7-6885b8e42aee" providerId="ADAL" clId="{D9B0FBA6-56FC-4B7F-B54C-A27BC36AADA2}" dt="2023-04-23T11:55:32.889" v="10333"/>
          <ac:grpSpMkLst>
            <pc:docMk/>
            <pc:sldMk cId="3762274393" sldId="552"/>
            <ac:grpSpMk id="140" creationId="{C1A2362A-1605-49A7-B6FF-34B05D684DE5}"/>
          </ac:grpSpMkLst>
        </pc:grpChg>
        <pc:grpChg chg="mod">
          <ac:chgData name="Elisie Kåresdotter" userId="62ff3f16-7c40-4cdc-b0a7-6885b8e42aee" providerId="ADAL" clId="{D9B0FBA6-56FC-4B7F-B54C-A27BC36AADA2}" dt="2023-04-23T11:55:32.889" v="10333"/>
          <ac:grpSpMkLst>
            <pc:docMk/>
            <pc:sldMk cId="3762274393" sldId="552"/>
            <ac:grpSpMk id="141" creationId="{69F165FB-1617-441A-98CF-F2687807D7A6}"/>
          </ac:grpSpMkLst>
        </pc:grpChg>
        <pc:grpChg chg="mod">
          <ac:chgData name="Elisie Kåresdotter" userId="62ff3f16-7c40-4cdc-b0a7-6885b8e42aee" providerId="ADAL" clId="{D9B0FBA6-56FC-4B7F-B54C-A27BC36AADA2}" dt="2023-04-23T11:55:32.889" v="10333"/>
          <ac:grpSpMkLst>
            <pc:docMk/>
            <pc:sldMk cId="3762274393" sldId="552"/>
            <ac:grpSpMk id="142" creationId="{8ACA9467-456A-46BF-9B74-2834D877D657}"/>
          </ac:grpSpMkLst>
        </pc:grpChg>
        <pc:picChg chg="add del mod">
          <ac:chgData name="Elisie Kåresdotter" userId="62ff3f16-7c40-4cdc-b0a7-6885b8e42aee" providerId="ADAL" clId="{D9B0FBA6-56FC-4B7F-B54C-A27BC36AADA2}" dt="2023-04-21T13:20:22.483" v="9236" actId="478"/>
          <ac:picMkLst>
            <pc:docMk/>
            <pc:sldMk cId="3762274393" sldId="552"/>
            <ac:picMk id="4" creationId="{46CB6135-D327-4A81-8612-43E47EF362B7}"/>
          </ac:picMkLst>
        </pc:picChg>
        <pc:picChg chg="add mod modCrop">
          <ac:chgData name="Elisie Kåresdotter" userId="62ff3f16-7c40-4cdc-b0a7-6885b8e42aee" providerId="ADAL" clId="{D9B0FBA6-56FC-4B7F-B54C-A27BC36AADA2}" dt="2023-04-21T13:42:21.774" v="9408" actId="1076"/>
          <ac:picMkLst>
            <pc:docMk/>
            <pc:sldMk cId="3762274393" sldId="552"/>
            <ac:picMk id="6" creationId="{9A25FB39-FE54-4EEB-A4C2-708133333D3F}"/>
          </ac:picMkLst>
        </pc:picChg>
        <pc:picChg chg="del">
          <ac:chgData name="Elisie Kåresdotter" userId="62ff3f16-7c40-4cdc-b0a7-6885b8e42aee" providerId="ADAL" clId="{D9B0FBA6-56FC-4B7F-B54C-A27BC36AADA2}" dt="2023-04-21T13:16:56.996" v="9060" actId="478"/>
          <ac:picMkLst>
            <pc:docMk/>
            <pc:sldMk cId="3762274393" sldId="552"/>
            <ac:picMk id="26" creationId="{764E1CFD-52C2-452D-BBB9-CC4175E3863A}"/>
          </ac:picMkLst>
        </pc:picChg>
        <pc:picChg chg="del">
          <ac:chgData name="Elisie Kåresdotter" userId="62ff3f16-7c40-4cdc-b0a7-6885b8e42aee" providerId="ADAL" clId="{D9B0FBA6-56FC-4B7F-B54C-A27BC36AADA2}" dt="2023-04-21T13:16:56.996" v="9060" actId="478"/>
          <ac:picMkLst>
            <pc:docMk/>
            <pc:sldMk cId="3762274393" sldId="552"/>
            <ac:picMk id="27" creationId="{E22C9FFF-2EBD-4FFA-8614-2AB7671F8B83}"/>
          </ac:picMkLst>
        </pc:picChg>
        <pc:picChg chg="del">
          <ac:chgData name="Elisie Kåresdotter" userId="62ff3f16-7c40-4cdc-b0a7-6885b8e42aee" providerId="ADAL" clId="{D9B0FBA6-56FC-4B7F-B54C-A27BC36AADA2}" dt="2023-04-18T14:53:12.089" v="6646" actId="478"/>
          <ac:picMkLst>
            <pc:docMk/>
            <pc:sldMk cId="3762274393" sldId="552"/>
            <ac:picMk id="33" creationId="{E3AD414A-8559-4CD2-83AD-CC6B4ABC42DD}"/>
          </ac:picMkLst>
        </pc:picChg>
        <pc:picChg chg="del">
          <ac:chgData name="Elisie Kåresdotter" userId="62ff3f16-7c40-4cdc-b0a7-6885b8e42aee" providerId="ADAL" clId="{D9B0FBA6-56FC-4B7F-B54C-A27BC36AADA2}" dt="2023-04-18T14:53:18.023" v="6648" actId="478"/>
          <ac:picMkLst>
            <pc:docMk/>
            <pc:sldMk cId="3762274393" sldId="552"/>
            <ac:picMk id="36" creationId="{607F2802-7D86-45E3-9292-C4EDD9EE0B11}"/>
          </ac:picMkLst>
        </pc:picChg>
        <pc:picChg chg="del mod">
          <ac:chgData name="Elisie Kåresdotter" userId="62ff3f16-7c40-4cdc-b0a7-6885b8e42aee" providerId="ADAL" clId="{D9B0FBA6-56FC-4B7F-B54C-A27BC36AADA2}" dt="2023-04-21T13:17:59.201" v="9068" actId="478"/>
          <ac:picMkLst>
            <pc:docMk/>
            <pc:sldMk cId="3762274393" sldId="552"/>
            <ac:picMk id="64" creationId="{66B0861B-F644-4815-9EEA-F43423144D30}"/>
          </ac:picMkLst>
        </pc:picChg>
        <pc:picChg chg="del mod">
          <ac:chgData name="Elisie Kåresdotter" userId="62ff3f16-7c40-4cdc-b0a7-6885b8e42aee" providerId="ADAL" clId="{D9B0FBA6-56FC-4B7F-B54C-A27BC36AADA2}" dt="2023-04-21T13:17:43.623" v="9066" actId="478"/>
          <ac:picMkLst>
            <pc:docMk/>
            <pc:sldMk cId="3762274393" sldId="552"/>
            <ac:picMk id="65" creationId="{0AFAE262-E165-4B53-8A31-CC9A834604DF}"/>
          </ac:picMkLst>
        </pc:picChg>
        <pc:picChg chg="mod">
          <ac:chgData name="Elisie Kåresdotter" userId="62ff3f16-7c40-4cdc-b0a7-6885b8e42aee" providerId="ADAL" clId="{D9B0FBA6-56FC-4B7F-B54C-A27BC36AADA2}" dt="2023-04-23T11:54:32.347" v="10246"/>
          <ac:picMkLst>
            <pc:docMk/>
            <pc:sldMk cId="3762274393" sldId="552"/>
            <ac:picMk id="67" creationId="{1844F9CA-C537-4A52-9816-5F37A97F0012}"/>
          </ac:picMkLst>
        </pc:picChg>
        <pc:picChg chg="mod">
          <ac:chgData name="Elisie Kåresdotter" userId="62ff3f16-7c40-4cdc-b0a7-6885b8e42aee" providerId="ADAL" clId="{D9B0FBA6-56FC-4B7F-B54C-A27BC36AADA2}" dt="2023-04-23T11:54:32.347" v="10246"/>
          <ac:picMkLst>
            <pc:docMk/>
            <pc:sldMk cId="3762274393" sldId="552"/>
            <ac:picMk id="69" creationId="{B326F065-2DE2-43D6-8A8B-4CA7611F43D7}"/>
          </ac:picMkLst>
        </pc:picChg>
        <pc:picChg chg="add del mod">
          <ac:chgData name="Elisie Kåresdotter" userId="62ff3f16-7c40-4cdc-b0a7-6885b8e42aee" providerId="ADAL" clId="{D9B0FBA6-56FC-4B7F-B54C-A27BC36AADA2}" dt="2023-04-23T11:55:30.465" v="10330" actId="478"/>
          <ac:picMkLst>
            <pc:docMk/>
            <pc:sldMk cId="3762274393" sldId="552"/>
            <ac:picMk id="90" creationId="{D27B4C03-94C8-418D-866E-C09C610626DD}"/>
          </ac:picMkLst>
        </pc:picChg>
        <pc:picChg chg="add del mod">
          <ac:chgData name="Elisie Kåresdotter" userId="62ff3f16-7c40-4cdc-b0a7-6885b8e42aee" providerId="ADAL" clId="{D9B0FBA6-56FC-4B7F-B54C-A27BC36AADA2}" dt="2023-04-23T11:55:32.485" v="10332" actId="478"/>
          <ac:picMkLst>
            <pc:docMk/>
            <pc:sldMk cId="3762274393" sldId="552"/>
            <ac:picMk id="91" creationId="{FDFFEB9D-DE3C-48B1-9841-9D2580866A0E}"/>
          </ac:picMkLst>
        </pc:picChg>
        <pc:picChg chg="add mod modCrop">
          <ac:chgData name="Elisie Kåresdotter" userId="62ff3f16-7c40-4cdc-b0a7-6885b8e42aee" providerId="ADAL" clId="{D9B0FBA6-56FC-4B7F-B54C-A27BC36AADA2}" dt="2023-04-21T13:40:55.964" v="9392" actId="14100"/>
          <ac:picMkLst>
            <pc:docMk/>
            <pc:sldMk cId="3762274393" sldId="552"/>
            <ac:picMk id="92" creationId="{4203FDFD-4026-4504-8022-86137E62806B}"/>
          </ac:picMkLst>
        </pc:picChg>
        <pc:picChg chg="add mod modCrop">
          <ac:chgData name="Elisie Kåresdotter" userId="62ff3f16-7c40-4cdc-b0a7-6885b8e42aee" providerId="ADAL" clId="{D9B0FBA6-56FC-4B7F-B54C-A27BC36AADA2}" dt="2023-04-21T13:40:59.222" v="9393" actId="1076"/>
          <ac:picMkLst>
            <pc:docMk/>
            <pc:sldMk cId="3762274393" sldId="552"/>
            <ac:picMk id="93" creationId="{C67856A0-9090-42C9-AD00-A6C3FE74D7E9}"/>
          </ac:picMkLst>
        </pc:picChg>
        <pc:picChg chg="add mod modCrop">
          <ac:chgData name="Elisie Kåresdotter" userId="62ff3f16-7c40-4cdc-b0a7-6885b8e42aee" providerId="ADAL" clId="{D9B0FBA6-56FC-4B7F-B54C-A27BC36AADA2}" dt="2023-04-21T13:41:49.046" v="9403" actId="1076"/>
          <ac:picMkLst>
            <pc:docMk/>
            <pc:sldMk cId="3762274393" sldId="552"/>
            <ac:picMk id="94" creationId="{9C791BB8-CAE6-4F54-ABB8-D7806B17C441}"/>
          </ac:picMkLst>
        </pc:picChg>
        <pc:picChg chg="add mod modCrop">
          <ac:chgData name="Elisie Kåresdotter" userId="62ff3f16-7c40-4cdc-b0a7-6885b8e42aee" providerId="ADAL" clId="{D9B0FBA6-56FC-4B7F-B54C-A27BC36AADA2}" dt="2023-04-21T13:40:36.252" v="9385" actId="732"/>
          <ac:picMkLst>
            <pc:docMk/>
            <pc:sldMk cId="3762274393" sldId="552"/>
            <ac:picMk id="95" creationId="{2824984F-E1AB-492F-AF83-E0862E943562}"/>
          </ac:picMkLst>
        </pc:picChg>
        <pc:picChg chg="mod">
          <ac:chgData name="Elisie Kåresdotter" userId="62ff3f16-7c40-4cdc-b0a7-6885b8e42aee" providerId="ADAL" clId="{D9B0FBA6-56FC-4B7F-B54C-A27BC36AADA2}" dt="2023-04-21T14:04:48.741" v="10085"/>
          <ac:picMkLst>
            <pc:docMk/>
            <pc:sldMk cId="3762274393" sldId="552"/>
            <ac:picMk id="98" creationId="{B9934EBC-D18F-4F47-9A78-3C96955185D6}"/>
          </ac:picMkLst>
        </pc:picChg>
        <pc:picChg chg="mod">
          <ac:chgData name="Elisie Kåresdotter" userId="62ff3f16-7c40-4cdc-b0a7-6885b8e42aee" providerId="ADAL" clId="{D9B0FBA6-56FC-4B7F-B54C-A27BC36AADA2}" dt="2023-04-23T11:55:27.257" v="10327"/>
          <ac:picMkLst>
            <pc:docMk/>
            <pc:sldMk cId="3762274393" sldId="552"/>
            <ac:picMk id="101" creationId="{89006C1C-0EBE-4EB1-B1C0-901CD1611783}"/>
          </ac:picMkLst>
        </pc:picChg>
        <pc:picChg chg="mod">
          <ac:chgData name="Elisie Kåresdotter" userId="62ff3f16-7c40-4cdc-b0a7-6885b8e42aee" providerId="ADAL" clId="{D9B0FBA6-56FC-4B7F-B54C-A27BC36AADA2}" dt="2023-04-23T11:55:27.257" v="10327"/>
          <ac:picMkLst>
            <pc:docMk/>
            <pc:sldMk cId="3762274393" sldId="552"/>
            <ac:picMk id="103" creationId="{1E02D845-9A26-44C2-955C-16EC30BE5139}"/>
          </ac:picMkLst>
        </pc:picChg>
        <pc:picChg chg="mod">
          <ac:chgData name="Elisie Kåresdotter" userId="62ff3f16-7c40-4cdc-b0a7-6885b8e42aee" providerId="ADAL" clId="{D9B0FBA6-56FC-4B7F-B54C-A27BC36AADA2}" dt="2023-04-23T11:55:32.889" v="10333"/>
          <ac:picMkLst>
            <pc:docMk/>
            <pc:sldMk cId="3762274393" sldId="552"/>
            <ac:picMk id="129" creationId="{7534F803-FF4B-46F4-9A3E-E604570210FF}"/>
          </ac:picMkLst>
        </pc:picChg>
        <pc:picChg chg="mod">
          <ac:chgData name="Elisie Kåresdotter" userId="62ff3f16-7c40-4cdc-b0a7-6885b8e42aee" providerId="ADAL" clId="{D9B0FBA6-56FC-4B7F-B54C-A27BC36AADA2}" dt="2023-04-23T11:55:32.889" v="10333"/>
          <ac:picMkLst>
            <pc:docMk/>
            <pc:sldMk cId="3762274393" sldId="552"/>
            <ac:picMk id="131" creationId="{FB46B820-343C-4392-815A-2944407B393F}"/>
          </ac:picMkLst>
        </pc:picChg>
      </pc:sldChg>
      <pc:sldChg chg="addSp delSp modSp add mod">
        <pc:chgData name="Elisie Kåresdotter" userId="62ff3f16-7c40-4cdc-b0a7-6885b8e42aee" providerId="ADAL" clId="{D9B0FBA6-56FC-4B7F-B54C-A27BC36AADA2}" dt="2023-04-23T11:55:43.054" v="10337"/>
        <pc:sldMkLst>
          <pc:docMk/>
          <pc:sldMk cId="2654540945" sldId="553"/>
        </pc:sldMkLst>
        <pc:spChg chg="mod">
          <ac:chgData name="Elisie Kåresdotter" userId="62ff3f16-7c40-4cdc-b0a7-6885b8e42aee" providerId="ADAL" clId="{D9B0FBA6-56FC-4B7F-B54C-A27BC36AADA2}" dt="2023-04-20T08:26:43.638" v="6852" actId="20577"/>
          <ac:spMkLst>
            <pc:docMk/>
            <pc:sldMk cId="2654540945" sldId="553"/>
            <ac:spMk id="25" creationId="{931CFF9B-448A-499C-A07C-D651DDDE6C7E}"/>
          </ac:spMkLst>
        </pc:spChg>
        <pc:spChg chg="mod">
          <ac:chgData name="Elisie Kåresdotter" userId="62ff3f16-7c40-4cdc-b0a7-6885b8e42aee" providerId="ADAL" clId="{D9B0FBA6-56FC-4B7F-B54C-A27BC36AADA2}" dt="2023-04-21T12:56:12.704" v="8744" actId="20577"/>
          <ac:spMkLst>
            <pc:docMk/>
            <pc:sldMk cId="2654540945" sldId="553"/>
            <ac:spMk id="35" creationId="{BE052AAB-A2AA-4040-80FE-0B218C993A86}"/>
          </ac:spMkLst>
        </pc:spChg>
        <pc:spChg chg="mod">
          <ac:chgData name="Elisie Kåresdotter" userId="62ff3f16-7c40-4cdc-b0a7-6885b8e42aee" providerId="ADAL" clId="{D9B0FBA6-56FC-4B7F-B54C-A27BC36AADA2}" dt="2023-04-21T13:16:48.404" v="9056"/>
          <ac:spMkLst>
            <pc:docMk/>
            <pc:sldMk cId="2654540945" sldId="553"/>
            <ac:spMk id="37" creationId="{21185FBD-B033-41AD-9D68-84BA30E1644A}"/>
          </ac:spMkLst>
        </pc:spChg>
        <pc:spChg chg="mod">
          <ac:chgData name="Elisie Kåresdotter" userId="62ff3f16-7c40-4cdc-b0a7-6885b8e42aee" providerId="ADAL" clId="{D9B0FBA6-56FC-4B7F-B54C-A27BC36AADA2}" dt="2023-04-18T14:53:43.864" v="6652"/>
          <ac:spMkLst>
            <pc:docMk/>
            <pc:sldMk cId="2654540945" sldId="553"/>
            <ac:spMk id="41" creationId="{04243398-5EF7-4E2B-B581-AC95F1500A24}"/>
          </ac:spMkLst>
        </pc:spChg>
        <pc:spChg chg="mod">
          <ac:chgData name="Elisie Kåresdotter" userId="62ff3f16-7c40-4cdc-b0a7-6885b8e42aee" providerId="ADAL" clId="{D9B0FBA6-56FC-4B7F-B54C-A27BC36AADA2}" dt="2023-04-18T14:53:37.829" v="6651"/>
          <ac:spMkLst>
            <pc:docMk/>
            <pc:sldMk cId="2654540945" sldId="553"/>
            <ac:spMk id="44" creationId="{4C2D1257-C723-46D0-9DB5-5FFC9687AC3B}"/>
          </ac:spMkLst>
        </pc:spChg>
        <pc:spChg chg="del">
          <ac:chgData name="Elisie Kåresdotter" userId="62ff3f16-7c40-4cdc-b0a7-6885b8e42aee" providerId="ADAL" clId="{D9B0FBA6-56FC-4B7F-B54C-A27BC36AADA2}" dt="2023-04-18T14:53:08.176" v="6644" actId="478"/>
          <ac:spMkLst>
            <pc:docMk/>
            <pc:sldMk cId="2654540945" sldId="553"/>
            <ac:spMk id="47" creationId="{C2C857ED-1BC1-44E3-9550-049E755EE7C2}"/>
          </ac:spMkLst>
        </pc:spChg>
        <pc:spChg chg="mod">
          <ac:chgData name="Elisie Kåresdotter" userId="62ff3f16-7c40-4cdc-b0a7-6885b8e42aee" providerId="ADAL" clId="{D9B0FBA6-56FC-4B7F-B54C-A27BC36AADA2}" dt="2023-04-21T13:16:48.404" v="9056"/>
          <ac:spMkLst>
            <pc:docMk/>
            <pc:sldMk cId="2654540945" sldId="553"/>
            <ac:spMk id="49" creationId="{C86CF80C-F2CD-4128-84F5-EF12C156AF3C}"/>
          </ac:spMkLst>
        </pc:spChg>
        <pc:spChg chg="mod">
          <ac:chgData name="Elisie Kåresdotter" userId="62ff3f16-7c40-4cdc-b0a7-6885b8e42aee" providerId="ADAL" clId="{D9B0FBA6-56FC-4B7F-B54C-A27BC36AADA2}" dt="2023-04-21T13:16:48.404" v="9056"/>
          <ac:spMkLst>
            <pc:docMk/>
            <pc:sldMk cId="2654540945" sldId="553"/>
            <ac:spMk id="51" creationId="{767BF806-2F76-4CDC-8908-2A338FF790C0}"/>
          </ac:spMkLst>
        </pc:spChg>
        <pc:spChg chg="mod">
          <ac:chgData name="Elisie Kåresdotter" userId="62ff3f16-7c40-4cdc-b0a7-6885b8e42aee" providerId="ADAL" clId="{D9B0FBA6-56FC-4B7F-B54C-A27BC36AADA2}" dt="2023-04-21T13:16:48.404" v="9056"/>
          <ac:spMkLst>
            <pc:docMk/>
            <pc:sldMk cId="2654540945" sldId="553"/>
            <ac:spMk id="58" creationId="{AEC56F99-2FC5-4910-96F9-A6BF89CE97C5}"/>
          </ac:spMkLst>
        </pc:spChg>
        <pc:spChg chg="mod">
          <ac:chgData name="Elisie Kåresdotter" userId="62ff3f16-7c40-4cdc-b0a7-6885b8e42aee" providerId="ADAL" clId="{D9B0FBA6-56FC-4B7F-B54C-A27BC36AADA2}" dt="2023-04-21T13:16:48.404" v="9056"/>
          <ac:spMkLst>
            <pc:docMk/>
            <pc:sldMk cId="2654540945" sldId="553"/>
            <ac:spMk id="59" creationId="{29FDC5F6-13C9-4726-B440-713223876217}"/>
          </ac:spMkLst>
        </pc:spChg>
        <pc:spChg chg="mod">
          <ac:chgData name="Elisie Kåresdotter" userId="62ff3f16-7c40-4cdc-b0a7-6885b8e42aee" providerId="ADAL" clId="{D9B0FBA6-56FC-4B7F-B54C-A27BC36AADA2}" dt="2023-04-21T13:16:48.404" v="9056"/>
          <ac:spMkLst>
            <pc:docMk/>
            <pc:sldMk cId="2654540945" sldId="553"/>
            <ac:spMk id="60" creationId="{41849C06-98F6-45A4-A684-C948D1330EF8}"/>
          </ac:spMkLst>
        </pc:spChg>
        <pc:spChg chg="mod">
          <ac:chgData name="Elisie Kåresdotter" userId="62ff3f16-7c40-4cdc-b0a7-6885b8e42aee" providerId="ADAL" clId="{D9B0FBA6-56FC-4B7F-B54C-A27BC36AADA2}" dt="2023-04-21T13:16:48.404" v="9056"/>
          <ac:spMkLst>
            <pc:docMk/>
            <pc:sldMk cId="2654540945" sldId="553"/>
            <ac:spMk id="61" creationId="{7FC30827-A25C-404D-8940-002D57FCF17A}"/>
          </ac:spMkLst>
        </pc:spChg>
        <pc:spChg chg="mod">
          <ac:chgData name="Elisie Kåresdotter" userId="62ff3f16-7c40-4cdc-b0a7-6885b8e42aee" providerId="ADAL" clId="{D9B0FBA6-56FC-4B7F-B54C-A27BC36AADA2}" dt="2023-04-21T13:16:48.404" v="9056"/>
          <ac:spMkLst>
            <pc:docMk/>
            <pc:sldMk cId="2654540945" sldId="553"/>
            <ac:spMk id="62" creationId="{736C6C5D-1223-47C7-A4CA-44B28B52F35A}"/>
          </ac:spMkLst>
        </pc:spChg>
        <pc:spChg chg="mod">
          <ac:chgData name="Elisie Kåresdotter" userId="62ff3f16-7c40-4cdc-b0a7-6885b8e42aee" providerId="ADAL" clId="{D9B0FBA6-56FC-4B7F-B54C-A27BC36AADA2}" dt="2023-04-21T13:16:48.404" v="9056"/>
          <ac:spMkLst>
            <pc:docMk/>
            <pc:sldMk cId="2654540945" sldId="553"/>
            <ac:spMk id="63" creationId="{E23ED3B1-2920-48F3-87A9-4D8EB02AE59D}"/>
          </ac:spMkLst>
        </pc:spChg>
        <pc:spChg chg="mod">
          <ac:chgData name="Elisie Kåresdotter" userId="62ff3f16-7c40-4cdc-b0a7-6885b8e42aee" providerId="ADAL" clId="{D9B0FBA6-56FC-4B7F-B54C-A27BC36AADA2}" dt="2023-04-23T11:55:43.054" v="10337"/>
          <ac:spMkLst>
            <pc:docMk/>
            <pc:sldMk cId="2654540945" sldId="553"/>
            <ac:spMk id="64" creationId="{7421F1F9-B581-4698-BD64-A72F9ACDA041}"/>
          </ac:spMkLst>
        </pc:spChg>
        <pc:spChg chg="mod">
          <ac:chgData name="Elisie Kåresdotter" userId="62ff3f16-7c40-4cdc-b0a7-6885b8e42aee" providerId="ADAL" clId="{D9B0FBA6-56FC-4B7F-B54C-A27BC36AADA2}" dt="2023-04-21T13:16:48.404" v="9056"/>
          <ac:spMkLst>
            <pc:docMk/>
            <pc:sldMk cId="2654540945" sldId="553"/>
            <ac:spMk id="64" creationId="{E903380D-24F8-4CE1-93AA-B3E91E269D8D}"/>
          </ac:spMkLst>
        </pc:spChg>
        <pc:spChg chg="mod">
          <ac:chgData name="Elisie Kåresdotter" userId="62ff3f16-7c40-4cdc-b0a7-6885b8e42aee" providerId="ADAL" clId="{D9B0FBA6-56FC-4B7F-B54C-A27BC36AADA2}" dt="2023-04-21T13:16:48.404" v="9056"/>
          <ac:spMkLst>
            <pc:docMk/>
            <pc:sldMk cId="2654540945" sldId="553"/>
            <ac:spMk id="65" creationId="{F264E9C8-06AC-4345-91B8-15C6F1932FBB}"/>
          </ac:spMkLst>
        </pc:spChg>
        <pc:spChg chg="mod">
          <ac:chgData name="Elisie Kåresdotter" userId="62ff3f16-7c40-4cdc-b0a7-6885b8e42aee" providerId="ADAL" clId="{D9B0FBA6-56FC-4B7F-B54C-A27BC36AADA2}" dt="2023-04-21T13:16:48.404" v="9056"/>
          <ac:spMkLst>
            <pc:docMk/>
            <pc:sldMk cId="2654540945" sldId="553"/>
            <ac:spMk id="66" creationId="{35BF26F9-5171-42C0-9073-693498E68A51}"/>
          </ac:spMkLst>
        </pc:spChg>
        <pc:spChg chg="mod">
          <ac:chgData name="Elisie Kåresdotter" userId="62ff3f16-7c40-4cdc-b0a7-6885b8e42aee" providerId="ADAL" clId="{D9B0FBA6-56FC-4B7F-B54C-A27BC36AADA2}" dt="2023-04-21T13:16:48.404" v="9056"/>
          <ac:spMkLst>
            <pc:docMk/>
            <pc:sldMk cId="2654540945" sldId="553"/>
            <ac:spMk id="67" creationId="{4CD87601-F483-4D36-B159-D1DE2A528F04}"/>
          </ac:spMkLst>
        </pc:spChg>
        <pc:spChg chg="mod">
          <ac:chgData name="Elisie Kåresdotter" userId="62ff3f16-7c40-4cdc-b0a7-6885b8e42aee" providerId="ADAL" clId="{D9B0FBA6-56FC-4B7F-B54C-A27BC36AADA2}" dt="2023-04-21T13:16:48.404" v="9056"/>
          <ac:spMkLst>
            <pc:docMk/>
            <pc:sldMk cId="2654540945" sldId="553"/>
            <ac:spMk id="68" creationId="{0FC3B34C-BB9D-4A96-98E8-DF4F1CB4C587}"/>
          </ac:spMkLst>
        </pc:spChg>
        <pc:spChg chg="mod">
          <ac:chgData name="Elisie Kåresdotter" userId="62ff3f16-7c40-4cdc-b0a7-6885b8e42aee" providerId="ADAL" clId="{D9B0FBA6-56FC-4B7F-B54C-A27BC36AADA2}" dt="2023-04-23T11:55:43.054" v="10337"/>
          <ac:spMkLst>
            <pc:docMk/>
            <pc:sldMk cId="2654540945" sldId="553"/>
            <ac:spMk id="68" creationId="{3198525B-650D-469E-815C-0DEC7D3E19E8}"/>
          </ac:spMkLst>
        </pc:spChg>
        <pc:spChg chg="mod">
          <ac:chgData name="Elisie Kåresdotter" userId="62ff3f16-7c40-4cdc-b0a7-6885b8e42aee" providerId="ADAL" clId="{D9B0FBA6-56FC-4B7F-B54C-A27BC36AADA2}" dt="2023-04-21T13:16:48.404" v="9056"/>
          <ac:spMkLst>
            <pc:docMk/>
            <pc:sldMk cId="2654540945" sldId="553"/>
            <ac:spMk id="69" creationId="{42A62539-656B-4294-9FD1-747CA62D3A9D}"/>
          </ac:spMkLst>
        </pc:spChg>
        <pc:spChg chg="mod">
          <ac:chgData name="Elisie Kåresdotter" userId="62ff3f16-7c40-4cdc-b0a7-6885b8e42aee" providerId="ADAL" clId="{D9B0FBA6-56FC-4B7F-B54C-A27BC36AADA2}" dt="2023-04-23T11:55:43.054" v="10337"/>
          <ac:spMkLst>
            <pc:docMk/>
            <pc:sldMk cId="2654540945" sldId="553"/>
            <ac:spMk id="70" creationId="{342C748D-DDDC-47C8-8B7C-498F4C9084C2}"/>
          </ac:spMkLst>
        </pc:spChg>
        <pc:spChg chg="mod">
          <ac:chgData name="Elisie Kåresdotter" userId="62ff3f16-7c40-4cdc-b0a7-6885b8e42aee" providerId="ADAL" clId="{D9B0FBA6-56FC-4B7F-B54C-A27BC36AADA2}" dt="2023-04-21T13:16:50.812" v="9059"/>
          <ac:spMkLst>
            <pc:docMk/>
            <pc:sldMk cId="2654540945" sldId="553"/>
            <ac:spMk id="71" creationId="{1FBDAAD2-C4D4-499D-8A5B-24DF91A4FA51}"/>
          </ac:spMkLst>
        </pc:spChg>
        <pc:spChg chg="del">
          <ac:chgData name="Elisie Kåresdotter" userId="62ff3f16-7c40-4cdc-b0a7-6885b8e42aee" providerId="ADAL" clId="{D9B0FBA6-56FC-4B7F-B54C-A27BC36AADA2}" dt="2023-04-21T13:16:50.412" v="9058" actId="478"/>
          <ac:spMkLst>
            <pc:docMk/>
            <pc:sldMk cId="2654540945" sldId="553"/>
            <ac:spMk id="76" creationId="{1595FB72-A18E-47EC-8E7B-A69BBB8E0B04}"/>
          </ac:spMkLst>
        </pc:spChg>
        <pc:spChg chg="mod">
          <ac:chgData name="Elisie Kåresdotter" userId="62ff3f16-7c40-4cdc-b0a7-6885b8e42aee" providerId="ADAL" clId="{D9B0FBA6-56FC-4B7F-B54C-A27BC36AADA2}" dt="2023-04-23T11:55:43.054" v="10337"/>
          <ac:spMkLst>
            <pc:docMk/>
            <pc:sldMk cId="2654540945" sldId="553"/>
            <ac:spMk id="77" creationId="{2A2169B5-B617-40D4-8D97-EA3C4FC9570B}"/>
          </ac:spMkLst>
        </pc:spChg>
        <pc:spChg chg="mod">
          <ac:chgData name="Elisie Kåresdotter" userId="62ff3f16-7c40-4cdc-b0a7-6885b8e42aee" providerId="ADAL" clId="{D9B0FBA6-56FC-4B7F-B54C-A27BC36AADA2}" dt="2023-04-21T13:16:50.812" v="9059"/>
          <ac:spMkLst>
            <pc:docMk/>
            <pc:sldMk cId="2654540945" sldId="553"/>
            <ac:spMk id="77" creationId="{63D32351-081F-405F-B319-050815EB50A5}"/>
          </ac:spMkLst>
        </pc:spChg>
        <pc:spChg chg="mod">
          <ac:chgData name="Elisie Kåresdotter" userId="62ff3f16-7c40-4cdc-b0a7-6885b8e42aee" providerId="ADAL" clId="{D9B0FBA6-56FC-4B7F-B54C-A27BC36AADA2}" dt="2023-04-23T11:55:43.054" v="10337"/>
          <ac:spMkLst>
            <pc:docMk/>
            <pc:sldMk cId="2654540945" sldId="553"/>
            <ac:spMk id="78" creationId="{868B10A7-18B1-4994-9C4A-26526236208D}"/>
          </ac:spMkLst>
        </pc:spChg>
        <pc:spChg chg="mod">
          <ac:chgData name="Elisie Kåresdotter" userId="62ff3f16-7c40-4cdc-b0a7-6885b8e42aee" providerId="ADAL" clId="{D9B0FBA6-56FC-4B7F-B54C-A27BC36AADA2}" dt="2023-04-23T11:55:43.054" v="10337"/>
          <ac:spMkLst>
            <pc:docMk/>
            <pc:sldMk cId="2654540945" sldId="553"/>
            <ac:spMk id="79" creationId="{3D92372E-D7D9-4D83-A948-386F7C486E3D}"/>
          </ac:spMkLst>
        </pc:spChg>
        <pc:spChg chg="mod">
          <ac:chgData name="Elisie Kåresdotter" userId="62ff3f16-7c40-4cdc-b0a7-6885b8e42aee" providerId="ADAL" clId="{D9B0FBA6-56FC-4B7F-B54C-A27BC36AADA2}" dt="2023-04-21T13:16:50.812" v="9059"/>
          <ac:spMkLst>
            <pc:docMk/>
            <pc:sldMk cId="2654540945" sldId="553"/>
            <ac:spMk id="79" creationId="{B78F3DF6-61C4-4F2E-84ED-6F441F08F356}"/>
          </ac:spMkLst>
        </pc:spChg>
        <pc:spChg chg="mod">
          <ac:chgData name="Elisie Kåresdotter" userId="62ff3f16-7c40-4cdc-b0a7-6885b8e42aee" providerId="ADAL" clId="{D9B0FBA6-56FC-4B7F-B54C-A27BC36AADA2}" dt="2023-04-23T11:55:43.054" v="10337"/>
          <ac:spMkLst>
            <pc:docMk/>
            <pc:sldMk cId="2654540945" sldId="553"/>
            <ac:spMk id="80" creationId="{A4FDCC23-1FE5-4BC0-A72F-B5E552C8E6F9}"/>
          </ac:spMkLst>
        </pc:spChg>
        <pc:spChg chg="mod">
          <ac:chgData name="Elisie Kåresdotter" userId="62ff3f16-7c40-4cdc-b0a7-6885b8e42aee" providerId="ADAL" clId="{D9B0FBA6-56FC-4B7F-B54C-A27BC36AADA2}" dt="2023-04-23T11:55:43.054" v="10337"/>
          <ac:spMkLst>
            <pc:docMk/>
            <pc:sldMk cId="2654540945" sldId="553"/>
            <ac:spMk id="81" creationId="{3C51CB3E-F8C7-482C-B4E8-803C39ECE4AF}"/>
          </ac:spMkLst>
        </pc:spChg>
        <pc:spChg chg="mod">
          <ac:chgData name="Elisie Kåresdotter" userId="62ff3f16-7c40-4cdc-b0a7-6885b8e42aee" providerId="ADAL" clId="{D9B0FBA6-56FC-4B7F-B54C-A27BC36AADA2}" dt="2023-04-23T11:55:43.054" v="10337"/>
          <ac:spMkLst>
            <pc:docMk/>
            <pc:sldMk cId="2654540945" sldId="553"/>
            <ac:spMk id="82" creationId="{4877AD73-B68D-4F7D-AD2A-6C5F7E456399}"/>
          </ac:spMkLst>
        </pc:spChg>
        <pc:spChg chg="mod">
          <ac:chgData name="Elisie Kåresdotter" userId="62ff3f16-7c40-4cdc-b0a7-6885b8e42aee" providerId="ADAL" clId="{D9B0FBA6-56FC-4B7F-B54C-A27BC36AADA2}" dt="2023-04-23T11:55:43.054" v="10337"/>
          <ac:spMkLst>
            <pc:docMk/>
            <pc:sldMk cId="2654540945" sldId="553"/>
            <ac:spMk id="83" creationId="{0E5EB4A1-1313-47D6-A045-E47AC1DD1E44}"/>
          </ac:spMkLst>
        </pc:spChg>
        <pc:spChg chg="mod">
          <ac:chgData name="Elisie Kåresdotter" userId="62ff3f16-7c40-4cdc-b0a7-6885b8e42aee" providerId="ADAL" clId="{D9B0FBA6-56FC-4B7F-B54C-A27BC36AADA2}" dt="2023-04-23T11:55:43.054" v="10337"/>
          <ac:spMkLst>
            <pc:docMk/>
            <pc:sldMk cId="2654540945" sldId="553"/>
            <ac:spMk id="84" creationId="{421FDEEE-D6E5-4583-9156-AEBCA0556783}"/>
          </ac:spMkLst>
        </pc:spChg>
        <pc:spChg chg="mod">
          <ac:chgData name="Elisie Kåresdotter" userId="62ff3f16-7c40-4cdc-b0a7-6885b8e42aee" providerId="ADAL" clId="{D9B0FBA6-56FC-4B7F-B54C-A27BC36AADA2}" dt="2023-04-23T11:55:43.054" v="10337"/>
          <ac:spMkLst>
            <pc:docMk/>
            <pc:sldMk cId="2654540945" sldId="553"/>
            <ac:spMk id="85" creationId="{1FA69FFC-BC13-4A99-BBDF-2EBC6312E8C2}"/>
          </ac:spMkLst>
        </pc:spChg>
        <pc:spChg chg="mod">
          <ac:chgData name="Elisie Kåresdotter" userId="62ff3f16-7c40-4cdc-b0a7-6885b8e42aee" providerId="ADAL" clId="{D9B0FBA6-56FC-4B7F-B54C-A27BC36AADA2}" dt="2023-04-21T13:16:50.812" v="9059"/>
          <ac:spMkLst>
            <pc:docMk/>
            <pc:sldMk cId="2654540945" sldId="553"/>
            <ac:spMk id="86" creationId="{B3E65214-744B-46FF-86ED-55DBF8C274DA}"/>
          </ac:spMkLst>
        </pc:spChg>
        <pc:spChg chg="mod">
          <ac:chgData name="Elisie Kåresdotter" userId="62ff3f16-7c40-4cdc-b0a7-6885b8e42aee" providerId="ADAL" clId="{D9B0FBA6-56FC-4B7F-B54C-A27BC36AADA2}" dt="2023-04-23T11:55:43.054" v="10337"/>
          <ac:spMkLst>
            <pc:docMk/>
            <pc:sldMk cId="2654540945" sldId="553"/>
            <ac:spMk id="86" creationId="{CA0208BA-9AE8-4D4F-A663-D11EC31182C0}"/>
          </ac:spMkLst>
        </pc:spChg>
        <pc:spChg chg="mod">
          <ac:chgData name="Elisie Kåresdotter" userId="62ff3f16-7c40-4cdc-b0a7-6885b8e42aee" providerId="ADAL" clId="{D9B0FBA6-56FC-4B7F-B54C-A27BC36AADA2}" dt="2023-04-21T13:16:50.812" v="9059"/>
          <ac:spMkLst>
            <pc:docMk/>
            <pc:sldMk cId="2654540945" sldId="553"/>
            <ac:spMk id="87" creationId="{989A833D-26A2-48A7-BF66-ACFE096A63BA}"/>
          </ac:spMkLst>
        </pc:spChg>
        <pc:spChg chg="mod">
          <ac:chgData name="Elisie Kåresdotter" userId="62ff3f16-7c40-4cdc-b0a7-6885b8e42aee" providerId="ADAL" clId="{D9B0FBA6-56FC-4B7F-B54C-A27BC36AADA2}" dt="2023-04-23T11:55:43.054" v="10337"/>
          <ac:spMkLst>
            <pc:docMk/>
            <pc:sldMk cId="2654540945" sldId="553"/>
            <ac:spMk id="87" creationId="{D420B0AF-170E-4A7D-8A47-9CD2689D0559}"/>
          </ac:spMkLst>
        </pc:spChg>
        <pc:spChg chg="mod">
          <ac:chgData name="Elisie Kåresdotter" userId="62ff3f16-7c40-4cdc-b0a7-6885b8e42aee" providerId="ADAL" clId="{D9B0FBA6-56FC-4B7F-B54C-A27BC36AADA2}" dt="2023-04-23T11:55:43.054" v="10337"/>
          <ac:spMkLst>
            <pc:docMk/>
            <pc:sldMk cId="2654540945" sldId="553"/>
            <ac:spMk id="88" creationId="{224154C1-0419-4DD7-929C-FD3486561B16}"/>
          </ac:spMkLst>
        </pc:spChg>
        <pc:spChg chg="mod">
          <ac:chgData name="Elisie Kåresdotter" userId="62ff3f16-7c40-4cdc-b0a7-6885b8e42aee" providerId="ADAL" clId="{D9B0FBA6-56FC-4B7F-B54C-A27BC36AADA2}" dt="2023-04-21T13:16:50.812" v="9059"/>
          <ac:spMkLst>
            <pc:docMk/>
            <pc:sldMk cId="2654540945" sldId="553"/>
            <ac:spMk id="88" creationId="{2F707945-C191-40AF-B0EA-B621AFD6BAB4}"/>
          </ac:spMkLst>
        </pc:spChg>
        <pc:spChg chg="mod">
          <ac:chgData name="Elisie Kåresdotter" userId="62ff3f16-7c40-4cdc-b0a7-6885b8e42aee" providerId="ADAL" clId="{D9B0FBA6-56FC-4B7F-B54C-A27BC36AADA2}" dt="2023-04-21T13:16:50.812" v="9059"/>
          <ac:spMkLst>
            <pc:docMk/>
            <pc:sldMk cId="2654540945" sldId="553"/>
            <ac:spMk id="89" creationId="{D8162BE6-3FAB-4646-976A-C5B6F6EC8D69}"/>
          </ac:spMkLst>
        </pc:spChg>
        <pc:spChg chg="mod">
          <ac:chgData name="Elisie Kåresdotter" userId="62ff3f16-7c40-4cdc-b0a7-6885b8e42aee" providerId="ADAL" clId="{D9B0FBA6-56FC-4B7F-B54C-A27BC36AADA2}" dt="2023-04-21T13:16:50.812" v="9059"/>
          <ac:spMkLst>
            <pc:docMk/>
            <pc:sldMk cId="2654540945" sldId="553"/>
            <ac:spMk id="90" creationId="{04F8BCD6-3072-4388-A76C-46ED4B1D2A3B}"/>
          </ac:spMkLst>
        </pc:spChg>
        <pc:spChg chg="mod">
          <ac:chgData name="Elisie Kåresdotter" userId="62ff3f16-7c40-4cdc-b0a7-6885b8e42aee" providerId="ADAL" clId="{D9B0FBA6-56FC-4B7F-B54C-A27BC36AADA2}" dt="2023-04-21T13:16:50.812" v="9059"/>
          <ac:spMkLst>
            <pc:docMk/>
            <pc:sldMk cId="2654540945" sldId="553"/>
            <ac:spMk id="91" creationId="{BC9453B1-9732-4FE8-88B5-9D52847C039B}"/>
          </ac:spMkLst>
        </pc:spChg>
        <pc:spChg chg="mod">
          <ac:chgData name="Elisie Kåresdotter" userId="62ff3f16-7c40-4cdc-b0a7-6885b8e42aee" providerId="ADAL" clId="{D9B0FBA6-56FC-4B7F-B54C-A27BC36AADA2}" dt="2023-04-21T13:16:50.812" v="9059"/>
          <ac:spMkLst>
            <pc:docMk/>
            <pc:sldMk cId="2654540945" sldId="553"/>
            <ac:spMk id="92" creationId="{1922B472-C558-4351-8939-42EECE9CC539}"/>
          </ac:spMkLst>
        </pc:spChg>
        <pc:spChg chg="mod">
          <ac:chgData name="Elisie Kåresdotter" userId="62ff3f16-7c40-4cdc-b0a7-6885b8e42aee" providerId="ADAL" clId="{D9B0FBA6-56FC-4B7F-B54C-A27BC36AADA2}" dt="2023-04-21T13:16:50.812" v="9059"/>
          <ac:spMkLst>
            <pc:docMk/>
            <pc:sldMk cId="2654540945" sldId="553"/>
            <ac:spMk id="93" creationId="{822E3518-BB04-4F8F-8A67-DD2F460CD08B}"/>
          </ac:spMkLst>
        </pc:spChg>
        <pc:spChg chg="mod">
          <ac:chgData name="Elisie Kåresdotter" userId="62ff3f16-7c40-4cdc-b0a7-6885b8e42aee" providerId="ADAL" clId="{D9B0FBA6-56FC-4B7F-B54C-A27BC36AADA2}" dt="2023-04-21T13:16:50.812" v="9059"/>
          <ac:spMkLst>
            <pc:docMk/>
            <pc:sldMk cId="2654540945" sldId="553"/>
            <ac:spMk id="94" creationId="{999889A3-5FCC-46A2-B6A1-1B7686AADE12}"/>
          </ac:spMkLst>
        </pc:spChg>
        <pc:spChg chg="mod">
          <ac:chgData name="Elisie Kåresdotter" userId="62ff3f16-7c40-4cdc-b0a7-6885b8e42aee" providerId="ADAL" clId="{D9B0FBA6-56FC-4B7F-B54C-A27BC36AADA2}" dt="2023-04-21T13:16:50.812" v="9059"/>
          <ac:spMkLst>
            <pc:docMk/>
            <pc:sldMk cId="2654540945" sldId="553"/>
            <ac:spMk id="95" creationId="{B0C00565-8169-4584-AE0A-2AB3F1232D5C}"/>
          </ac:spMkLst>
        </pc:spChg>
        <pc:spChg chg="mod">
          <ac:chgData name="Elisie Kåresdotter" userId="62ff3f16-7c40-4cdc-b0a7-6885b8e42aee" providerId="ADAL" clId="{D9B0FBA6-56FC-4B7F-B54C-A27BC36AADA2}" dt="2023-04-21T13:16:50.812" v="9059"/>
          <ac:spMkLst>
            <pc:docMk/>
            <pc:sldMk cId="2654540945" sldId="553"/>
            <ac:spMk id="96" creationId="{452CA05D-80B5-409E-AAE2-BFEBCB06B5CB}"/>
          </ac:spMkLst>
        </pc:spChg>
        <pc:spChg chg="mod">
          <ac:chgData name="Elisie Kåresdotter" userId="62ff3f16-7c40-4cdc-b0a7-6885b8e42aee" providerId="ADAL" clId="{D9B0FBA6-56FC-4B7F-B54C-A27BC36AADA2}" dt="2023-04-21T13:16:50.812" v="9059"/>
          <ac:spMkLst>
            <pc:docMk/>
            <pc:sldMk cId="2654540945" sldId="553"/>
            <ac:spMk id="97" creationId="{C27485F3-23DF-4654-8EE9-75C955BB7B1B}"/>
          </ac:spMkLst>
        </pc:spChg>
        <pc:spChg chg="mod">
          <ac:chgData name="Elisie Kåresdotter" userId="62ff3f16-7c40-4cdc-b0a7-6885b8e42aee" providerId="ADAL" clId="{D9B0FBA6-56FC-4B7F-B54C-A27BC36AADA2}" dt="2023-04-21T14:04:52.918" v="10087"/>
          <ac:spMkLst>
            <pc:docMk/>
            <pc:sldMk cId="2654540945" sldId="553"/>
            <ac:spMk id="99" creationId="{28BA075B-7449-4F76-975E-2750AC1CD71E}"/>
          </ac:spMkLst>
        </pc:spChg>
        <pc:spChg chg="mod">
          <ac:chgData name="Elisie Kåresdotter" userId="62ff3f16-7c40-4cdc-b0a7-6885b8e42aee" providerId="ADAL" clId="{D9B0FBA6-56FC-4B7F-B54C-A27BC36AADA2}" dt="2023-04-21T14:04:52.918" v="10087"/>
          <ac:spMkLst>
            <pc:docMk/>
            <pc:sldMk cId="2654540945" sldId="553"/>
            <ac:spMk id="103" creationId="{D9ABCFB1-DE84-49E0-9ADA-B7A9B9C04F15}"/>
          </ac:spMkLst>
        </pc:spChg>
        <pc:spChg chg="mod">
          <ac:chgData name="Elisie Kåresdotter" userId="62ff3f16-7c40-4cdc-b0a7-6885b8e42aee" providerId="ADAL" clId="{D9B0FBA6-56FC-4B7F-B54C-A27BC36AADA2}" dt="2023-04-21T14:04:52.918" v="10087"/>
          <ac:spMkLst>
            <pc:docMk/>
            <pc:sldMk cId="2654540945" sldId="553"/>
            <ac:spMk id="105" creationId="{E4A9F908-041B-486B-B122-7EF64ED772D4}"/>
          </ac:spMkLst>
        </pc:spChg>
        <pc:spChg chg="mod">
          <ac:chgData name="Elisie Kåresdotter" userId="62ff3f16-7c40-4cdc-b0a7-6885b8e42aee" providerId="ADAL" clId="{D9B0FBA6-56FC-4B7F-B54C-A27BC36AADA2}" dt="2023-04-21T14:04:52.918" v="10087"/>
          <ac:spMkLst>
            <pc:docMk/>
            <pc:sldMk cId="2654540945" sldId="553"/>
            <ac:spMk id="112" creationId="{43EC5B11-770D-4833-9C5A-E230747832D3}"/>
          </ac:spMkLst>
        </pc:spChg>
        <pc:spChg chg="mod">
          <ac:chgData name="Elisie Kåresdotter" userId="62ff3f16-7c40-4cdc-b0a7-6885b8e42aee" providerId="ADAL" clId="{D9B0FBA6-56FC-4B7F-B54C-A27BC36AADA2}" dt="2023-04-21T14:04:52.918" v="10087"/>
          <ac:spMkLst>
            <pc:docMk/>
            <pc:sldMk cId="2654540945" sldId="553"/>
            <ac:spMk id="113" creationId="{F4CD309E-6979-4A3C-A223-9E15427A8F17}"/>
          </ac:spMkLst>
        </pc:spChg>
        <pc:spChg chg="mod">
          <ac:chgData name="Elisie Kåresdotter" userId="62ff3f16-7c40-4cdc-b0a7-6885b8e42aee" providerId="ADAL" clId="{D9B0FBA6-56FC-4B7F-B54C-A27BC36AADA2}" dt="2023-04-21T14:04:52.918" v="10087"/>
          <ac:spMkLst>
            <pc:docMk/>
            <pc:sldMk cId="2654540945" sldId="553"/>
            <ac:spMk id="114" creationId="{20810C1D-B8CB-47B4-95E2-D0954E5224C3}"/>
          </ac:spMkLst>
        </pc:spChg>
        <pc:spChg chg="mod">
          <ac:chgData name="Elisie Kåresdotter" userId="62ff3f16-7c40-4cdc-b0a7-6885b8e42aee" providerId="ADAL" clId="{D9B0FBA6-56FC-4B7F-B54C-A27BC36AADA2}" dt="2023-04-21T14:04:52.918" v="10087"/>
          <ac:spMkLst>
            <pc:docMk/>
            <pc:sldMk cId="2654540945" sldId="553"/>
            <ac:spMk id="115" creationId="{128A9B29-9A66-449F-A92A-C42B2CB2729F}"/>
          </ac:spMkLst>
        </pc:spChg>
        <pc:spChg chg="mod">
          <ac:chgData name="Elisie Kåresdotter" userId="62ff3f16-7c40-4cdc-b0a7-6885b8e42aee" providerId="ADAL" clId="{D9B0FBA6-56FC-4B7F-B54C-A27BC36AADA2}" dt="2023-04-21T14:04:52.918" v="10087"/>
          <ac:spMkLst>
            <pc:docMk/>
            <pc:sldMk cId="2654540945" sldId="553"/>
            <ac:spMk id="116" creationId="{ADC0824E-0F9F-4EFC-A5E6-F943909D021F}"/>
          </ac:spMkLst>
        </pc:spChg>
        <pc:spChg chg="mod">
          <ac:chgData name="Elisie Kåresdotter" userId="62ff3f16-7c40-4cdc-b0a7-6885b8e42aee" providerId="ADAL" clId="{D9B0FBA6-56FC-4B7F-B54C-A27BC36AADA2}" dt="2023-04-21T14:04:52.918" v="10087"/>
          <ac:spMkLst>
            <pc:docMk/>
            <pc:sldMk cId="2654540945" sldId="553"/>
            <ac:spMk id="117" creationId="{E00F2A5B-DE77-4E6E-BF20-C9D3665E6211}"/>
          </ac:spMkLst>
        </pc:spChg>
        <pc:spChg chg="mod">
          <ac:chgData name="Elisie Kåresdotter" userId="62ff3f16-7c40-4cdc-b0a7-6885b8e42aee" providerId="ADAL" clId="{D9B0FBA6-56FC-4B7F-B54C-A27BC36AADA2}" dt="2023-04-21T14:04:52.918" v="10087"/>
          <ac:spMkLst>
            <pc:docMk/>
            <pc:sldMk cId="2654540945" sldId="553"/>
            <ac:spMk id="118" creationId="{D739B9D4-3BB6-4B67-82C7-C92B343232C4}"/>
          </ac:spMkLst>
        </pc:spChg>
        <pc:spChg chg="mod">
          <ac:chgData name="Elisie Kåresdotter" userId="62ff3f16-7c40-4cdc-b0a7-6885b8e42aee" providerId="ADAL" clId="{D9B0FBA6-56FC-4B7F-B54C-A27BC36AADA2}" dt="2023-04-21T14:04:52.918" v="10087"/>
          <ac:spMkLst>
            <pc:docMk/>
            <pc:sldMk cId="2654540945" sldId="553"/>
            <ac:spMk id="119" creationId="{EEB572EF-89AC-4390-ACBE-99C708223EE2}"/>
          </ac:spMkLst>
        </pc:spChg>
        <pc:spChg chg="mod">
          <ac:chgData name="Elisie Kåresdotter" userId="62ff3f16-7c40-4cdc-b0a7-6885b8e42aee" providerId="ADAL" clId="{D9B0FBA6-56FC-4B7F-B54C-A27BC36AADA2}" dt="2023-04-21T14:04:52.918" v="10087"/>
          <ac:spMkLst>
            <pc:docMk/>
            <pc:sldMk cId="2654540945" sldId="553"/>
            <ac:spMk id="120" creationId="{276B6552-16D0-4242-BCB7-44486C4A7E18}"/>
          </ac:spMkLst>
        </pc:spChg>
        <pc:spChg chg="mod">
          <ac:chgData name="Elisie Kåresdotter" userId="62ff3f16-7c40-4cdc-b0a7-6885b8e42aee" providerId="ADAL" clId="{D9B0FBA6-56FC-4B7F-B54C-A27BC36AADA2}" dt="2023-04-21T14:04:52.918" v="10087"/>
          <ac:spMkLst>
            <pc:docMk/>
            <pc:sldMk cId="2654540945" sldId="553"/>
            <ac:spMk id="121" creationId="{5385B2CB-125B-430D-B8DD-695CEA49798B}"/>
          </ac:spMkLst>
        </pc:spChg>
        <pc:spChg chg="mod">
          <ac:chgData name="Elisie Kåresdotter" userId="62ff3f16-7c40-4cdc-b0a7-6885b8e42aee" providerId="ADAL" clId="{D9B0FBA6-56FC-4B7F-B54C-A27BC36AADA2}" dt="2023-04-21T14:04:52.918" v="10087"/>
          <ac:spMkLst>
            <pc:docMk/>
            <pc:sldMk cId="2654540945" sldId="553"/>
            <ac:spMk id="122" creationId="{92C4A297-AE28-44BA-B908-5F0FA84FD601}"/>
          </ac:spMkLst>
        </pc:spChg>
        <pc:spChg chg="mod">
          <ac:chgData name="Elisie Kåresdotter" userId="62ff3f16-7c40-4cdc-b0a7-6885b8e42aee" providerId="ADAL" clId="{D9B0FBA6-56FC-4B7F-B54C-A27BC36AADA2}" dt="2023-04-21T14:04:52.918" v="10087"/>
          <ac:spMkLst>
            <pc:docMk/>
            <pc:sldMk cId="2654540945" sldId="553"/>
            <ac:spMk id="123" creationId="{2F6DAA5A-EB7A-4C9C-A00E-813B4E3B2BF4}"/>
          </ac:spMkLst>
        </pc:spChg>
        <pc:grpChg chg="del">
          <ac:chgData name="Elisie Kåresdotter" userId="62ff3f16-7c40-4cdc-b0a7-6885b8e42aee" providerId="ADAL" clId="{D9B0FBA6-56FC-4B7F-B54C-A27BC36AADA2}" dt="2023-04-21T13:16:50.412" v="9058" actId="478"/>
          <ac:grpSpMkLst>
            <pc:docMk/>
            <pc:sldMk cId="2654540945" sldId="553"/>
            <ac:grpSpMk id="2" creationId="{D29934FB-0F1A-4674-BC33-A817EB4E5A1B}"/>
          </ac:grpSpMkLst>
        </pc:grpChg>
        <pc:grpChg chg="add mod">
          <ac:chgData name="Elisie Kåresdotter" userId="62ff3f16-7c40-4cdc-b0a7-6885b8e42aee" providerId="ADAL" clId="{D9B0FBA6-56FC-4B7F-B54C-A27BC36AADA2}" dt="2023-04-21T14:05:05.981" v="10089" actId="164"/>
          <ac:grpSpMkLst>
            <pc:docMk/>
            <pc:sldMk cId="2654540945" sldId="553"/>
            <ac:grpSpMk id="3" creationId="{06127BDF-C978-461A-A383-4E0E307ECBA2}"/>
          </ac:grpSpMkLst>
        </pc:grpChg>
        <pc:grpChg chg="del">
          <ac:chgData name="Elisie Kåresdotter" userId="62ff3f16-7c40-4cdc-b0a7-6885b8e42aee" providerId="ADAL" clId="{D9B0FBA6-56FC-4B7F-B54C-A27BC36AADA2}" dt="2023-04-23T11:55:42.793" v="10336" actId="478"/>
          <ac:grpSpMkLst>
            <pc:docMk/>
            <pc:sldMk cId="2654540945" sldId="553"/>
            <ac:grpSpMk id="32" creationId="{EAC29158-C876-40CC-A4A5-2CBAC1B9958E}"/>
          </ac:grpSpMkLst>
        </pc:grpChg>
        <pc:grpChg chg="add del mod">
          <ac:chgData name="Elisie Kåresdotter" userId="62ff3f16-7c40-4cdc-b0a7-6885b8e42aee" providerId="ADAL" clId="{D9B0FBA6-56FC-4B7F-B54C-A27BC36AADA2}" dt="2023-04-21T13:16:49.340" v="9057"/>
          <ac:grpSpMkLst>
            <pc:docMk/>
            <pc:sldMk cId="2654540945" sldId="553"/>
            <ac:grpSpMk id="34" creationId="{2958FCC5-55B7-42B1-89CA-37F823DAC65D}"/>
          </ac:grpSpMkLst>
        </pc:grpChg>
        <pc:grpChg chg="mod">
          <ac:chgData name="Elisie Kåresdotter" userId="62ff3f16-7c40-4cdc-b0a7-6885b8e42aee" providerId="ADAL" clId="{D9B0FBA6-56FC-4B7F-B54C-A27BC36AADA2}" dt="2023-04-21T13:16:48.404" v="9056"/>
          <ac:grpSpMkLst>
            <pc:docMk/>
            <pc:sldMk cId="2654540945" sldId="553"/>
            <ac:grpSpMk id="46" creationId="{ACF5D0EC-0F8C-4E63-BBC4-9B42C95794C0}"/>
          </ac:grpSpMkLst>
        </pc:grpChg>
        <pc:grpChg chg="mod">
          <ac:chgData name="Elisie Kåresdotter" userId="62ff3f16-7c40-4cdc-b0a7-6885b8e42aee" providerId="ADAL" clId="{D9B0FBA6-56FC-4B7F-B54C-A27BC36AADA2}" dt="2023-04-21T13:16:48.404" v="9056"/>
          <ac:grpSpMkLst>
            <pc:docMk/>
            <pc:sldMk cId="2654540945" sldId="553"/>
            <ac:grpSpMk id="48" creationId="{A99BFEAC-3D2D-4299-B265-957C0556E438}"/>
          </ac:grpSpMkLst>
        </pc:grpChg>
        <pc:grpChg chg="mod">
          <ac:chgData name="Elisie Kåresdotter" userId="62ff3f16-7c40-4cdc-b0a7-6885b8e42aee" providerId="ADAL" clId="{D9B0FBA6-56FC-4B7F-B54C-A27BC36AADA2}" dt="2023-04-21T13:16:48.404" v="9056"/>
          <ac:grpSpMkLst>
            <pc:docMk/>
            <pc:sldMk cId="2654540945" sldId="553"/>
            <ac:grpSpMk id="50" creationId="{99B0358A-612E-4548-8341-A66B0A4316C8}"/>
          </ac:grpSpMkLst>
        </pc:grpChg>
        <pc:grpChg chg="mod">
          <ac:chgData name="Elisie Kåresdotter" userId="62ff3f16-7c40-4cdc-b0a7-6885b8e42aee" providerId="ADAL" clId="{D9B0FBA6-56FC-4B7F-B54C-A27BC36AADA2}" dt="2023-04-21T13:16:48.404" v="9056"/>
          <ac:grpSpMkLst>
            <pc:docMk/>
            <pc:sldMk cId="2654540945" sldId="553"/>
            <ac:grpSpMk id="52" creationId="{7104E695-1F35-4522-9F7B-4A546692F049}"/>
          </ac:grpSpMkLst>
        </pc:grpChg>
        <pc:grpChg chg="mod">
          <ac:chgData name="Elisie Kåresdotter" userId="62ff3f16-7c40-4cdc-b0a7-6885b8e42aee" providerId="ADAL" clId="{D9B0FBA6-56FC-4B7F-B54C-A27BC36AADA2}" dt="2023-04-21T13:16:48.404" v="9056"/>
          <ac:grpSpMkLst>
            <pc:docMk/>
            <pc:sldMk cId="2654540945" sldId="553"/>
            <ac:grpSpMk id="53" creationId="{687EF8A6-BD4E-4037-AA4D-C0EF8961961B}"/>
          </ac:grpSpMkLst>
        </pc:grpChg>
        <pc:grpChg chg="mod">
          <ac:chgData name="Elisie Kåresdotter" userId="62ff3f16-7c40-4cdc-b0a7-6885b8e42aee" providerId="ADAL" clId="{D9B0FBA6-56FC-4B7F-B54C-A27BC36AADA2}" dt="2023-04-21T13:16:48.404" v="9056"/>
          <ac:grpSpMkLst>
            <pc:docMk/>
            <pc:sldMk cId="2654540945" sldId="553"/>
            <ac:grpSpMk id="54" creationId="{AF57320A-E3A7-4CAF-9B20-088AB8CEEC67}"/>
          </ac:grpSpMkLst>
        </pc:grpChg>
        <pc:grpChg chg="mod">
          <ac:chgData name="Elisie Kåresdotter" userId="62ff3f16-7c40-4cdc-b0a7-6885b8e42aee" providerId="ADAL" clId="{D9B0FBA6-56FC-4B7F-B54C-A27BC36AADA2}" dt="2023-04-21T13:16:48.404" v="9056"/>
          <ac:grpSpMkLst>
            <pc:docMk/>
            <pc:sldMk cId="2654540945" sldId="553"/>
            <ac:grpSpMk id="55" creationId="{5E6E29E0-D884-41BC-8099-AA17A17A064D}"/>
          </ac:grpSpMkLst>
        </pc:grpChg>
        <pc:grpChg chg="mod">
          <ac:chgData name="Elisie Kåresdotter" userId="62ff3f16-7c40-4cdc-b0a7-6885b8e42aee" providerId="ADAL" clId="{D9B0FBA6-56FC-4B7F-B54C-A27BC36AADA2}" dt="2023-04-21T13:16:48.404" v="9056"/>
          <ac:grpSpMkLst>
            <pc:docMk/>
            <pc:sldMk cId="2654540945" sldId="553"/>
            <ac:grpSpMk id="56" creationId="{B3F243F1-ED41-4BF5-A0F0-C75612A7DAB5}"/>
          </ac:grpSpMkLst>
        </pc:grpChg>
        <pc:grpChg chg="mod">
          <ac:chgData name="Elisie Kåresdotter" userId="62ff3f16-7c40-4cdc-b0a7-6885b8e42aee" providerId="ADAL" clId="{D9B0FBA6-56FC-4B7F-B54C-A27BC36AADA2}" dt="2023-04-21T13:16:48.404" v="9056"/>
          <ac:grpSpMkLst>
            <pc:docMk/>
            <pc:sldMk cId="2654540945" sldId="553"/>
            <ac:grpSpMk id="57" creationId="{23EDCD92-4CD5-4DAD-A9F5-9439624C01AF}"/>
          </ac:grpSpMkLst>
        </pc:grpChg>
        <pc:grpChg chg="add mod">
          <ac:chgData name="Elisie Kåresdotter" userId="62ff3f16-7c40-4cdc-b0a7-6885b8e42aee" providerId="ADAL" clId="{D9B0FBA6-56FC-4B7F-B54C-A27BC36AADA2}" dt="2023-04-23T11:55:43.054" v="10337"/>
          <ac:grpSpMkLst>
            <pc:docMk/>
            <pc:sldMk cId="2654540945" sldId="553"/>
            <ac:grpSpMk id="61" creationId="{26FF8445-80B3-42FD-84A4-011C8E173F81}"/>
          </ac:grpSpMkLst>
        </pc:grpChg>
        <pc:grpChg chg="mod">
          <ac:chgData name="Elisie Kåresdotter" userId="62ff3f16-7c40-4cdc-b0a7-6885b8e42aee" providerId="ADAL" clId="{D9B0FBA6-56FC-4B7F-B54C-A27BC36AADA2}" dt="2023-04-23T11:55:43.054" v="10337"/>
          <ac:grpSpMkLst>
            <pc:docMk/>
            <pc:sldMk cId="2654540945" sldId="553"/>
            <ac:grpSpMk id="62" creationId="{28C786F8-95E1-4240-B837-2FAF60E13EA4}"/>
          </ac:grpSpMkLst>
        </pc:grpChg>
        <pc:grpChg chg="mod">
          <ac:chgData name="Elisie Kåresdotter" userId="62ff3f16-7c40-4cdc-b0a7-6885b8e42aee" providerId="ADAL" clId="{D9B0FBA6-56FC-4B7F-B54C-A27BC36AADA2}" dt="2023-04-23T11:55:43.054" v="10337"/>
          <ac:grpSpMkLst>
            <pc:docMk/>
            <pc:sldMk cId="2654540945" sldId="553"/>
            <ac:grpSpMk id="66" creationId="{E921A72A-B2E1-436C-824B-255E33DFF045}"/>
          </ac:grpSpMkLst>
        </pc:grpChg>
        <pc:grpChg chg="mod">
          <ac:chgData name="Elisie Kåresdotter" userId="62ff3f16-7c40-4cdc-b0a7-6885b8e42aee" providerId="ADAL" clId="{D9B0FBA6-56FC-4B7F-B54C-A27BC36AADA2}" dt="2023-04-23T11:55:43.054" v="10337"/>
          <ac:grpSpMkLst>
            <pc:docMk/>
            <pc:sldMk cId="2654540945" sldId="553"/>
            <ac:grpSpMk id="67" creationId="{30D79142-F238-48B8-B59D-9851D28C14F4}"/>
          </ac:grpSpMkLst>
        </pc:grpChg>
        <pc:grpChg chg="mod">
          <ac:chgData name="Elisie Kåresdotter" userId="62ff3f16-7c40-4cdc-b0a7-6885b8e42aee" providerId="ADAL" clId="{D9B0FBA6-56FC-4B7F-B54C-A27BC36AADA2}" dt="2023-04-23T11:55:43.054" v="10337"/>
          <ac:grpSpMkLst>
            <pc:docMk/>
            <pc:sldMk cId="2654540945" sldId="553"/>
            <ac:grpSpMk id="69" creationId="{CC957F25-5A13-4566-ABB7-C19620FAC700}"/>
          </ac:grpSpMkLst>
        </pc:grpChg>
        <pc:grpChg chg="add del mod">
          <ac:chgData name="Elisie Kåresdotter" userId="62ff3f16-7c40-4cdc-b0a7-6885b8e42aee" providerId="ADAL" clId="{D9B0FBA6-56FC-4B7F-B54C-A27BC36AADA2}" dt="2023-04-21T14:04:52.687" v="10086" actId="478"/>
          <ac:grpSpMkLst>
            <pc:docMk/>
            <pc:sldMk cId="2654540945" sldId="553"/>
            <ac:grpSpMk id="70" creationId="{1EF46661-369B-4262-8441-A9312485629F}"/>
          </ac:grpSpMkLst>
        </pc:grpChg>
        <pc:grpChg chg="mod">
          <ac:chgData name="Elisie Kåresdotter" userId="62ff3f16-7c40-4cdc-b0a7-6885b8e42aee" providerId="ADAL" clId="{D9B0FBA6-56FC-4B7F-B54C-A27BC36AADA2}" dt="2023-04-23T11:55:43.054" v="10337"/>
          <ac:grpSpMkLst>
            <pc:docMk/>
            <pc:sldMk cId="2654540945" sldId="553"/>
            <ac:grpSpMk id="71" creationId="{9D215EB8-6A7D-452F-9976-0FA5EB03322D}"/>
          </ac:grpSpMkLst>
        </pc:grpChg>
        <pc:grpChg chg="mod">
          <ac:chgData name="Elisie Kåresdotter" userId="62ff3f16-7c40-4cdc-b0a7-6885b8e42aee" providerId="ADAL" clId="{D9B0FBA6-56FC-4B7F-B54C-A27BC36AADA2}" dt="2023-04-23T11:55:43.054" v="10337"/>
          <ac:grpSpMkLst>
            <pc:docMk/>
            <pc:sldMk cId="2654540945" sldId="553"/>
            <ac:grpSpMk id="72" creationId="{6B79CEBD-7EF5-4542-83C1-11B0114D1739}"/>
          </ac:grpSpMkLst>
        </pc:grpChg>
        <pc:grpChg chg="mod">
          <ac:chgData name="Elisie Kåresdotter" userId="62ff3f16-7c40-4cdc-b0a7-6885b8e42aee" providerId="ADAL" clId="{D9B0FBA6-56FC-4B7F-B54C-A27BC36AADA2}" dt="2023-04-23T11:55:43.054" v="10337"/>
          <ac:grpSpMkLst>
            <pc:docMk/>
            <pc:sldMk cId="2654540945" sldId="553"/>
            <ac:grpSpMk id="73" creationId="{2B27764E-773D-45CB-BDEF-5D75D1196C27}"/>
          </ac:grpSpMkLst>
        </pc:grpChg>
        <pc:grpChg chg="mod">
          <ac:chgData name="Elisie Kåresdotter" userId="62ff3f16-7c40-4cdc-b0a7-6885b8e42aee" providerId="ADAL" clId="{D9B0FBA6-56FC-4B7F-B54C-A27BC36AADA2}" dt="2023-04-23T11:55:43.054" v="10337"/>
          <ac:grpSpMkLst>
            <pc:docMk/>
            <pc:sldMk cId="2654540945" sldId="553"/>
            <ac:grpSpMk id="74" creationId="{9AE1991B-26DB-4AE2-9176-700932A68437}"/>
          </ac:grpSpMkLst>
        </pc:grpChg>
        <pc:grpChg chg="mod">
          <ac:chgData name="Elisie Kåresdotter" userId="62ff3f16-7c40-4cdc-b0a7-6885b8e42aee" providerId="ADAL" clId="{D9B0FBA6-56FC-4B7F-B54C-A27BC36AADA2}" dt="2023-04-21T13:16:50.812" v="9059"/>
          <ac:grpSpMkLst>
            <pc:docMk/>
            <pc:sldMk cId="2654540945" sldId="553"/>
            <ac:grpSpMk id="74" creationId="{AA7C39C5-EF95-4B4B-88AE-7E31BB8683DE}"/>
          </ac:grpSpMkLst>
        </pc:grpChg>
        <pc:grpChg chg="mod">
          <ac:chgData name="Elisie Kåresdotter" userId="62ff3f16-7c40-4cdc-b0a7-6885b8e42aee" providerId="ADAL" clId="{D9B0FBA6-56FC-4B7F-B54C-A27BC36AADA2}" dt="2023-04-21T13:16:50.812" v="9059"/>
          <ac:grpSpMkLst>
            <pc:docMk/>
            <pc:sldMk cId="2654540945" sldId="553"/>
            <ac:grpSpMk id="75" creationId="{59217751-A2FB-4627-B07A-E4AA3D2650DC}"/>
          </ac:grpSpMkLst>
        </pc:grpChg>
        <pc:grpChg chg="mod">
          <ac:chgData name="Elisie Kåresdotter" userId="62ff3f16-7c40-4cdc-b0a7-6885b8e42aee" providerId="ADAL" clId="{D9B0FBA6-56FC-4B7F-B54C-A27BC36AADA2}" dt="2023-04-23T11:55:43.054" v="10337"/>
          <ac:grpSpMkLst>
            <pc:docMk/>
            <pc:sldMk cId="2654540945" sldId="553"/>
            <ac:grpSpMk id="75" creationId="{89BEF72E-B74A-4E5B-886E-81BFE91C6875}"/>
          </ac:grpSpMkLst>
        </pc:grpChg>
        <pc:grpChg chg="mod">
          <ac:chgData name="Elisie Kåresdotter" userId="62ff3f16-7c40-4cdc-b0a7-6885b8e42aee" providerId="ADAL" clId="{D9B0FBA6-56FC-4B7F-B54C-A27BC36AADA2}" dt="2023-04-23T11:55:43.054" v="10337"/>
          <ac:grpSpMkLst>
            <pc:docMk/>
            <pc:sldMk cId="2654540945" sldId="553"/>
            <ac:grpSpMk id="76" creationId="{58127D60-FA72-4981-8158-78B34B9D8317}"/>
          </ac:grpSpMkLst>
        </pc:grpChg>
        <pc:grpChg chg="mod">
          <ac:chgData name="Elisie Kåresdotter" userId="62ff3f16-7c40-4cdc-b0a7-6885b8e42aee" providerId="ADAL" clId="{D9B0FBA6-56FC-4B7F-B54C-A27BC36AADA2}" dt="2023-04-21T13:16:50.812" v="9059"/>
          <ac:grpSpMkLst>
            <pc:docMk/>
            <pc:sldMk cId="2654540945" sldId="553"/>
            <ac:grpSpMk id="78" creationId="{8C6B1C00-C329-4D01-AA9E-01EF60D7AB1F}"/>
          </ac:grpSpMkLst>
        </pc:grpChg>
        <pc:grpChg chg="mod">
          <ac:chgData name="Elisie Kåresdotter" userId="62ff3f16-7c40-4cdc-b0a7-6885b8e42aee" providerId="ADAL" clId="{D9B0FBA6-56FC-4B7F-B54C-A27BC36AADA2}" dt="2023-04-21T13:16:50.812" v="9059"/>
          <ac:grpSpMkLst>
            <pc:docMk/>
            <pc:sldMk cId="2654540945" sldId="553"/>
            <ac:grpSpMk id="80" creationId="{9AADDC34-690A-4378-BA27-BDC357CC71A3}"/>
          </ac:grpSpMkLst>
        </pc:grpChg>
        <pc:grpChg chg="mod">
          <ac:chgData name="Elisie Kåresdotter" userId="62ff3f16-7c40-4cdc-b0a7-6885b8e42aee" providerId="ADAL" clId="{D9B0FBA6-56FC-4B7F-B54C-A27BC36AADA2}" dt="2023-04-21T13:16:50.812" v="9059"/>
          <ac:grpSpMkLst>
            <pc:docMk/>
            <pc:sldMk cId="2654540945" sldId="553"/>
            <ac:grpSpMk id="81" creationId="{9A7D670A-0E66-49F0-9CA3-03D1D82EF202}"/>
          </ac:grpSpMkLst>
        </pc:grpChg>
        <pc:grpChg chg="mod">
          <ac:chgData name="Elisie Kåresdotter" userId="62ff3f16-7c40-4cdc-b0a7-6885b8e42aee" providerId="ADAL" clId="{D9B0FBA6-56FC-4B7F-B54C-A27BC36AADA2}" dt="2023-04-21T13:16:50.812" v="9059"/>
          <ac:grpSpMkLst>
            <pc:docMk/>
            <pc:sldMk cId="2654540945" sldId="553"/>
            <ac:grpSpMk id="82" creationId="{79974C51-3172-4499-A788-58A962417B38}"/>
          </ac:grpSpMkLst>
        </pc:grpChg>
        <pc:grpChg chg="mod">
          <ac:chgData name="Elisie Kåresdotter" userId="62ff3f16-7c40-4cdc-b0a7-6885b8e42aee" providerId="ADAL" clId="{D9B0FBA6-56FC-4B7F-B54C-A27BC36AADA2}" dt="2023-04-21T13:16:50.812" v="9059"/>
          <ac:grpSpMkLst>
            <pc:docMk/>
            <pc:sldMk cId="2654540945" sldId="553"/>
            <ac:grpSpMk id="83" creationId="{1F2386A8-2E0B-4783-9AD9-732AE635BA77}"/>
          </ac:grpSpMkLst>
        </pc:grpChg>
        <pc:grpChg chg="mod">
          <ac:chgData name="Elisie Kåresdotter" userId="62ff3f16-7c40-4cdc-b0a7-6885b8e42aee" providerId="ADAL" clId="{D9B0FBA6-56FC-4B7F-B54C-A27BC36AADA2}" dt="2023-04-21T13:16:50.812" v="9059"/>
          <ac:grpSpMkLst>
            <pc:docMk/>
            <pc:sldMk cId="2654540945" sldId="553"/>
            <ac:grpSpMk id="84" creationId="{DC0412D7-AFBC-4A92-A524-5A0A59FE26A4}"/>
          </ac:grpSpMkLst>
        </pc:grpChg>
        <pc:grpChg chg="mod">
          <ac:chgData name="Elisie Kåresdotter" userId="62ff3f16-7c40-4cdc-b0a7-6885b8e42aee" providerId="ADAL" clId="{D9B0FBA6-56FC-4B7F-B54C-A27BC36AADA2}" dt="2023-04-21T13:16:50.812" v="9059"/>
          <ac:grpSpMkLst>
            <pc:docMk/>
            <pc:sldMk cId="2654540945" sldId="553"/>
            <ac:grpSpMk id="85" creationId="{FDC42CDE-A7BC-4871-B21D-65F00DA875B6}"/>
          </ac:grpSpMkLst>
        </pc:grpChg>
        <pc:grpChg chg="add mod">
          <ac:chgData name="Elisie Kåresdotter" userId="62ff3f16-7c40-4cdc-b0a7-6885b8e42aee" providerId="ADAL" clId="{D9B0FBA6-56FC-4B7F-B54C-A27BC36AADA2}" dt="2023-04-21T14:05:05.981" v="10089" actId="164"/>
          <ac:grpSpMkLst>
            <pc:docMk/>
            <pc:sldMk cId="2654540945" sldId="553"/>
            <ac:grpSpMk id="98" creationId="{AB51C08B-4EF4-44AC-A8FA-62A6F0597348}"/>
          </ac:grpSpMkLst>
        </pc:grpChg>
        <pc:grpChg chg="mod">
          <ac:chgData name="Elisie Kåresdotter" userId="62ff3f16-7c40-4cdc-b0a7-6885b8e42aee" providerId="ADAL" clId="{D9B0FBA6-56FC-4B7F-B54C-A27BC36AADA2}" dt="2023-04-21T14:04:52.918" v="10087"/>
          <ac:grpSpMkLst>
            <pc:docMk/>
            <pc:sldMk cId="2654540945" sldId="553"/>
            <ac:grpSpMk id="101" creationId="{866CE913-1975-40FC-9E6A-F19D7BB6E11E}"/>
          </ac:grpSpMkLst>
        </pc:grpChg>
        <pc:grpChg chg="mod">
          <ac:chgData name="Elisie Kåresdotter" userId="62ff3f16-7c40-4cdc-b0a7-6885b8e42aee" providerId="ADAL" clId="{D9B0FBA6-56FC-4B7F-B54C-A27BC36AADA2}" dt="2023-04-21T14:04:52.918" v="10087"/>
          <ac:grpSpMkLst>
            <pc:docMk/>
            <pc:sldMk cId="2654540945" sldId="553"/>
            <ac:grpSpMk id="102" creationId="{C4967C5B-17B2-42C4-B7F8-01A056E90B57}"/>
          </ac:grpSpMkLst>
        </pc:grpChg>
        <pc:grpChg chg="mod">
          <ac:chgData name="Elisie Kåresdotter" userId="62ff3f16-7c40-4cdc-b0a7-6885b8e42aee" providerId="ADAL" clId="{D9B0FBA6-56FC-4B7F-B54C-A27BC36AADA2}" dt="2023-04-21T14:04:52.918" v="10087"/>
          <ac:grpSpMkLst>
            <pc:docMk/>
            <pc:sldMk cId="2654540945" sldId="553"/>
            <ac:grpSpMk id="104" creationId="{4CB5C107-8999-4FB4-9B33-88BC4F627CB5}"/>
          </ac:grpSpMkLst>
        </pc:grpChg>
        <pc:grpChg chg="mod">
          <ac:chgData name="Elisie Kåresdotter" userId="62ff3f16-7c40-4cdc-b0a7-6885b8e42aee" providerId="ADAL" clId="{D9B0FBA6-56FC-4B7F-B54C-A27BC36AADA2}" dt="2023-04-21T14:04:52.918" v="10087"/>
          <ac:grpSpMkLst>
            <pc:docMk/>
            <pc:sldMk cId="2654540945" sldId="553"/>
            <ac:grpSpMk id="106" creationId="{22537845-6C02-4A22-B148-D1CA720FB79E}"/>
          </ac:grpSpMkLst>
        </pc:grpChg>
        <pc:grpChg chg="mod">
          <ac:chgData name="Elisie Kåresdotter" userId="62ff3f16-7c40-4cdc-b0a7-6885b8e42aee" providerId="ADAL" clId="{D9B0FBA6-56FC-4B7F-B54C-A27BC36AADA2}" dt="2023-04-21T14:04:52.918" v="10087"/>
          <ac:grpSpMkLst>
            <pc:docMk/>
            <pc:sldMk cId="2654540945" sldId="553"/>
            <ac:grpSpMk id="107" creationId="{D330A86F-3D34-494B-83FD-E38278ECC50E}"/>
          </ac:grpSpMkLst>
        </pc:grpChg>
        <pc:grpChg chg="mod">
          <ac:chgData name="Elisie Kåresdotter" userId="62ff3f16-7c40-4cdc-b0a7-6885b8e42aee" providerId="ADAL" clId="{D9B0FBA6-56FC-4B7F-B54C-A27BC36AADA2}" dt="2023-04-21T14:04:52.918" v="10087"/>
          <ac:grpSpMkLst>
            <pc:docMk/>
            <pc:sldMk cId="2654540945" sldId="553"/>
            <ac:grpSpMk id="108" creationId="{F9284D80-4351-4174-91AF-784EDEA4FC23}"/>
          </ac:grpSpMkLst>
        </pc:grpChg>
        <pc:grpChg chg="mod">
          <ac:chgData name="Elisie Kåresdotter" userId="62ff3f16-7c40-4cdc-b0a7-6885b8e42aee" providerId="ADAL" clId="{D9B0FBA6-56FC-4B7F-B54C-A27BC36AADA2}" dt="2023-04-21T14:04:52.918" v="10087"/>
          <ac:grpSpMkLst>
            <pc:docMk/>
            <pc:sldMk cId="2654540945" sldId="553"/>
            <ac:grpSpMk id="109" creationId="{D8304C31-448D-487F-8BEB-095ED662B868}"/>
          </ac:grpSpMkLst>
        </pc:grpChg>
        <pc:grpChg chg="mod">
          <ac:chgData name="Elisie Kåresdotter" userId="62ff3f16-7c40-4cdc-b0a7-6885b8e42aee" providerId="ADAL" clId="{D9B0FBA6-56FC-4B7F-B54C-A27BC36AADA2}" dt="2023-04-21T14:04:52.918" v="10087"/>
          <ac:grpSpMkLst>
            <pc:docMk/>
            <pc:sldMk cId="2654540945" sldId="553"/>
            <ac:grpSpMk id="110" creationId="{6DA158BE-1F6A-46B4-935F-2E2F45DF884C}"/>
          </ac:grpSpMkLst>
        </pc:grpChg>
        <pc:grpChg chg="mod">
          <ac:chgData name="Elisie Kåresdotter" userId="62ff3f16-7c40-4cdc-b0a7-6885b8e42aee" providerId="ADAL" clId="{D9B0FBA6-56FC-4B7F-B54C-A27BC36AADA2}" dt="2023-04-21T14:04:52.918" v="10087"/>
          <ac:grpSpMkLst>
            <pc:docMk/>
            <pc:sldMk cId="2654540945" sldId="553"/>
            <ac:grpSpMk id="111" creationId="{AF5E9973-6E6B-416E-B355-4E17033214AD}"/>
          </ac:grpSpMkLst>
        </pc:grpChg>
        <pc:picChg chg="del">
          <ac:chgData name="Elisie Kåresdotter" userId="62ff3f16-7c40-4cdc-b0a7-6885b8e42aee" providerId="ADAL" clId="{D9B0FBA6-56FC-4B7F-B54C-A27BC36AADA2}" dt="2023-04-21T13:16:50.412" v="9058" actId="478"/>
          <ac:picMkLst>
            <pc:docMk/>
            <pc:sldMk cId="2654540945" sldId="553"/>
            <ac:picMk id="26" creationId="{764E1CFD-52C2-452D-BBB9-CC4175E3863A}"/>
          </ac:picMkLst>
        </pc:picChg>
        <pc:picChg chg="del">
          <ac:chgData name="Elisie Kåresdotter" userId="62ff3f16-7c40-4cdc-b0a7-6885b8e42aee" providerId="ADAL" clId="{D9B0FBA6-56FC-4B7F-B54C-A27BC36AADA2}" dt="2023-04-21T13:16:50.412" v="9058" actId="478"/>
          <ac:picMkLst>
            <pc:docMk/>
            <pc:sldMk cId="2654540945" sldId="553"/>
            <ac:picMk id="27" creationId="{E22C9FFF-2EBD-4FFA-8614-2AB7671F8B83}"/>
          </ac:picMkLst>
        </pc:picChg>
        <pc:picChg chg="del">
          <ac:chgData name="Elisie Kåresdotter" userId="62ff3f16-7c40-4cdc-b0a7-6885b8e42aee" providerId="ADAL" clId="{D9B0FBA6-56FC-4B7F-B54C-A27BC36AADA2}" dt="2023-04-18T14:53:07.128" v="6643" actId="478"/>
          <ac:picMkLst>
            <pc:docMk/>
            <pc:sldMk cId="2654540945" sldId="553"/>
            <ac:picMk id="33" creationId="{E3AD414A-8559-4CD2-83AD-CC6B4ABC42DD}"/>
          </ac:picMkLst>
        </pc:picChg>
        <pc:picChg chg="del">
          <ac:chgData name="Elisie Kåresdotter" userId="62ff3f16-7c40-4cdc-b0a7-6885b8e42aee" providerId="ADAL" clId="{D9B0FBA6-56FC-4B7F-B54C-A27BC36AADA2}" dt="2023-04-18T14:53:20.911" v="6649" actId="478"/>
          <ac:picMkLst>
            <pc:docMk/>
            <pc:sldMk cId="2654540945" sldId="553"/>
            <ac:picMk id="36" creationId="{607F2802-7D86-45E3-9292-C4EDD9EE0B11}"/>
          </ac:picMkLst>
        </pc:picChg>
        <pc:picChg chg="mod">
          <ac:chgData name="Elisie Kåresdotter" userId="62ff3f16-7c40-4cdc-b0a7-6885b8e42aee" providerId="ADAL" clId="{D9B0FBA6-56FC-4B7F-B54C-A27BC36AADA2}" dt="2023-04-21T13:16:48.404" v="9056"/>
          <ac:picMkLst>
            <pc:docMk/>
            <pc:sldMk cId="2654540945" sldId="553"/>
            <ac:picMk id="38" creationId="{10CD2FB5-9EB0-43E2-8058-E7C2DC8A64F6}"/>
          </ac:picMkLst>
        </pc:picChg>
        <pc:picChg chg="mod">
          <ac:chgData name="Elisie Kåresdotter" userId="62ff3f16-7c40-4cdc-b0a7-6885b8e42aee" providerId="ADAL" clId="{D9B0FBA6-56FC-4B7F-B54C-A27BC36AADA2}" dt="2023-04-21T13:16:48.404" v="9056"/>
          <ac:picMkLst>
            <pc:docMk/>
            <pc:sldMk cId="2654540945" sldId="553"/>
            <ac:picMk id="39" creationId="{B351D401-7F21-46E5-A9E7-7973CE11511E}"/>
          </ac:picMkLst>
        </pc:picChg>
        <pc:picChg chg="mod">
          <ac:chgData name="Elisie Kåresdotter" userId="62ff3f16-7c40-4cdc-b0a7-6885b8e42aee" providerId="ADAL" clId="{D9B0FBA6-56FC-4B7F-B54C-A27BC36AADA2}" dt="2023-04-23T11:55:43.054" v="10337"/>
          <ac:picMkLst>
            <pc:docMk/>
            <pc:sldMk cId="2654540945" sldId="553"/>
            <ac:picMk id="63" creationId="{885674F3-0D53-47AE-BD94-F0B538516FF1}"/>
          </ac:picMkLst>
        </pc:picChg>
        <pc:picChg chg="mod">
          <ac:chgData name="Elisie Kåresdotter" userId="62ff3f16-7c40-4cdc-b0a7-6885b8e42aee" providerId="ADAL" clId="{D9B0FBA6-56FC-4B7F-B54C-A27BC36AADA2}" dt="2023-04-23T11:55:43.054" v="10337"/>
          <ac:picMkLst>
            <pc:docMk/>
            <pc:sldMk cId="2654540945" sldId="553"/>
            <ac:picMk id="65" creationId="{982902A6-0C09-4F5D-9FCC-B3603498F2A2}"/>
          </ac:picMkLst>
        </pc:picChg>
        <pc:picChg chg="mod">
          <ac:chgData name="Elisie Kåresdotter" userId="62ff3f16-7c40-4cdc-b0a7-6885b8e42aee" providerId="ADAL" clId="{D9B0FBA6-56FC-4B7F-B54C-A27BC36AADA2}" dt="2023-04-21T13:16:50.812" v="9059"/>
          <ac:picMkLst>
            <pc:docMk/>
            <pc:sldMk cId="2654540945" sldId="553"/>
            <ac:picMk id="72" creationId="{6835AACF-B3C5-4C98-BCF4-FA9424246D21}"/>
          </ac:picMkLst>
        </pc:picChg>
        <pc:picChg chg="mod">
          <ac:chgData name="Elisie Kåresdotter" userId="62ff3f16-7c40-4cdc-b0a7-6885b8e42aee" providerId="ADAL" clId="{D9B0FBA6-56FC-4B7F-B54C-A27BC36AADA2}" dt="2023-04-21T13:16:50.812" v="9059"/>
          <ac:picMkLst>
            <pc:docMk/>
            <pc:sldMk cId="2654540945" sldId="553"/>
            <ac:picMk id="73" creationId="{84EEC9C8-E298-445C-B6FE-0F1425B4F17C}"/>
          </ac:picMkLst>
        </pc:picChg>
        <pc:picChg chg="mod">
          <ac:chgData name="Elisie Kåresdotter" userId="62ff3f16-7c40-4cdc-b0a7-6885b8e42aee" providerId="ADAL" clId="{D9B0FBA6-56FC-4B7F-B54C-A27BC36AADA2}" dt="2023-04-21T14:04:52.918" v="10087"/>
          <ac:picMkLst>
            <pc:docMk/>
            <pc:sldMk cId="2654540945" sldId="553"/>
            <ac:picMk id="100" creationId="{4A92334F-63CE-4F74-97D2-A58B1E34C558}"/>
          </ac:picMkLst>
        </pc:picChg>
        <pc:picChg chg="add mod">
          <ac:chgData name="Elisie Kåresdotter" userId="62ff3f16-7c40-4cdc-b0a7-6885b8e42aee" providerId="ADAL" clId="{D9B0FBA6-56FC-4B7F-B54C-A27BC36AADA2}" dt="2023-04-21T14:05:05.981" v="10089" actId="164"/>
          <ac:picMkLst>
            <pc:docMk/>
            <pc:sldMk cId="2654540945" sldId="553"/>
            <ac:picMk id="124" creationId="{9F8CFFD8-0297-4512-B388-CFACF9B5ED42}"/>
          </ac:picMkLst>
        </pc:picChg>
      </pc:sldChg>
      <pc:sldChg chg="addSp delSp modSp add mod">
        <pc:chgData name="Elisie Kåresdotter" userId="62ff3f16-7c40-4cdc-b0a7-6885b8e42aee" providerId="ADAL" clId="{D9B0FBA6-56FC-4B7F-B54C-A27BC36AADA2}" dt="2023-04-23T11:55:37.467" v="10335"/>
        <pc:sldMkLst>
          <pc:docMk/>
          <pc:sldMk cId="3789613545" sldId="554"/>
        </pc:sldMkLst>
        <pc:spChg chg="mod">
          <ac:chgData name="Elisie Kåresdotter" userId="62ff3f16-7c40-4cdc-b0a7-6885b8e42aee" providerId="ADAL" clId="{D9B0FBA6-56FC-4B7F-B54C-A27BC36AADA2}" dt="2023-04-21T13:49:13.884" v="9732" actId="1076"/>
          <ac:spMkLst>
            <pc:docMk/>
            <pc:sldMk cId="3789613545" sldId="554"/>
            <ac:spMk id="25" creationId="{931CFF9B-448A-499C-A07C-D651DDDE6C7E}"/>
          </ac:spMkLst>
        </pc:spChg>
        <pc:spChg chg="mod">
          <ac:chgData name="Elisie Kåresdotter" userId="62ff3f16-7c40-4cdc-b0a7-6885b8e42aee" providerId="ADAL" clId="{D9B0FBA6-56FC-4B7F-B54C-A27BC36AADA2}" dt="2023-04-21T13:17:01.407" v="9063"/>
          <ac:spMkLst>
            <pc:docMk/>
            <pc:sldMk cId="3789613545" sldId="554"/>
            <ac:spMk id="29" creationId="{9EEED99C-AE32-41C0-8DB3-DFEE4C9BF63A}"/>
          </ac:spMkLst>
        </pc:spChg>
        <pc:spChg chg="mod">
          <ac:chgData name="Elisie Kåresdotter" userId="62ff3f16-7c40-4cdc-b0a7-6885b8e42aee" providerId="ADAL" clId="{D9B0FBA6-56FC-4B7F-B54C-A27BC36AADA2}" dt="2023-04-23T11:49:21.705" v="10159" actId="404"/>
          <ac:spMkLst>
            <pc:docMk/>
            <pc:sldMk cId="3789613545" sldId="554"/>
            <ac:spMk id="35" creationId="{BE052AAB-A2AA-4040-80FE-0B218C993A86}"/>
          </ac:spMkLst>
        </pc:spChg>
        <pc:spChg chg="mod">
          <ac:chgData name="Elisie Kåresdotter" userId="62ff3f16-7c40-4cdc-b0a7-6885b8e42aee" providerId="ADAL" clId="{D9B0FBA6-56FC-4B7F-B54C-A27BC36AADA2}" dt="2023-04-21T14:04:02.241" v="10078"/>
          <ac:spMkLst>
            <pc:docMk/>
            <pc:sldMk cId="3789613545" sldId="554"/>
            <ac:spMk id="36" creationId="{2D5E0329-36A1-4D69-8F87-8B3A48896600}"/>
          </ac:spMkLst>
        </pc:spChg>
        <pc:spChg chg="mod">
          <ac:chgData name="Elisie Kåresdotter" userId="62ff3f16-7c40-4cdc-b0a7-6885b8e42aee" providerId="ADAL" clId="{D9B0FBA6-56FC-4B7F-B54C-A27BC36AADA2}" dt="2023-04-23T11:55:37.467" v="10335"/>
          <ac:spMkLst>
            <pc:docMk/>
            <pc:sldMk cId="3789613545" sldId="554"/>
            <ac:spMk id="41" creationId="{400C5393-CEAE-4D24-9586-37306572C4CF}"/>
          </ac:spMkLst>
        </pc:spChg>
        <pc:spChg chg="mod">
          <ac:chgData name="Elisie Kåresdotter" userId="62ff3f16-7c40-4cdc-b0a7-6885b8e42aee" providerId="ADAL" clId="{D9B0FBA6-56FC-4B7F-B54C-A27BC36AADA2}" dt="2023-04-21T13:17:01.407" v="9063"/>
          <ac:spMkLst>
            <pc:docMk/>
            <pc:sldMk cId="3789613545" sldId="554"/>
            <ac:spMk id="41" creationId="{B23F5149-EBB1-4478-BA35-3A0D08552832}"/>
          </ac:spMkLst>
        </pc:spChg>
        <pc:spChg chg="mod">
          <ac:chgData name="Elisie Kåresdotter" userId="62ff3f16-7c40-4cdc-b0a7-6885b8e42aee" providerId="ADAL" clId="{D9B0FBA6-56FC-4B7F-B54C-A27BC36AADA2}" dt="2023-04-23T11:55:37.467" v="10335"/>
          <ac:spMkLst>
            <pc:docMk/>
            <pc:sldMk cId="3789613545" sldId="554"/>
            <ac:spMk id="45" creationId="{D7F16DA3-1CC4-4CAB-8A61-0975EF46D1E5}"/>
          </ac:spMkLst>
        </pc:spChg>
        <pc:spChg chg="mod">
          <ac:chgData name="Elisie Kåresdotter" userId="62ff3f16-7c40-4cdc-b0a7-6885b8e42aee" providerId="ADAL" clId="{D9B0FBA6-56FC-4B7F-B54C-A27BC36AADA2}" dt="2023-04-21T12:57:35.845" v="8786" actId="1076"/>
          <ac:spMkLst>
            <pc:docMk/>
            <pc:sldMk cId="3789613545" sldId="554"/>
            <ac:spMk id="50" creationId="{9853DA90-905D-4FFA-9023-18F64D6330A0}"/>
          </ac:spMkLst>
        </pc:spChg>
        <pc:spChg chg="mod">
          <ac:chgData name="Elisie Kåresdotter" userId="62ff3f16-7c40-4cdc-b0a7-6885b8e42aee" providerId="ADAL" clId="{D9B0FBA6-56FC-4B7F-B54C-A27BC36AADA2}" dt="2023-04-21T12:57:42.309" v="8787" actId="1076"/>
          <ac:spMkLst>
            <pc:docMk/>
            <pc:sldMk cId="3789613545" sldId="554"/>
            <ac:spMk id="51" creationId="{6DE14BAA-9C3D-471C-9519-F374ED81770E}"/>
          </ac:spMkLst>
        </pc:spChg>
        <pc:spChg chg="mod">
          <ac:chgData name="Elisie Kåresdotter" userId="62ff3f16-7c40-4cdc-b0a7-6885b8e42aee" providerId="ADAL" clId="{D9B0FBA6-56FC-4B7F-B54C-A27BC36AADA2}" dt="2023-04-21T12:57:57.061" v="8789" actId="1076"/>
          <ac:spMkLst>
            <pc:docMk/>
            <pc:sldMk cId="3789613545" sldId="554"/>
            <ac:spMk id="54" creationId="{D7274573-FFFE-437B-90C8-3CA9C3EAD1BA}"/>
          </ac:spMkLst>
        </pc:spChg>
        <pc:spChg chg="mod">
          <ac:chgData name="Elisie Kåresdotter" userId="62ff3f16-7c40-4cdc-b0a7-6885b8e42aee" providerId="ADAL" clId="{D9B0FBA6-56FC-4B7F-B54C-A27BC36AADA2}" dt="2023-04-23T11:55:37.467" v="10335"/>
          <ac:spMkLst>
            <pc:docMk/>
            <pc:sldMk cId="3789613545" sldId="554"/>
            <ac:spMk id="62" creationId="{84FAFEC0-4353-4524-98BB-EADD16E591EA}"/>
          </ac:spMkLst>
        </pc:spChg>
        <pc:spChg chg="mod">
          <ac:chgData name="Elisie Kåresdotter" userId="62ff3f16-7c40-4cdc-b0a7-6885b8e42aee" providerId="ADAL" clId="{D9B0FBA6-56FC-4B7F-B54C-A27BC36AADA2}" dt="2023-04-21T13:17:01.407" v="9063"/>
          <ac:spMkLst>
            <pc:docMk/>
            <pc:sldMk cId="3789613545" sldId="554"/>
            <ac:spMk id="63" creationId="{107A3CE1-E21F-4A6D-9A97-359B95CAED89}"/>
          </ac:spMkLst>
        </pc:spChg>
        <pc:spChg chg="mod">
          <ac:chgData name="Elisie Kåresdotter" userId="62ff3f16-7c40-4cdc-b0a7-6885b8e42aee" providerId="ADAL" clId="{D9B0FBA6-56FC-4B7F-B54C-A27BC36AADA2}" dt="2023-04-21T14:03:43.472" v="10077"/>
          <ac:spMkLst>
            <pc:docMk/>
            <pc:sldMk cId="3789613545" sldId="554"/>
            <ac:spMk id="64" creationId="{D6D3A83A-8370-44FF-82BC-F95EE438B1B4}"/>
          </ac:spMkLst>
        </pc:spChg>
        <pc:spChg chg="mod">
          <ac:chgData name="Elisie Kåresdotter" userId="62ff3f16-7c40-4cdc-b0a7-6885b8e42aee" providerId="ADAL" clId="{D9B0FBA6-56FC-4B7F-B54C-A27BC36AADA2}" dt="2023-04-21T13:17:01.407" v="9063"/>
          <ac:spMkLst>
            <pc:docMk/>
            <pc:sldMk cId="3789613545" sldId="554"/>
            <ac:spMk id="65" creationId="{C0FA84E7-EF7C-4E62-A1C1-3232E1A29BC7}"/>
          </ac:spMkLst>
        </pc:spChg>
        <pc:spChg chg="mod">
          <ac:chgData name="Elisie Kåresdotter" userId="62ff3f16-7c40-4cdc-b0a7-6885b8e42aee" providerId="ADAL" clId="{D9B0FBA6-56FC-4B7F-B54C-A27BC36AADA2}" dt="2023-04-21T14:04:09.229" v="10079"/>
          <ac:spMkLst>
            <pc:docMk/>
            <pc:sldMk cId="3789613545" sldId="554"/>
            <ac:spMk id="66" creationId="{EC8CD124-751E-4FD6-B0CC-9AD91FE0E986}"/>
          </ac:spMkLst>
        </pc:spChg>
        <pc:spChg chg="mod">
          <ac:chgData name="Elisie Kåresdotter" userId="62ff3f16-7c40-4cdc-b0a7-6885b8e42aee" providerId="ADAL" clId="{D9B0FBA6-56FC-4B7F-B54C-A27BC36AADA2}" dt="2023-04-21T13:17:01.407" v="9063"/>
          <ac:spMkLst>
            <pc:docMk/>
            <pc:sldMk cId="3789613545" sldId="554"/>
            <ac:spMk id="67" creationId="{B7466075-0C7F-4212-AE01-18FC06751362}"/>
          </ac:spMkLst>
        </pc:spChg>
        <pc:spChg chg="mod">
          <ac:chgData name="Elisie Kåresdotter" userId="62ff3f16-7c40-4cdc-b0a7-6885b8e42aee" providerId="ADAL" clId="{D9B0FBA6-56FC-4B7F-B54C-A27BC36AADA2}" dt="2023-04-21T14:03:36.782" v="10076"/>
          <ac:spMkLst>
            <pc:docMk/>
            <pc:sldMk cId="3789613545" sldId="554"/>
            <ac:spMk id="68" creationId="{32B531F8-7157-4550-BEF8-9B29392B0728}"/>
          </ac:spMkLst>
        </pc:spChg>
        <pc:spChg chg="mod">
          <ac:chgData name="Elisie Kåresdotter" userId="62ff3f16-7c40-4cdc-b0a7-6885b8e42aee" providerId="ADAL" clId="{D9B0FBA6-56FC-4B7F-B54C-A27BC36AADA2}" dt="2023-04-23T11:55:37.467" v="10335"/>
          <ac:spMkLst>
            <pc:docMk/>
            <pc:sldMk cId="3789613545" sldId="554"/>
            <ac:spMk id="69" creationId="{BDD01116-E883-4611-8AEC-D8A8DFA33C9C}"/>
          </ac:spMkLst>
        </pc:spChg>
        <pc:spChg chg="mod">
          <ac:chgData name="Elisie Kåresdotter" userId="62ff3f16-7c40-4cdc-b0a7-6885b8e42aee" providerId="ADAL" clId="{D9B0FBA6-56FC-4B7F-B54C-A27BC36AADA2}" dt="2023-04-21T13:17:01.407" v="9063"/>
          <ac:spMkLst>
            <pc:docMk/>
            <pc:sldMk cId="3789613545" sldId="554"/>
            <ac:spMk id="69" creationId="{D4BD4E12-A63E-45BC-B5E2-442E9DBD2ABA}"/>
          </ac:spMkLst>
        </pc:spChg>
        <pc:spChg chg="mod">
          <ac:chgData name="Elisie Kåresdotter" userId="62ff3f16-7c40-4cdc-b0a7-6885b8e42aee" providerId="ADAL" clId="{D9B0FBA6-56FC-4B7F-B54C-A27BC36AADA2}" dt="2023-04-23T11:55:37.467" v="10335"/>
          <ac:spMkLst>
            <pc:docMk/>
            <pc:sldMk cId="3789613545" sldId="554"/>
            <ac:spMk id="70" creationId="{77D900D4-9CC2-45AF-BD1B-C376AF8445A0}"/>
          </ac:spMkLst>
        </pc:spChg>
        <pc:spChg chg="mod">
          <ac:chgData name="Elisie Kåresdotter" userId="62ff3f16-7c40-4cdc-b0a7-6885b8e42aee" providerId="ADAL" clId="{D9B0FBA6-56FC-4B7F-B54C-A27BC36AADA2}" dt="2023-04-21T14:03:18.965" v="10075"/>
          <ac:spMkLst>
            <pc:docMk/>
            <pc:sldMk cId="3789613545" sldId="554"/>
            <ac:spMk id="70" creationId="{97B129F3-E8BB-4F38-8F45-4121DD808F07}"/>
          </ac:spMkLst>
        </pc:spChg>
        <pc:spChg chg="mod">
          <ac:chgData name="Elisie Kåresdotter" userId="62ff3f16-7c40-4cdc-b0a7-6885b8e42aee" providerId="ADAL" clId="{D9B0FBA6-56FC-4B7F-B54C-A27BC36AADA2}" dt="2023-04-21T13:17:01.407" v="9063"/>
          <ac:spMkLst>
            <pc:docMk/>
            <pc:sldMk cId="3789613545" sldId="554"/>
            <ac:spMk id="71" creationId="{751572BC-87BA-43F0-9C0A-737BBBD9246E}"/>
          </ac:spMkLst>
        </pc:spChg>
        <pc:spChg chg="mod">
          <ac:chgData name="Elisie Kåresdotter" userId="62ff3f16-7c40-4cdc-b0a7-6885b8e42aee" providerId="ADAL" clId="{D9B0FBA6-56FC-4B7F-B54C-A27BC36AADA2}" dt="2023-04-23T11:55:37.467" v="10335"/>
          <ac:spMkLst>
            <pc:docMk/>
            <pc:sldMk cId="3789613545" sldId="554"/>
            <ac:spMk id="71" creationId="{9DB1BFF9-EDFB-4890-8A44-21DABBC7C429}"/>
          </ac:spMkLst>
        </pc:spChg>
        <pc:spChg chg="mod">
          <ac:chgData name="Elisie Kåresdotter" userId="62ff3f16-7c40-4cdc-b0a7-6885b8e42aee" providerId="ADAL" clId="{D9B0FBA6-56FC-4B7F-B54C-A27BC36AADA2}" dt="2023-04-21T14:04:17.628" v="10080"/>
          <ac:spMkLst>
            <pc:docMk/>
            <pc:sldMk cId="3789613545" sldId="554"/>
            <ac:spMk id="72" creationId="{32E21951-0740-4A0C-B56E-7029722EB2C2}"/>
          </ac:spMkLst>
        </pc:spChg>
        <pc:spChg chg="mod">
          <ac:chgData name="Elisie Kåresdotter" userId="62ff3f16-7c40-4cdc-b0a7-6885b8e42aee" providerId="ADAL" clId="{D9B0FBA6-56FC-4B7F-B54C-A27BC36AADA2}" dt="2023-04-23T11:55:37.467" v="10335"/>
          <ac:spMkLst>
            <pc:docMk/>
            <pc:sldMk cId="3789613545" sldId="554"/>
            <ac:spMk id="72" creationId="{4BCF39C3-D8C7-4AE6-9B4F-06100B982E91}"/>
          </ac:spMkLst>
        </pc:spChg>
        <pc:spChg chg="mod">
          <ac:chgData name="Elisie Kåresdotter" userId="62ff3f16-7c40-4cdc-b0a7-6885b8e42aee" providerId="ADAL" clId="{D9B0FBA6-56FC-4B7F-B54C-A27BC36AADA2}" dt="2023-04-23T11:55:37.467" v="10335"/>
          <ac:spMkLst>
            <pc:docMk/>
            <pc:sldMk cId="3789613545" sldId="554"/>
            <ac:spMk id="73" creationId="{20370A03-93AF-4C8D-B6E9-65C079D4B4D7}"/>
          </ac:spMkLst>
        </pc:spChg>
        <pc:spChg chg="mod">
          <ac:chgData name="Elisie Kåresdotter" userId="62ff3f16-7c40-4cdc-b0a7-6885b8e42aee" providerId="ADAL" clId="{D9B0FBA6-56FC-4B7F-B54C-A27BC36AADA2}" dt="2023-04-21T13:17:01.407" v="9063"/>
          <ac:spMkLst>
            <pc:docMk/>
            <pc:sldMk cId="3789613545" sldId="554"/>
            <ac:spMk id="73" creationId="{A7615DC6-7FFF-4865-98AD-6C1C8DC62596}"/>
          </ac:spMkLst>
        </pc:spChg>
        <pc:spChg chg="mod">
          <ac:chgData name="Elisie Kåresdotter" userId="62ff3f16-7c40-4cdc-b0a7-6885b8e42aee" providerId="ADAL" clId="{D9B0FBA6-56FC-4B7F-B54C-A27BC36AADA2}" dt="2023-04-21T14:04:22.640" v="10081"/>
          <ac:spMkLst>
            <pc:docMk/>
            <pc:sldMk cId="3789613545" sldId="554"/>
            <ac:spMk id="74" creationId="{A5A77E8E-FBB4-4E5D-B622-5DF4F62DE1D9}"/>
          </ac:spMkLst>
        </pc:spChg>
        <pc:spChg chg="mod">
          <ac:chgData name="Elisie Kåresdotter" userId="62ff3f16-7c40-4cdc-b0a7-6885b8e42aee" providerId="ADAL" clId="{D9B0FBA6-56FC-4B7F-B54C-A27BC36AADA2}" dt="2023-04-23T11:55:37.467" v="10335"/>
          <ac:spMkLst>
            <pc:docMk/>
            <pc:sldMk cId="3789613545" sldId="554"/>
            <ac:spMk id="74" creationId="{DD0139B4-3778-4BC8-BD6D-035D2BF79846}"/>
          </ac:spMkLst>
        </pc:spChg>
        <pc:spChg chg="del">
          <ac:chgData name="Elisie Kåresdotter" userId="62ff3f16-7c40-4cdc-b0a7-6885b8e42aee" providerId="ADAL" clId="{D9B0FBA6-56FC-4B7F-B54C-A27BC36AADA2}" dt="2023-04-21T13:17:01.153" v="9062" actId="478"/>
          <ac:spMkLst>
            <pc:docMk/>
            <pc:sldMk cId="3789613545" sldId="554"/>
            <ac:spMk id="76" creationId="{1595FB72-A18E-47EC-8E7B-A69BBB8E0B04}"/>
          </ac:spMkLst>
        </pc:spChg>
        <pc:spChg chg="mod">
          <ac:chgData name="Elisie Kåresdotter" userId="62ff3f16-7c40-4cdc-b0a7-6885b8e42aee" providerId="ADAL" clId="{D9B0FBA6-56FC-4B7F-B54C-A27BC36AADA2}" dt="2023-04-23T11:55:37.467" v="10335"/>
          <ac:spMkLst>
            <pc:docMk/>
            <pc:sldMk cId="3789613545" sldId="554"/>
            <ac:spMk id="84" creationId="{2E41CB3B-98A2-4EE0-B887-86DA21E1A2A9}"/>
          </ac:spMkLst>
        </pc:spChg>
        <pc:spChg chg="mod">
          <ac:chgData name="Elisie Kåresdotter" userId="62ff3f16-7c40-4cdc-b0a7-6885b8e42aee" providerId="ADAL" clId="{D9B0FBA6-56FC-4B7F-B54C-A27BC36AADA2}" dt="2023-04-23T11:55:37.467" v="10335"/>
          <ac:spMkLst>
            <pc:docMk/>
            <pc:sldMk cId="3789613545" sldId="554"/>
            <ac:spMk id="85" creationId="{DEDADE77-E73D-479F-B90D-B34ACD67612B}"/>
          </ac:spMkLst>
        </pc:spChg>
        <pc:spChg chg="mod">
          <ac:chgData name="Elisie Kåresdotter" userId="62ff3f16-7c40-4cdc-b0a7-6885b8e42aee" providerId="ADAL" clId="{D9B0FBA6-56FC-4B7F-B54C-A27BC36AADA2}" dt="2023-04-23T11:55:37.467" v="10335"/>
          <ac:spMkLst>
            <pc:docMk/>
            <pc:sldMk cId="3789613545" sldId="554"/>
            <ac:spMk id="86" creationId="{209CBEF8-6CDC-4C1A-B049-5ACE8F3DD21D}"/>
          </ac:spMkLst>
        </pc:spChg>
        <pc:spChg chg="mod">
          <ac:chgData name="Elisie Kåresdotter" userId="62ff3f16-7c40-4cdc-b0a7-6885b8e42aee" providerId="ADAL" clId="{D9B0FBA6-56FC-4B7F-B54C-A27BC36AADA2}" dt="2023-04-23T11:55:37.467" v="10335"/>
          <ac:spMkLst>
            <pc:docMk/>
            <pc:sldMk cId="3789613545" sldId="554"/>
            <ac:spMk id="87" creationId="{EB24274B-554A-4306-A379-E38383E4C2A4}"/>
          </ac:spMkLst>
        </pc:spChg>
        <pc:spChg chg="mod">
          <ac:chgData name="Elisie Kåresdotter" userId="62ff3f16-7c40-4cdc-b0a7-6885b8e42aee" providerId="ADAL" clId="{D9B0FBA6-56FC-4B7F-B54C-A27BC36AADA2}" dt="2023-04-23T11:55:37.467" v="10335"/>
          <ac:spMkLst>
            <pc:docMk/>
            <pc:sldMk cId="3789613545" sldId="554"/>
            <ac:spMk id="88" creationId="{89544C6D-D90C-483C-AE77-EA28321D7DBC}"/>
          </ac:spMkLst>
        </pc:spChg>
        <pc:spChg chg="mod">
          <ac:chgData name="Elisie Kåresdotter" userId="62ff3f16-7c40-4cdc-b0a7-6885b8e42aee" providerId="ADAL" clId="{D9B0FBA6-56FC-4B7F-B54C-A27BC36AADA2}" dt="2023-04-23T11:55:37.467" v="10335"/>
          <ac:spMkLst>
            <pc:docMk/>
            <pc:sldMk cId="3789613545" sldId="554"/>
            <ac:spMk id="89" creationId="{70B4A4D1-E860-40DC-BD1F-79F9E570F67A}"/>
          </ac:spMkLst>
        </pc:spChg>
        <pc:grpChg chg="add mod">
          <ac:chgData name="Elisie Kåresdotter" userId="62ff3f16-7c40-4cdc-b0a7-6885b8e42aee" providerId="ADAL" clId="{D9B0FBA6-56FC-4B7F-B54C-A27BC36AADA2}" dt="2023-04-21T13:17:01.407" v="9063"/>
          <ac:grpSpMkLst>
            <pc:docMk/>
            <pc:sldMk cId="3789613545" sldId="554"/>
            <ac:grpSpMk id="28" creationId="{2441A234-6FCB-4ED4-B6C1-F6B67D6D21C0}"/>
          </ac:grpSpMkLst>
        </pc:grpChg>
        <pc:grpChg chg="mod">
          <ac:chgData name="Elisie Kåresdotter" userId="62ff3f16-7c40-4cdc-b0a7-6885b8e42aee" providerId="ADAL" clId="{D9B0FBA6-56FC-4B7F-B54C-A27BC36AADA2}" dt="2023-04-21T13:17:01.407" v="9063"/>
          <ac:grpSpMkLst>
            <pc:docMk/>
            <pc:sldMk cId="3789613545" sldId="554"/>
            <ac:grpSpMk id="32" creationId="{DB841412-E0D4-4B9F-92BA-4D881C82BDE2}"/>
          </ac:grpSpMkLst>
        </pc:grpChg>
        <pc:grpChg chg="mod">
          <ac:chgData name="Elisie Kåresdotter" userId="62ff3f16-7c40-4cdc-b0a7-6885b8e42aee" providerId="ADAL" clId="{D9B0FBA6-56FC-4B7F-B54C-A27BC36AADA2}" dt="2023-04-21T13:17:01.407" v="9063"/>
          <ac:grpSpMkLst>
            <pc:docMk/>
            <pc:sldMk cId="3789613545" sldId="554"/>
            <ac:grpSpMk id="33" creationId="{B4892406-936F-498F-8C17-B6745599DB1B}"/>
          </ac:grpSpMkLst>
        </pc:grpChg>
        <pc:grpChg chg="add mod">
          <ac:chgData name="Elisie Kåresdotter" userId="62ff3f16-7c40-4cdc-b0a7-6885b8e42aee" providerId="ADAL" clId="{D9B0FBA6-56FC-4B7F-B54C-A27BC36AADA2}" dt="2023-04-23T11:55:37.467" v="10335"/>
          <ac:grpSpMkLst>
            <pc:docMk/>
            <pc:sldMk cId="3789613545" sldId="554"/>
            <ac:grpSpMk id="33" creationId="{B7F75041-1D7C-4874-9579-4C0A7908F356}"/>
          </ac:grpSpMkLst>
        </pc:grpChg>
        <pc:grpChg chg="del">
          <ac:chgData name="Elisie Kåresdotter" userId="62ff3f16-7c40-4cdc-b0a7-6885b8e42aee" providerId="ADAL" clId="{D9B0FBA6-56FC-4B7F-B54C-A27BC36AADA2}" dt="2023-04-21T13:17:01.153" v="9062" actId="478"/>
          <ac:grpSpMkLst>
            <pc:docMk/>
            <pc:sldMk cId="3789613545" sldId="554"/>
            <ac:grpSpMk id="34" creationId="{42249381-5D39-4F7C-AF35-ED4AA297526E}"/>
          </ac:grpSpMkLst>
        </pc:grpChg>
        <pc:grpChg chg="del">
          <ac:chgData name="Elisie Kåresdotter" userId="62ff3f16-7c40-4cdc-b0a7-6885b8e42aee" providerId="ADAL" clId="{D9B0FBA6-56FC-4B7F-B54C-A27BC36AADA2}" dt="2023-04-23T11:55:37.185" v="10334" actId="478"/>
          <ac:grpSpMkLst>
            <pc:docMk/>
            <pc:sldMk cId="3789613545" sldId="554"/>
            <ac:grpSpMk id="34" creationId="{B9B0D9B2-A335-428F-9B77-BC62723A8245}"/>
          </ac:grpSpMkLst>
        </pc:grpChg>
        <pc:grpChg chg="mod">
          <ac:chgData name="Elisie Kåresdotter" userId="62ff3f16-7c40-4cdc-b0a7-6885b8e42aee" providerId="ADAL" clId="{D9B0FBA6-56FC-4B7F-B54C-A27BC36AADA2}" dt="2023-04-23T11:55:37.467" v="10335"/>
          <ac:grpSpMkLst>
            <pc:docMk/>
            <pc:sldMk cId="3789613545" sldId="554"/>
            <ac:grpSpMk id="36" creationId="{07492792-1594-4BB4-8D07-FBCFE705A5BE}"/>
          </ac:grpSpMkLst>
        </pc:grpChg>
        <pc:grpChg chg="mod">
          <ac:chgData name="Elisie Kåresdotter" userId="62ff3f16-7c40-4cdc-b0a7-6885b8e42aee" providerId="ADAL" clId="{D9B0FBA6-56FC-4B7F-B54C-A27BC36AADA2}" dt="2023-04-21T13:17:01.407" v="9063"/>
          <ac:grpSpMkLst>
            <pc:docMk/>
            <pc:sldMk cId="3789613545" sldId="554"/>
            <ac:grpSpMk id="40" creationId="{E755DF37-E52D-4F43-B3A4-1AEC095AC80E}"/>
          </ac:grpSpMkLst>
        </pc:grpChg>
        <pc:grpChg chg="mod">
          <ac:chgData name="Elisie Kåresdotter" userId="62ff3f16-7c40-4cdc-b0a7-6885b8e42aee" providerId="ADAL" clId="{D9B0FBA6-56FC-4B7F-B54C-A27BC36AADA2}" dt="2023-04-21T13:17:01.407" v="9063"/>
          <ac:grpSpMkLst>
            <pc:docMk/>
            <pc:sldMk cId="3789613545" sldId="554"/>
            <ac:grpSpMk id="42" creationId="{AD58664C-CB8C-467A-A2C2-B820DA5B6EA9}"/>
          </ac:grpSpMkLst>
        </pc:grpChg>
        <pc:grpChg chg="mod">
          <ac:chgData name="Elisie Kåresdotter" userId="62ff3f16-7c40-4cdc-b0a7-6885b8e42aee" providerId="ADAL" clId="{D9B0FBA6-56FC-4B7F-B54C-A27BC36AADA2}" dt="2023-04-23T11:55:37.467" v="10335"/>
          <ac:grpSpMkLst>
            <pc:docMk/>
            <pc:sldMk cId="3789613545" sldId="554"/>
            <ac:grpSpMk id="43" creationId="{77EB8F6C-332E-4264-BD6C-BE49BF2B3766}"/>
          </ac:grpSpMkLst>
        </pc:grpChg>
        <pc:grpChg chg="mod">
          <ac:chgData name="Elisie Kåresdotter" userId="62ff3f16-7c40-4cdc-b0a7-6885b8e42aee" providerId="ADAL" clId="{D9B0FBA6-56FC-4B7F-B54C-A27BC36AADA2}" dt="2023-04-21T13:17:01.407" v="9063"/>
          <ac:grpSpMkLst>
            <pc:docMk/>
            <pc:sldMk cId="3789613545" sldId="554"/>
            <ac:grpSpMk id="43" creationId="{FEE158B4-BA0A-4FAD-9408-BC8CFB641CEB}"/>
          </ac:grpSpMkLst>
        </pc:grpChg>
        <pc:grpChg chg="mod">
          <ac:chgData name="Elisie Kåresdotter" userId="62ff3f16-7c40-4cdc-b0a7-6885b8e42aee" providerId="ADAL" clId="{D9B0FBA6-56FC-4B7F-B54C-A27BC36AADA2}" dt="2023-04-21T13:17:01.407" v="9063"/>
          <ac:grpSpMkLst>
            <pc:docMk/>
            <pc:sldMk cId="3789613545" sldId="554"/>
            <ac:grpSpMk id="44" creationId="{431CB8F3-22D1-4F18-A3BE-1D1D17F0A673}"/>
          </ac:grpSpMkLst>
        </pc:grpChg>
        <pc:grpChg chg="mod">
          <ac:chgData name="Elisie Kåresdotter" userId="62ff3f16-7c40-4cdc-b0a7-6885b8e42aee" providerId="ADAL" clId="{D9B0FBA6-56FC-4B7F-B54C-A27BC36AADA2}" dt="2023-04-23T11:55:37.467" v="10335"/>
          <ac:grpSpMkLst>
            <pc:docMk/>
            <pc:sldMk cId="3789613545" sldId="554"/>
            <ac:grpSpMk id="44" creationId="{8F09547C-FD70-44AC-B0CC-3C534E17D522}"/>
          </ac:grpSpMkLst>
        </pc:grpChg>
        <pc:grpChg chg="mod">
          <ac:chgData name="Elisie Kåresdotter" userId="62ff3f16-7c40-4cdc-b0a7-6885b8e42aee" providerId="ADAL" clId="{D9B0FBA6-56FC-4B7F-B54C-A27BC36AADA2}" dt="2023-04-21T13:17:01.407" v="9063"/>
          <ac:grpSpMkLst>
            <pc:docMk/>
            <pc:sldMk cId="3789613545" sldId="554"/>
            <ac:grpSpMk id="45" creationId="{EC435EF7-DEB7-4C93-BF2C-21456A4FE63E}"/>
          </ac:grpSpMkLst>
        </pc:grpChg>
        <pc:grpChg chg="mod">
          <ac:chgData name="Elisie Kåresdotter" userId="62ff3f16-7c40-4cdc-b0a7-6885b8e42aee" providerId="ADAL" clId="{D9B0FBA6-56FC-4B7F-B54C-A27BC36AADA2}" dt="2023-04-21T13:17:01.407" v="9063"/>
          <ac:grpSpMkLst>
            <pc:docMk/>
            <pc:sldMk cId="3789613545" sldId="554"/>
            <ac:grpSpMk id="47" creationId="{70C8CE1E-ED4D-4250-A44C-D7BDE72A483E}"/>
          </ac:grpSpMkLst>
        </pc:grpChg>
        <pc:grpChg chg="mod">
          <ac:chgData name="Elisie Kåresdotter" userId="62ff3f16-7c40-4cdc-b0a7-6885b8e42aee" providerId="ADAL" clId="{D9B0FBA6-56FC-4B7F-B54C-A27BC36AADA2}" dt="2023-04-23T11:55:37.467" v="10335"/>
          <ac:grpSpMkLst>
            <pc:docMk/>
            <pc:sldMk cId="3789613545" sldId="554"/>
            <ac:grpSpMk id="47" creationId="{70D57BE1-9794-490E-81B3-C28ABFB2A9FC}"/>
          </ac:grpSpMkLst>
        </pc:grpChg>
        <pc:grpChg chg="mod">
          <ac:chgData name="Elisie Kåresdotter" userId="62ff3f16-7c40-4cdc-b0a7-6885b8e42aee" providerId="ADAL" clId="{D9B0FBA6-56FC-4B7F-B54C-A27BC36AADA2}" dt="2023-04-21T13:17:01.407" v="9063"/>
          <ac:grpSpMkLst>
            <pc:docMk/>
            <pc:sldMk cId="3789613545" sldId="554"/>
            <ac:grpSpMk id="62" creationId="{B66586BA-5E1B-4A28-B52F-F5E18D496B91}"/>
          </ac:grpSpMkLst>
        </pc:grpChg>
        <pc:grpChg chg="mod">
          <ac:chgData name="Elisie Kåresdotter" userId="62ff3f16-7c40-4cdc-b0a7-6885b8e42aee" providerId="ADAL" clId="{D9B0FBA6-56FC-4B7F-B54C-A27BC36AADA2}" dt="2023-04-23T11:55:37.467" v="10335"/>
          <ac:grpSpMkLst>
            <pc:docMk/>
            <pc:sldMk cId="3789613545" sldId="554"/>
            <ac:grpSpMk id="63" creationId="{42BDD523-11F0-4A0C-A661-79807D36627C}"/>
          </ac:grpSpMkLst>
        </pc:grpChg>
        <pc:grpChg chg="mod">
          <ac:chgData name="Elisie Kåresdotter" userId="62ff3f16-7c40-4cdc-b0a7-6885b8e42aee" providerId="ADAL" clId="{D9B0FBA6-56FC-4B7F-B54C-A27BC36AADA2}" dt="2023-04-23T11:55:37.467" v="10335"/>
          <ac:grpSpMkLst>
            <pc:docMk/>
            <pc:sldMk cId="3789613545" sldId="554"/>
            <ac:grpSpMk id="64" creationId="{7B1F2320-DF84-4697-A48F-C40D39961DE1}"/>
          </ac:grpSpMkLst>
        </pc:grpChg>
        <pc:grpChg chg="mod">
          <ac:chgData name="Elisie Kåresdotter" userId="62ff3f16-7c40-4cdc-b0a7-6885b8e42aee" providerId="ADAL" clId="{D9B0FBA6-56FC-4B7F-B54C-A27BC36AADA2}" dt="2023-04-23T11:55:37.467" v="10335"/>
          <ac:grpSpMkLst>
            <pc:docMk/>
            <pc:sldMk cId="3789613545" sldId="554"/>
            <ac:grpSpMk id="65" creationId="{83B699BE-0839-4C34-9180-C3C0320424C5}"/>
          </ac:grpSpMkLst>
        </pc:grpChg>
        <pc:grpChg chg="mod">
          <ac:chgData name="Elisie Kåresdotter" userId="62ff3f16-7c40-4cdc-b0a7-6885b8e42aee" providerId="ADAL" clId="{D9B0FBA6-56FC-4B7F-B54C-A27BC36AADA2}" dt="2023-04-23T11:55:37.467" v="10335"/>
          <ac:grpSpMkLst>
            <pc:docMk/>
            <pc:sldMk cId="3789613545" sldId="554"/>
            <ac:grpSpMk id="66" creationId="{16C75699-F750-4E9A-893D-1EF10B4D5A0A}"/>
          </ac:grpSpMkLst>
        </pc:grpChg>
        <pc:grpChg chg="mod">
          <ac:chgData name="Elisie Kåresdotter" userId="62ff3f16-7c40-4cdc-b0a7-6885b8e42aee" providerId="ADAL" clId="{D9B0FBA6-56FC-4B7F-B54C-A27BC36AADA2}" dt="2023-04-23T11:55:37.467" v="10335"/>
          <ac:grpSpMkLst>
            <pc:docMk/>
            <pc:sldMk cId="3789613545" sldId="554"/>
            <ac:grpSpMk id="67" creationId="{4C9B9D53-DB7E-48C2-B2A8-6B5FAA4300A5}"/>
          </ac:grpSpMkLst>
        </pc:grpChg>
        <pc:grpChg chg="mod">
          <ac:chgData name="Elisie Kåresdotter" userId="62ff3f16-7c40-4cdc-b0a7-6885b8e42aee" providerId="ADAL" clId="{D9B0FBA6-56FC-4B7F-B54C-A27BC36AADA2}" dt="2023-04-23T11:55:37.467" v="10335"/>
          <ac:grpSpMkLst>
            <pc:docMk/>
            <pc:sldMk cId="3789613545" sldId="554"/>
            <ac:grpSpMk id="68" creationId="{F4A4550F-C4E4-4085-9809-C93C2DF790C3}"/>
          </ac:grpSpMkLst>
        </pc:grpChg>
        <pc:picChg chg="add del mod">
          <ac:chgData name="Elisie Kåresdotter" userId="62ff3f16-7c40-4cdc-b0a7-6885b8e42aee" providerId="ADAL" clId="{D9B0FBA6-56FC-4B7F-B54C-A27BC36AADA2}" dt="2023-04-21T13:22:12.786" v="9247" actId="478"/>
          <ac:picMkLst>
            <pc:docMk/>
            <pc:sldMk cId="3789613545" sldId="554"/>
            <ac:picMk id="3" creationId="{FDB7A7EF-C95F-4BFD-AA49-9AC1AA3EE4FB}"/>
          </ac:picMkLst>
        </pc:picChg>
        <pc:picChg chg="add del mod">
          <ac:chgData name="Elisie Kåresdotter" userId="62ff3f16-7c40-4cdc-b0a7-6885b8e42aee" providerId="ADAL" clId="{D9B0FBA6-56FC-4B7F-B54C-A27BC36AADA2}" dt="2023-04-21T13:32:28.776" v="9249" actId="478"/>
          <ac:picMkLst>
            <pc:docMk/>
            <pc:sldMk cId="3789613545" sldId="554"/>
            <ac:picMk id="4" creationId="{46CB6135-D327-4A81-8612-43E47EF362B7}"/>
          </ac:picMkLst>
        </pc:picChg>
        <pc:picChg chg="del">
          <ac:chgData name="Elisie Kåresdotter" userId="62ff3f16-7c40-4cdc-b0a7-6885b8e42aee" providerId="ADAL" clId="{D9B0FBA6-56FC-4B7F-B54C-A27BC36AADA2}" dt="2023-04-21T13:19:05.364" v="9071" actId="478"/>
          <ac:picMkLst>
            <pc:docMk/>
            <pc:sldMk cId="3789613545" sldId="554"/>
            <ac:picMk id="6" creationId="{9A25FB39-FE54-4EEB-A4C2-708133333D3F}"/>
          </ac:picMkLst>
        </pc:picChg>
        <pc:picChg chg="add del mod">
          <ac:chgData name="Elisie Kåresdotter" userId="62ff3f16-7c40-4cdc-b0a7-6885b8e42aee" providerId="ADAL" clId="{D9B0FBA6-56FC-4B7F-B54C-A27BC36AADA2}" dt="2023-04-21T13:22:12.062" v="9246" actId="478"/>
          <ac:picMkLst>
            <pc:docMk/>
            <pc:sldMk cId="3789613545" sldId="554"/>
            <ac:picMk id="7" creationId="{128CEA3F-FBAC-4595-BA1D-FEC5D0C36895}"/>
          </ac:picMkLst>
        </pc:picChg>
        <pc:picChg chg="add del mod">
          <ac:chgData name="Elisie Kåresdotter" userId="62ff3f16-7c40-4cdc-b0a7-6885b8e42aee" providerId="ADAL" clId="{D9B0FBA6-56FC-4B7F-B54C-A27BC36AADA2}" dt="2023-04-21T13:22:11.181" v="9245" actId="478"/>
          <ac:picMkLst>
            <pc:docMk/>
            <pc:sldMk cId="3789613545" sldId="554"/>
            <ac:picMk id="9" creationId="{3461B6B5-FDBF-43AD-AA03-EA349E8C15CF}"/>
          </ac:picMkLst>
        </pc:picChg>
        <pc:picChg chg="add del mod">
          <ac:chgData name="Elisie Kåresdotter" userId="62ff3f16-7c40-4cdc-b0a7-6885b8e42aee" providerId="ADAL" clId="{D9B0FBA6-56FC-4B7F-B54C-A27BC36AADA2}" dt="2023-04-21T13:22:10.511" v="9244" actId="478"/>
          <ac:picMkLst>
            <pc:docMk/>
            <pc:sldMk cId="3789613545" sldId="554"/>
            <ac:picMk id="11" creationId="{EA3B6CC3-8076-493A-8A14-C172DF7257AB}"/>
          </ac:picMkLst>
        </pc:picChg>
        <pc:picChg chg="add del mod">
          <ac:chgData name="Elisie Kåresdotter" userId="62ff3f16-7c40-4cdc-b0a7-6885b8e42aee" providerId="ADAL" clId="{D9B0FBA6-56FC-4B7F-B54C-A27BC36AADA2}" dt="2023-04-21T13:22:09.862" v="9243" actId="478"/>
          <ac:picMkLst>
            <pc:docMk/>
            <pc:sldMk cId="3789613545" sldId="554"/>
            <ac:picMk id="13" creationId="{952B9E03-3E24-455F-A306-7D72BBE7B5E3}"/>
          </ac:picMkLst>
        </pc:picChg>
        <pc:picChg chg="add del mod">
          <ac:chgData name="Elisie Kåresdotter" userId="62ff3f16-7c40-4cdc-b0a7-6885b8e42aee" providerId="ADAL" clId="{D9B0FBA6-56FC-4B7F-B54C-A27BC36AADA2}" dt="2023-04-21T13:22:08.537" v="9242" actId="478"/>
          <ac:picMkLst>
            <pc:docMk/>
            <pc:sldMk cId="3789613545" sldId="554"/>
            <ac:picMk id="15" creationId="{74D138C4-D9C2-4CE8-8783-10C218B69529}"/>
          </ac:picMkLst>
        </pc:picChg>
        <pc:picChg chg="add del">
          <ac:chgData name="Elisie Kåresdotter" userId="62ff3f16-7c40-4cdc-b0a7-6885b8e42aee" providerId="ADAL" clId="{D9B0FBA6-56FC-4B7F-B54C-A27BC36AADA2}" dt="2023-04-21T13:32:29.979" v="9251" actId="22"/>
          <ac:picMkLst>
            <pc:docMk/>
            <pc:sldMk cId="3789613545" sldId="554"/>
            <ac:picMk id="17" creationId="{17D49D5B-7690-4F7E-81F9-6748AA48D688}"/>
          </ac:picMkLst>
        </pc:picChg>
        <pc:picChg chg="add mod modCrop">
          <ac:chgData name="Elisie Kåresdotter" userId="62ff3f16-7c40-4cdc-b0a7-6885b8e42aee" providerId="ADAL" clId="{D9B0FBA6-56FC-4B7F-B54C-A27BC36AADA2}" dt="2023-04-21T14:04:29.996" v="10083" actId="1076"/>
          <ac:picMkLst>
            <pc:docMk/>
            <pc:sldMk cId="3789613545" sldId="554"/>
            <ac:picMk id="19" creationId="{0098DDB7-1841-46D1-A11B-F9133F5B338B}"/>
          </ac:picMkLst>
        </pc:picChg>
        <pc:picChg chg="del">
          <ac:chgData name="Elisie Kåresdotter" userId="62ff3f16-7c40-4cdc-b0a7-6885b8e42aee" providerId="ADAL" clId="{D9B0FBA6-56FC-4B7F-B54C-A27BC36AADA2}" dt="2023-04-21T13:17:01.153" v="9062" actId="478"/>
          <ac:picMkLst>
            <pc:docMk/>
            <pc:sldMk cId="3789613545" sldId="554"/>
            <ac:picMk id="26" creationId="{764E1CFD-52C2-452D-BBB9-CC4175E3863A}"/>
          </ac:picMkLst>
        </pc:picChg>
        <pc:picChg chg="del">
          <ac:chgData name="Elisie Kåresdotter" userId="62ff3f16-7c40-4cdc-b0a7-6885b8e42aee" providerId="ADAL" clId="{D9B0FBA6-56FC-4B7F-B54C-A27BC36AADA2}" dt="2023-04-21T13:17:01.153" v="9062" actId="478"/>
          <ac:picMkLst>
            <pc:docMk/>
            <pc:sldMk cId="3789613545" sldId="554"/>
            <ac:picMk id="27" creationId="{E22C9FFF-2EBD-4FFA-8614-2AB7671F8B83}"/>
          </ac:picMkLst>
        </pc:picChg>
        <pc:picChg chg="add del mod">
          <ac:chgData name="Elisie Kåresdotter" userId="62ff3f16-7c40-4cdc-b0a7-6885b8e42aee" providerId="ADAL" clId="{D9B0FBA6-56FC-4B7F-B54C-A27BC36AADA2}" dt="2023-04-21T13:56:12.634" v="10017" actId="478"/>
          <ac:picMkLst>
            <pc:docMk/>
            <pc:sldMk cId="3789613545" sldId="554"/>
            <ac:picMk id="30" creationId="{DAC294BF-196E-456C-872C-2A20D458C011}"/>
          </ac:picMkLst>
        </pc:picChg>
        <pc:picChg chg="add del mod">
          <ac:chgData name="Elisie Kåresdotter" userId="62ff3f16-7c40-4cdc-b0a7-6885b8e42aee" providerId="ADAL" clId="{D9B0FBA6-56FC-4B7F-B54C-A27BC36AADA2}" dt="2023-04-21T13:55:46.514" v="10016" actId="478"/>
          <ac:picMkLst>
            <pc:docMk/>
            <pc:sldMk cId="3789613545" sldId="554"/>
            <ac:picMk id="31" creationId="{6F6EEF87-A33B-4A8C-9D41-24DBB0318289}"/>
          </ac:picMkLst>
        </pc:picChg>
        <pc:picChg chg="mod">
          <ac:chgData name="Elisie Kåresdotter" userId="62ff3f16-7c40-4cdc-b0a7-6885b8e42aee" providerId="ADAL" clId="{D9B0FBA6-56FC-4B7F-B54C-A27BC36AADA2}" dt="2023-04-23T11:55:37.467" v="10335"/>
          <ac:picMkLst>
            <pc:docMk/>
            <pc:sldMk cId="3789613545" sldId="554"/>
            <ac:picMk id="40" creationId="{53791695-AA85-4279-A2DC-AA9E67B488DE}"/>
          </ac:picMkLst>
        </pc:picChg>
        <pc:picChg chg="mod">
          <ac:chgData name="Elisie Kåresdotter" userId="62ff3f16-7c40-4cdc-b0a7-6885b8e42aee" providerId="ADAL" clId="{D9B0FBA6-56FC-4B7F-B54C-A27BC36AADA2}" dt="2023-04-23T11:55:37.467" v="10335"/>
          <ac:picMkLst>
            <pc:docMk/>
            <pc:sldMk cId="3789613545" sldId="554"/>
            <ac:picMk id="42" creationId="{3C4863DE-B958-4889-A003-066E05D4BF4C}"/>
          </ac:picMkLst>
        </pc:picChg>
      </pc:sldChg>
      <pc:sldChg chg="addSp delSp modSp mod">
        <pc:chgData name="Elisie Kåresdotter" userId="62ff3f16-7c40-4cdc-b0a7-6885b8e42aee" providerId="ADAL" clId="{D9B0FBA6-56FC-4B7F-B54C-A27BC36AADA2}" dt="2023-04-23T11:56:15.604" v="10346" actId="208"/>
        <pc:sldMkLst>
          <pc:docMk/>
          <pc:sldMk cId="3750466653" sldId="555"/>
        </pc:sldMkLst>
        <pc:spChg chg="mod">
          <ac:chgData name="Elisie Kåresdotter" userId="62ff3f16-7c40-4cdc-b0a7-6885b8e42aee" providerId="ADAL" clId="{D9B0FBA6-56FC-4B7F-B54C-A27BC36AADA2}" dt="2023-04-23T11:56:15.604" v="10346" actId="208"/>
          <ac:spMkLst>
            <pc:docMk/>
            <pc:sldMk cId="3750466653" sldId="555"/>
            <ac:spMk id="64" creationId="{BD08B336-B61B-41DE-9B8C-CBFC3F29B2F5}"/>
          </ac:spMkLst>
        </pc:spChg>
        <pc:spChg chg="mod">
          <ac:chgData name="Elisie Kåresdotter" userId="62ff3f16-7c40-4cdc-b0a7-6885b8e42aee" providerId="ADAL" clId="{D9B0FBA6-56FC-4B7F-B54C-A27BC36AADA2}" dt="2023-04-23T11:55:47.868" v="10339"/>
          <ac:spMkLst>
            <pc:docMk/>
            <pc:sldMk cId="3750466653" sldId="555"/>
            <ac:spMk id="68" creationId="{7E4BEF63-EDC5-4828-9307-198F0CF61127}"/>
          </ac:spMkLst>
        </pc:spChg>
        <pc:spChg chg="mod">
          <ac:chgData name="Elisie Kåresdotter" userId="62ff3f16-7c40-4cdc-b0a7-6885b8e42aee" providerId="ADAL" clId="{D9B0FBA6-56FC-4B7F-B54C-A27BC36AADA2}" dt="2023-04-23T11:55:47.868" v="10339"/>
          <ac:spMkLst>
            <pc:docMk/>
            <pc:sldMk cId="3750466653" sldId="555"/>
            <ac:spMk id="72" creationId="{E79D4B35-3A1F-43D8-BC7D-24B9ED037E06}"/>
          </ac:spMkLst>
        </pc:spChg>
        <pc:spChg chg="mod">
          <ac:chgData name="Elisie Kåresdotter" userId="62ff3f16-7c40-4cdc-b0a7-6885b8e42aee" providerId="ADAL" clId="{D9B0FBA6-56FC-4B7F-B54C-A27BC36AADA2}" dt="2023-04-23T11:55:47.868" v="10339"/>
          <ac:spMkLst>
            <pc:docMk/>
            <pc:sldMk cId="3750466653" sldId="555"/>
            <ac:spMk id="74" creationId="{1B8C58F8-3D5F-4A17-BCE7-02FC99753604}"/>
          </ac:spMkLst>
        </pc:spChg>
        <pc:spChg chg="mod">
          <ac:chgData name="Elisie Kåresdotter" userId="62ff3f16-7c40-4cdc-b0a7-6885b8e42aee" providerId="ADAL" clId="{D9B0FBA6-56FC-4B7F-B54C-A27BC36AADA2}" dt="2023-04-23T11:55:47.868" v="10339"/>
          <ac:spMkLst>
            <pc:docMk/>
            <pc:sldMk cId="3750466653" sldId="555"/>
            <ac:spMk id="81" creationId="{539770A3-59C2-4F7D-B614-90AC23746FAA}"/>
          </ac:spMkLst>
        </pc:spChg>
        <pc:spChg chg="mod">
          <ac:chgData name="Elisie Kåresdotter" userId="62ff3f16-7c40-4cdc-b0a7-6885b8e42aee" providerId="ADAL" clId="{D9B0FBA6-56FC-4B7F-B54C-A27BC36AADA2}" dt="2023-04-23T11:55:47.868" v="10339"/>
          <ac:spMkLst>
            <pc:docMk/>
            <pc:sldMk cId="3750466653" sldId="555"/>
            <ac:spMk id="82" creationId="{2A6E9A64-4434-4F66-A550-C30CDA163C16}"/>
          </ac:spMkLst>
        </pc:spChg>
        <pc:spChg chg="mod">
          <ac:chgData name="Elisie Kåresdotter" userId="62ff3f16-7c40-4cdc-b0a7-6885b8e42aee" providerId="ADAL" clId="{D9B0FBA6-56FC-4B7F-B54C-A27BC36AADA2}" dt="2023-04-23T11:55:47.868" v="10339"/>
          <ac:spMkLst>
            <pc:docMk/>
            <pc:sldMk cId="3750466653" sldId="555"/>
            <ac:spMk id="83" creationId="{0D6CDFE7-2648-48D3-ABC9-2F22E5BED715}"/>
          </ac:spMkLst>
        </pc:spChg>
        <pc:spChg chg="mod">
          <ac:chgData name="Elisie Kåresdotter" userId="62ff3f16-7c40-4cdc-b0a7-6885b8e42aee" providerId="ADAL" clId="{D9B0FBA6-56FC-4B7F-B54C-A27BC36AADA2}" dt="2023-04-23T11:55:47.868" v="10339"/>
          <ac:spMkLst>
            <pc:docMk/>
            <pc:sldMk cId="3750466653" sldId="555"/>
            <ac:spMk id="84" creationId="{08EC198F-4110-4F7A-B4AD-7753ACAFDCC5}"/>
          </ac:spMkLst>
        </pc:spChg>
        <pc:spChg chg="mod">
          <ac:chgData name="Elisie Kåresdotter" userId="62ff3f16-7c40-4cdc-b0a7-6885b8e42aee" providerId="ADAL" clId="{D9B0FBA6-56FC-4B7F-B54C-A27BC36AADA2}" dt="2023-04-23T11:55:47.868" v="10339"/>
          <ac:spMkLst>
            <pc:docMk/>
            <pc:sldMk cId="3750466653" sldId="555"/>
            <ac:spMk id="85" creationId="{2748A1AE-5022-44B6-945C-56ABAFDE918E}"/>
          </ac:spMkLst>
        </pc:spChg>
        <pc:spChg chg="mod">
          <ac:chgData name="Elisie Kåresdotter" userId="62ff3f16-7c40-4cdc-b0a7-6885b8e42aee" providerId="ADAL" clId="{D9B0FBA6-56FC-4B7F-B54C-A27BC36AADA2}" dt="2023-04-23T11:55:47.868" v="10339"/>
          <ac:spMkLst>
            <pc:docMk/>
            <pc:sldMk cId="3750466653" sldId="555"/>
            <ac:spMk id="86" creationId="{A741C6BC-3BCF-4DBA-9BBE-088EB2AB2C06}"/>
          </ac:spMkLst>
        </pc:spChg>
        <pc:spChg chg="mod">
          <ac:chgData name="Elisie Kåresdotter" userId="62ff3f16-7c40-4cdc-b0a7-6885b8e42aee" providerId="ADAL" clId="{D9B0FBA6-56FC-4B7F-B54C-A27BC36AADA2}" dt="2023-04-23T11:55:47.868" v="10339"/>
          <ac:spMkLst>
            <pc:docMk/>
            <pc:sldMk cId="3750466653" sldId="555"/>
            <ac:spMk id="87" creationId="{45E95DBA-BAD2-4ED3-9D08-24E7A6D2917A}"/>
          </ac:spMkLst>
        </pc:spChg>
        <pc:spChg chg="mod">
          <ac:chgData name="Elisie Kåresdotter" userId="62ff3f16-7c40-4cdc-b0a7-6885b8e42aee" providerId="ADAL" clId="{D9B0FBA6-56FC-4B7F-B54C-A27BC36AADA2}" dt="2023-04-23T11:55:47.868" v="10339"/>
          <ac:spMkLst>
            <pc:docMk/>
            <pc:sldMk cId="3750466653" sldId="555"/>
            <ac:spMk id="88" creationId="{9E1C7C0C-4268-4406-AF03-C02B4D96E64F}"/>
          </ac:spMkLst>
        </pc:spChg>
        <pc:spChg chg="mod">
          <ac:chgData name="Elisie Kåresdotter" userId="62ff3f16-7c40-4cdc-b0a7-6885b8e42aee" providerId="ADAL" clId="{D9B0FBA6-56FC-4B7F-B54C-A27BC36AADA2}" dt="2023-04-23T11:55:47.868" v="10339"/>
          <ac:spMkLst>
            <pc:docMk/>
            <pc:sldMk cId="3750466653" sldId="555"/>
            <ac:spMk id="89" creationId="{E2828725-C8F9-42C9-8B1D-151A25BD0A7F}"/>
          </ac:spMkLst>
        </pc:spChg>
        <pc:spChg chg="mod">
          <ac:chgData name="Elisie Kåresdotter" userId="62ff3f16-7c40-4cdc-b0a7-6885b8e42aee" providerId="ADAL" clId="{D9B0FBA6-56FC-4B7F-B54C-A27BC36AADA2}" dt="2023-04-23T11:55:47.868" v="10339"/>
          <ac:spMkLst>
            <pc:docMk/>
            <pc:sldMk cId="3750466653" sldId="555"/>
            <ac:spMk id="90" creationId="{3E15AA85-6142-4DC9-A5A6-9762F4380F75}"/>
          </ac:spMkLst>
        </pc:spChg>
        <pc:spChg chg="mod">
          <ac:chgData name="Elisie Kåresdotter" userId="62ff3f16-7c40-4cdc-b0a7-6885b8e42aee" providerId="ADAL" clId="{D9B0FBA6-56FC-4B7F-B54C-A27BC36AADA2}" dt="2023-04-23T11:55:47.868" v="10339"/>
          <ac:spMkLst>
            <pc:docMk/>
            <pc:sldMk cId="3750466653" sldId="555"/>
            <ac:spMk id="91" creationId="{4E5101A3-CB09-4F22-A305-E474580A113A}"/>
          </ac:spMkLst>
        </pc:spChg>
        <pc:spChg chg="mod">
          <ac:chgData name="Elisie Kåresdotter" userId="62ff3f16-7c40-4cdc-b0a7-6885b8e42aee" providerId="ADAL" clId="{D9B0FBA6-56FC-4B7F-B54C-A27BC36AADA2}" dt="2023-04-23T11:55:47.868" v="10339"/>
          <ac:spMkLst>
            <pc:docMk/>
            <pc:sldMk cId="3750466653" sldId="555"/>
            <ac:spMk id="92" creationId="{7E9D41A6-177D-4AAD-83E3-61D96D6BF41D}"/>
          </ac:spMkLst>
        </pc:spChg>
        <pc:grpChg chg="del">
          <ac:chgData name="Elisie Kåresdotter" userId="62ff3f16-7c40-4cdc-b0a7-6885b8e42aee" providerId="ADAL" clId="{D9B0FBA6-56FC-4B7F-B54C-A27BC36AADA2}" dt="2023-04-23T11:55:47.561" v="10338" actId="478"/>
          <ac:grpSpMkLst>
            <pc:docMk/>
            <pc:sldMk cId="3750466653" sldId="555"/>
            <ac:grpSpMk id="33" creationId="{2021B486-590B-4A7A-8FAA-9FDCCCADE17F}"/>
          </ac:grpSpMkLst>
        </pc:grpChg>
        <pc:grpChg chg="add del mod">
          <ac:chgData name="Elisie Kåresdotter" userId="62ff3f16-7c40-4cdc-b0a7-6885b8e42aee" providerId="ADAL" clId="{D9B0FBA6-56FC-4B7F-B54C-A27BC36AADA2}" dt="2023-04-23T11:55:59.103" v="10344" actId="478"/>
          <ac:grpSpMkLst>
            <pc:docMk/>
            <pc:sldMk cId="3750466653" sldId="555"/>
            <ac:grpSpMk id="65" creationId="{44BCAF40-76D2-4AD8-9C3E-E283327BE56D}"/>
          </ac:grpSpMkLst>
        </pc:grpChg>
        <pc:grpChg chg="mod topLvl">
          <ac:chgData name="Elisie Kåresdotter" userId="62ff3f16-7c40-4cdc-b0a7-6885b8e42aee" providerId="ADAL" clId="{D9B0FBA6-56FC-4B7F-B54C-A27BC36AADA2}" dt="2023-04-23T11:55:59.103" v="10344" actId="478"/>
          <ac:grpSpMkLst>
            <pc:docMk/>
            <pc:sldMk cId="3750466653" sldId="555"/>
            <ac:grpSpMk id="66" creationId="{201B193C-73A6-4218-8B50-6171B8D76062}"/>
          </ac:grpSpMkLst>
        </pc:grpChg>
        <pc:grpChg chg="mod">
          <ac:chgData name="Elisie Kåresdotter" userId="62ff3f16-7c40-4cdc-b0a7-6885b8e42aee" providerId="ADAL" clId="{D9B0FBA6-56FC-4B7F-B54C-A27BC36AADA2}" dt="2023-04-23T11:55:47.868" v="10339"/>
          <ac:grpSpMkLst>
            <pc:docMk/>
            <pc:sldMk cId="3750466653" sldId="555"/>
            <ac:grpSpMk id="70" creationId="{8175BFFF-2BF5-48D9-A6B7-3F1E1CCAE804}"/>
          </ac:grpSpMkLst>
        </pc:grpChg>
        <pc:grpChg chg="mod">
          <ac:chgData name="Elisie Kåresdotter" userId="62ff3f16-7c40-4cdc-b0a7-6885b8e42aee" providerId="ADAL" clId="{D9B0FBA6-56FC-4B7F-B54C-A27BC36AADA2}" dt="2023-04-23T11:55:47.868" v="10339"/>
          <ac:grpSpMkLst>
            <pc:docMk/>
            <pc:sldMk cId="3750466653" sldId="555"/>
            <ac:grpSpMk id="71" creationId="{68D02E2F-1454-491F-A363-86EA763D8BAB}"/>
          </ac:grpSpMkLst>
        </pc:grpChg>
        <pc:grpChg chg="mod">
          <ac:chgData name="Elisie Kåresdotter" userId="62ff3f16-7c40-4cdc-b0a7-6885b8e42aee" providerId="ADAL" clId="{D9B0FBA6-56FC-4B7F-B54C-A27BC36AADA2}" dt="2023-04-23T11:55:47.868" v="10339"/>
          <ac:grpSpMkLst>
            <pc:docMk/>
            <pc:sldMk cId="3750466653" sldId="555"/>
            <ac:grpSpMk id="73" creationId="{EA60790C-BB08-4CC1-9273-6AF18E795200}"/>
          </ac:grpSpMkLst>
        </pc:grpChg>
        <pc:grpChg chg="mod">
          <ac:chgData name="Elisie Kåresdotter" userId="62ff3f16-7c40-4cdc-b0a7-6885b8e42aee" providerId="ADAL" clId="{D9B0FBA6-56FC-4B7F-B54C-A27BC36AADA2}" dt="2023-04-23T11:55:47.868" v="10339"/>
          <ac:grpSpMkLst>
            <pc:docMk/>
            <pc:sldMk cId="3750466653" sldId="555"/>
            <ac:grpSpMk id="75" creationId="{61179390-370E-4118-A518-5B843CC71D56}"/>
          </ac:grpSpMkLst>
        </pc:grpChg>
        <pc:grpChg chg="mod">
          <ac:chgData name="Elisie Kåresdotter" userId="62ff3f16-7c40-4cdc-b0a7-6885b8e42aee" providerId="ADAL" clId="{D9B0FBA6-56FC-4B7F-B54C-A27BC36AADA2}" dt="2023-04-23T11:55:47.868" v="10339"/>
          <ac:grpSpMkLst>
            <pc:docMk/>
            <pc:sldMk cId="3750466653" sldId="555"/>
            <ac:grpSpMk id="76" creationId="{D6F5046D-D7F8-45D2-9071-EBD25E5B5D1D}"/>
          </ac:grpSpMkLst>
        </pc:grpChg>
        <pc:grpChg chg="mod">
          <ac:chgData name="Elisie Kåresdotter" userId="62ff3f16-7c40-4cdc-b0a7-6885b8e42aee" providerId="ADAL" clId="{D9B0FBA6-56FC-4B7F-B54C-A27BC36AADA2}" dt="2023-04-23T11:55:47.868" v="10339"/>
          <ac:grpSpMkLst>
            <pc:docMk/>
            <pc:sldMk cId="3750466653" sldId="555"/>
            <ac:grpSpMk id="77" creationId="{CD0D459F-62BF-4851-87E9-9C08FCBE3745}"/>
          </ac:grpSpMkLst>
        </pc:grpChg>
        <pc:grpChg chg="mod">
          <ac:chgData name="Elisie Kåresdotter" userId="62ff3f16-7c40-4cdc-b0a7-6885b8e42aee" providerId="ADAL" clId="{D9B0FBA6-56FC-4B7F-B54C-A27BC36AADA2}" dt="2023-04-23T11:55:47.868" v="10339"/>
          <ac:grpSpMkLst>
            <pc:docMk/>
            <pc:sldMk cId="3750466653" sldId="555"/>
            <ac:grpSpMk id="78" creationId="{57EA8C58-CD47-41D8-BA50-85D9C0E026B7}"/>
          </ac:grpSpMkLst>
        </pc:grpChg>
        <pc:grpChg chg="mod">
          <ac:chgData name="Elisie Kåresdotter" userId="62ff3f16-7c40-4cdc-b0a7-6885b8e42aee" providerId="ADAL" clId="{D9B0FBA6-56FC-4B7F-B54C-A27BC36AADA2}" dt="2023-04-23T11:55:47.868" v="10339"/>
          <ac:grpSpMkLst>
            <pc:docMk/>
            <pc:sldMk cId="3750466653" sldId="555"/>
            <ac:grpSpMk id="79" creationId="{27215A81-7E6C-46F3-96F2-18DB4DEBE380}"/>
          </ac:grpSpMkLst>
        </pc:grpChg>
        <pc:grpChg chg="mod">
          <ac:chgData name="Elisie Kåresdotter" userId="62ff3f16-7c40-4cdc-b0a7-6885b8e42aee" providerId="ADAL" clId="{D9B0FBA6-56FC-4B7F-B54C-A27BC36AADA2}" dt="2023-04-23T11:55:47.868" v="10339"/>
          <ac:grpSpMkLst>
            <pc:docMk/>
            <pc:sldMk cId="3750466653" sldId="555"/>
            <ac:grpSpMk id="80" creationId="{0780E545-B832-4BA1-9971-B1DB2EB259D2}"/>
          </ac:grpSpMkLst>
        </pc:grpChg>
        <pc:picChg chg="del mod topLvl">
          <ac:chgData name="Elisie Kåresdotter" userId="62ff3f16-7c40-4cdc-b0a7-6885b8e42aee" providerId="ADAL" clId="{D9B0FBA6-56FC-4B7F-B54C-A27BC36AADA2}" dt="2023-04-23T11:55:59.103" v="10344" actId="478"/>
          <ac:picMkLst>
            <pc:docMk/>
            <pc:sldMk cId="3750466653" sldId="555"/>
            <ac:picMk id="67" creationId="{C3AE784F-69DE-4B5C-AA07-569FEF95EEB7}"/>
          </ac:picMkLst>
        </pc:picChg>
        <pc:picChg chg="mod">
          <ac:chgData name="Elisie Kåresdotter" userId="62ff3f16-7c40-4cdc-b0a7-6885b8e42aee" providerId="ADAL" clId="{D9B0FBA6-56FC-4B7F-B54C-A27BC36AADA2}" dt="2023-04-23T11:55:47.868" v="10339"/>
          <ac:picMkLst>
            <pc:docMk/>
            <pc:sldMk cId="3750466653" sldId="555"/>
            <ac:picMk id="69" creationId="{B14C3C1E-982C-44B0-A1B5-D81225F812B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5DE67-2EA6-4809-AA89-F57164F32371}" type="datetimeFigureOut">
              <a:rPr lang="sv-SE" smtClean="0"/>
              <a:t>2023-04-26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444FA-FFCC-46FC-9553-688432611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202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2023-04-26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73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347070" rtl="0" eaLnBrk="1" latinLnBrk="0" hangingPunct="1">
      <a:defRPr sz="4392" kern="1200">
        <a:solidFill>
          <a:schemeClr val="tx1"/>
        </a:solidFill>
        <a:latin typeface="+mn-lt"/>
        <a:ea typeface="+mn-ea"/>
        <a:cs typeface="+mn-cs"/>
      </a:defRPr>
    </a:lvl1pPr>
    <a:lvl2pPr marL="1673535" algn="l" defTabSz="3347070" rtl="0" eaLnBrk="1" latinLnBrk="0" hangingPunct="1">
      <a:defRPr sz="4392" kern="1200">
        <a:solidFill>
          <a:schemeClr val="tx1"/>
        </a:solidFill>
        <a:latin typeface="+mn-lt"/>
        <a:ea typeface="+mn-ea"/>
        <a:cs typeface="+mn-cs"/>
      </a:defRPr>
    </a:lvl2pPr>
    <a:lvl3pPr marL="3347070" algn="l" defTabSz="3347070" rtl="0" eaLnBrk="1" latinLnBrk="0" hangingPunct="1">
      <a:defRPr sz="4392" kern="1200">
        <a:solidFill>
          <a:schemeClr val="tx1"/>
        </a:solidFill>
        <a:latin typeface="+mn-lt"/>
        <a:ea typeface="+mn-ea"/>
        <a:cs typeface="+mn-cs"/>
      </a:defRPr>
    </a:lvl3pPr>
    <a:lvl4pPr marL="5020605" algn="l" defTabSz="3347070" rtl="0" eaLnBrk="1" latinLnBrk="0" hangingPunct="1">
      <a:defRPr sz="4392" kern="1200">
        <a:solidFill>
          <a:schemeClr val="tx1"/>
        </a:solidFill>
        <a:latin typeface="+mn-lt"/>
        <a:ea typeface="+mn-ea"/>
        <a:cs typeface="+mn-cs"/>
      </a:defRPr>
    </a:lvl4pPr>
    <a:lvl5pPr marL="6694140" algn="l" defTabSz="3347070" rtl="0" eaLnBrk="1" latinLnBrk="0" hangingPunct="1">
      <a:defRPr sz="4392" kern="1200">
        <a:solidFill>
          <a:schemeClr val="tx1"/>
        </a:solidFill>
        <a:latin typeface="+mn-lt"/>
        <a:ea typeface="+mn-ea"/>
        <a:cs typeface="+mn-cs"/>
      </a:defRPr>
    </a:lvl5pPr>
    <a:lvl6pPr marL="8367674" algn="l" defTabSz="3347070" rtl="0" eaLnBrk="1" latinLnBrk="0" hangingPunct="1">
      <a:defRPr sz="4392" kern="1200">
        <a:solidFill>
          <a:schemeClr val="tx1"/>
        </a:solidFill>
        <a:latin typeface="+mn-lt"/>
        <a:ea typeface="+mn-ea"/>
        <a:cs typeface="+mn-cs"/>
      </a:defRPr>
    </a:lvl6pPr>
    <a:lvl7pPr marL="10041209" algn="l" defTabSz="3347070" rtl="0" eaLnBrk="1" latinLnBrk="0" hangingPunct="1">
      <a:defRPr sz="4392" kern="1200">
        <a:solidFill>
          <a:schemeClr val="tx1"/>
        </a:solidFill>
        <a:latin typeface="+mn-lt"/>
        <a:ea typeface="+mn-ea"/>
        <a:cs typeface="+mn-cs"/>
      </a:defRPr>
    </a:lvl7pPr>
    <a:lvl8pPr marL="11714744" algn="l" defTabSz="3347070" rtl="0" eaLnBrk="1" latinLnBrk="0" hangingPunct="1">
      <a:defRPr sz="4392" kern="1200">
        <a:solidFill>
          <a:schemeClr val="tx1"/>
        </a:solidFill>
        <a:latin typeface="+mn-lt"/>
        <a:ea typeface="+mn-ea"/>
        <a:cs typeface="+mn-cs"/>
      </a:defRPr>
    </a:lvl8pPr>
    <a:lvl9pPr marL="13388279" algn="l" defTabSz="3347070" rtl="0" eaLnBrk="1" latinLnBrk="0" hangingPunct="1">
      <a:defRPr sz="439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sv-SE" i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07EF9-98EF-4518-8BBE-A1979697E7A7}" type="slidenum">
              <a:rPr lang="sv-SE" altLang="sv-SE" smtClean="0"/>
              <a:pPr/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3606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00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116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190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8523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0480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255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0639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64AB5-3208-46EB-A2CB-53BA67DEFF15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51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U_PPT_eld"/>
          <p:cNvPicPr>
            <a:picLocks noChangeAspect="1" noChangeArrowheads="1"/>
          </p:cNvPicPr>
          <p:nvPr userDrawn="1"/>
        </p:nvPicPr>
        <p:blipFill>
          <a:blip r:embed="rId2" cstate="print"/>
          <a:srcRect l="4988" t="-362"/>
          <a:stretch>
            <a:fillRect/>
          </a:stretch>
        </p:blipFill>
        <p:spPr bwMode="auto">
          <a:xfrm>
            <a:off x="0" y="4669348"/>
            <a:ext cx="19438694" cy="14158402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689700" y="6691017"/>
            <a:ext cx="24272955" cy="39138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16106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689700" y="10594933"/>
            <a:ext cx="24272955" cy="320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0615"/>
              </a:lnSpc>
              <a:spcBef>
                <a:spcPts val="1757"/>
              </a:spcBef>
              <a:buNone/>
              <a:defRPr sz="732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67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4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20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9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6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41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14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88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65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899050" y="7709000"/>
            <a:ext cx="12255075" cy="8825817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5125"/>
            </a:lvl2pPr>
            <a:lvl3pPr>
              <a:defRPr sz="3660"/>
            </a:lvl3pPr>
            <a:lvl4pPr>
              <a:defRPr sz="2928"/>
            </a:lvl4pPr>
            <a:lvl5pPr>
              <a:defRPr sz="2928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5707580" y="7709000"/>
            <a:ext cx="12255075" cy="8825817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5125"/>
            </a:lvl2pPr>
            <a:lvl3pPr>
              <a:defRPr sz="3660"/>
            </a:lvl3pPr>
            <a:lvl4pPr>
              <a:defRPr sz="2928"/>
            </a:lvl4pPr>
            <a:lvl5pPr>
              <a:defRPr sz="2928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734CE-6AA2-477A-B3FF-DEC9190682CE}" type="datetime1">
              <a:rPr lang="en-GB" smtClean="0"/>
              <a:t>26/04/2023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9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9050" y="7709000"/>
            <a:ext cx="25076783" cy="8825817"/>
          </a:xfrm>
          <a:prstGeom prst="rect">
            <a:avLst/>
          </a:prstGeom>
        </p:spPr>
        <p:txBody>
          <a:bodyPr/>
          <a:lstStyle>
            <a:lvl1pPr marL="5813" indent="-5813">
              <a:lnSpc>
                <a:spcPts val="9517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6CD6-1C8C-4FEE-BF09-2D6CC122FE04}" type="datetime1">
              <a:rPr lang="en-GB" smtClean="0"/>
              <a:t>26/04/2023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3199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17170283" cy="2184217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899050" y="7709000"/>
            <a:ext cx="17170283" cy="8825817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6589"/>
            </a:lvl2pPr>
            <a:lvl3pPr>
              <a:defRPr sz="6589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20570078" y="5386417"/>
            <a:ext cx="11200875" cy="11148400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6589"/>
            </a:lvl2pPr>
            <a:lvl3pPr>
              <a:defRPr sz="6589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7692-14D5-4FF3-956B-DAB375732870}" type="datetime1">
              <a:rPr lang="en-GB" smtClean="0"/>
              <a:t>26/04/2023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821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9050" y="5337000"/>
            <a:ext cx="25076783" cy="11187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6DE0-D45D-4DA3-9BBC-1527176007CE}" type="datetime1">
              <a:rPr lang="en-GB" smtClean="0"/>
              <a:t>26/04/2023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09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8DECA-59B8-41CE-B497-BA6AA1E32364}" type="datetime1">
              <a:rPr lang="en-GB" smtClean="0"/>
              <a:t>26/04/2023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407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/>
          <a:srcRect l="1746"/>
          <a:stretch>
            <a:fillRect/>
          </a:stretch>
        </p:blipFill>
        <p:spPr bwMode="auto">
          <a:xfrm>
            <a:off x="5814" y="1162212"/>
            <a:ext cx="18587014" cy="1766554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689700" y="6691017"/>
            <a:ext cx="24272955" cy="39138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16106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689700" y="10594933"/>
            <a:ext cx="24272955" cy="320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0615"/>
              </a:lnSpc>
              <a:spcBef>
                <a:spcPts val="1757"/>
              </a:spcBef>
              <a:buNone/>
              <a:defRPr sz="732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67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4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20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9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6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41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14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88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292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9050" y="7709000"/>
            <a:ext cx="25076783" cy="8825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0E413-4E52-477E-A0DF-538D1B609C9F}" type="datetime1">
              <a:rPr lang="en-GB" smtClean="0"/>
              <a:t>26/04/2023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62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899050" y="7709000"/>
            <a:ext cx="12255075" cy="8825817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5125"/>
            </a:lvl2pPr>
            <a:lvl3pPr>
              <a:defRPr sz="3660"/>
            </a:lvl3pPr>
            <a:lvl4pPr>
              <a:defRPr sz="2928"/>
            </a:lvl4pPr>
            <a:lvl5pPr>
              <a:defRPr sz="2928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5707580" y="7709000"/>
            <a:ext cx="12255075" cy="8825817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5125"/>
            </a:lvl2pPr>
            <a:lvl3pPr>
              <a:defRPr sz="3660"/>
            </a:lvl3pPr>
            <a:lvl4pPr>
              <a:defRPr sz="2928"/>
            </a:lvl4pPr>
            <a:lvl5pPr>
              <a:defRPr sz="2928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F86F-AE10-414E-9A2F-827086B306FE}" type="datetime1">
              <a:rPr lang="en-GB" smtClean="0"/>
              <a:t>26/04/2023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011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9050" y="7709000"/>
            <a:ext cx="25076783" cy="8825817"/>
          </a:xfrm>
          <a:prstGeom prst="rect">
            <a:avLst/>
          </a:prstGeom>
        </p:spPr>
        <p:txBody>
          <a:bodyPr/>
          <a:lstStyle>
            <a:lvl1pPr marL="5813" indent="-5813">
              <a:lnSpc>
                <a:spcPts val="9517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E5763-58F7-4FB6-A92E-427D5E0AEC98}" type="datetime1">
              <a:rPr lang="en-GB" smtClean="0"/>
              <a:t>26/04/2023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417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17170283" cy="2184217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899050" y="7709000"/>
            <a:ext cx="17170283" cy="8825817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6589"/>
            </a:lvl2pPr>
            <a:lvl3pPr>
              <a:defRPr sz="6589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20570078" y="5386417"/>
            <a:ext cx="11200875" cy="11148400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6589"/>
            </a:lvl2pPr>
            <a:lvl3pPr>
              <a:defRPr sz="6589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E07-258C-439B-991F-ECD0A966722F}" type="datetime1">
              <a:rPr lang="en-GB" smtClean="0"/>
              <a:t>26/04/2023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260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9050" y="7709000"/>
            <a:ext cx="25076783" cy="8825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96F0-5F3A-4D7E-80FB-F38D305C5584}" type="datetime1">
              <a:rPr lang="en-GB" smtClean="0"/>
              <a:t>26/04/2023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275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9050" y="5337000"/>
            <a:ext cx="25076783" cy="11187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24EA-C12C-4578-9985-99B5B1E46017}" type="datetime1">
              <a:rPr lang="en-GB" smtClean="0"/>
              <a:t>26/04/2023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086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DBB96-7C6C-40FA-AA0E-4B6F9A9BE797}" type="datetime1">
              <a:rPr lang="en-GB" smtClean="0"/>
              <a:t>26/04/2023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905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238" y="4430109"/>
            <a:ext cx="23372932" cy="1594205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689700" y="6691017"/>
            <a:ext cx="24272955" cy="39138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16106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689700" y="10594933"/>
            <a:ext cx="24272955" cy="320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0615"/>
              </a:lnSpc>
              <a:spcBef>
                <a:spcPts val="1757"/>
              </a:spcBef>
              <a:buNone/>
              <a:defRPr sz="732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67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4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20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9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6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41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14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88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10" name="Platshållare för datum 3"/>
          <p:cNvSpPr txBox="1">
            <a:spLocks/>
          </p:cNvSpPr>
          <p:nvPr userDrawn="1"/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334709" tIns="167354" rIns="334709" bIns="167354" rtlCol="0" anchor="ctr"/>
          <a:lstStyle>
            <a:defPPr>
              <a:defRPr lang="sv-SE"/>
            </a:defPPr>
            <a:lvl1pPr marL="0" algn="l" defTabSz="914400" rtl="0" eaLnBrk="1" latinLnBrk="0" hangingPunct="1">
              <a:defRPr lang="en-GB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E5FFC6-41AA-4BE7-83EF-516E46FBBFCD}" type="datetime1">
              <a:rPr lang="en-GB" sz="4392" smtClean="0"/>
              <a:pPr/>
              <a:t>26/04/2023</a:t>
            </a:fld>
            <a:endParaRPr lang="en-GB" sz="4392" dirty="0"/>
          </a:p>
        </p:txBody>
      </p:sp>
      <p:sp>
        <p:nvSpPr>
          <p:cNvPr id="11" name="Platshållare för sidfot 4"/>
          <p:cNvSpPr txBox="1">
            <a:spLocks/>
          </p:cNvSpPr>
          <p:nvPr userDrawn="1"/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334709" tIns="167354" rIns="334709" bIns="167354" rtlCol="0" anchor="ctr" anchorCtr="0"/>
          <a:lstStyle>
            <a:defPPr>
              <a:defRPr lang="sv-SE"/>
            </a:defPPr>
            <a:lvl1pPr marL="0" algn="l" defTabSz="914400" rtl="0" eaLnBrk="1" latinLnBrk="0" hangingPunct="1">
              <a:defRPr lang="en-GB" sz="1200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392" dirty="0"/>
              <a:t>/Name </a:t>
            </a:r>
            <a:r>
              <a:rPr lang="en-US" sz="4392" dirty="0" err="1"/>
              <a:t>Name</a:t>
            </a:r>
            <a:r>
              <a:rPr lang="en-US" sz="4392" dirty="0"/>
              <a:t>, Institution or similar</a:t>
            </a:r>
          </a:p>
        </p:txBody>
      </p:sp>
      <p:sp>
        <p:nvSpPr>
          <p:cNvPr id="12" name="Platshållare för bildnummer 5"/>
          <p:cNvSpPr txBox="1">
            <a:spLocks/>
          </p:cNvSpPr>
          <p:nvPr userDrawn="1"/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334709" tIns="167354" rIns="334709" bIns="167354" rtlCol="0" anchor="ctr"/>
          <a:lstStyle>
            <a:defPPr>
              <a:defRPr lang="sv-SE"/>
            </a:defPPr>
            <a:lvl1pPr marL="0" algn="r" defTabSz="914400" rtl="0" eaLnBrk="1" latinLnBrk="0" hangingPunct="1">
              <a:defRPr lang="sv-SE" sz="1200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B66ED-EE6C-4E7E-848D-94DB84BF3115}" type="slidenum">
              <a:rPr lang="en-GB" sz="4392" smtClean="0"/>
              <a:pPr/>
              <a:t>‹#›</a:t>
            </a:fld>
            <a:endParaRPr lang="en-GB" sz="4392" dirty="0"/>
          </a:p>
        </p:txBody>
      </p:sp>
    </p:spTree>
    <p:extLst>
      <p:ext uri="{BB962C8B-B14F-4D97-AF65-F5344CB8AC3E}">
        <p14:creationId xmlns:p14="http://schemas.microsoft.com/office/powerpoint/2010/main" val="2929229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9050" y="7709000"/>
            <a:ext cx="25076783" cy="8825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062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899050" y="7709000"/>
            <a:ext cx="12255075" cy="8825817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5125"/>
            </a:lvl2pPr>
            <a:lvl3pPr>
              <a:defRPr sz="3660"/>
            </a:lvl3pPr>
            <a:lvl4pPr>
              <a:defRPr sz="2928"/>
            </a:lvl4pPr>
            <a:lvl5pPr>
              <a:defRPr sz="2928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5707580" y="7709000"/>
            <a:ext cx="12255075" cy="8825817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5125"/>
            </a:lvl2pPr>
            <a:lvl3pPr>
              <a:defRPr sz="3660"/>
            </a:lvl3pPr>
            <a:lvl4pPr>
              <a:defRPr sz="2928"/>
            </a:lvl4pPr>
            <a:lvl5pPr>
              <a:defRPr sz="2928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263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9050" y="7709000"/>
            <a:ext cx="25076783" cy="8825817"/>
          </a:xfrm>
          <a:prstGeom prst="rect">
            <a:avLst/>
          </a:prstGeom>
        </p:spPr>
        <p:txBody>
          <a:bodyPr/>
          <a:lstStyle>
            <a:lvl1pPr marL="5813" indent="-5813">
              <a:lnSpc>
                <a:spcPts val="9517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060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17170283" cy="2184217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899050" y="7709000"/>
            <a:ext cx="17170283" cy="8825817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6589"/>
            </a:lvl2pPr>
            <a:lvl3pPr>
              <a:defRPr sz="6589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20570078" y="5386417"/>
            <a:ext cx="11200875" cy="11148400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6589"/>
            </a:lvl2pPr>
            <a:lvl3pPr>
              <a:defRPr sz="6589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14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9050" y="5337000"/>
            <a:ext cx="25076783" cy="11187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194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111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innehåll 14"/>
          <p:cNvSpPr>
            <a:spLocks noGrp="1"/>
          </p:cNvSpPr>
          <p:nvPr>
            <p:ph sz="quarter" idx="12"/>
          </p:nvPr>
        </p:nvSpPr>
        <p:spPr>
          <a:xfrm>
            <a:off x="920670" y="0"/>
            <a:ext cx="19243195" cy="1882775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/>
          <a:lstStyle>
            <a:lvl1pPr>
              <a:defRPr/>
            </a:lvl1pPr>
          </a:lstStyle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endParaRPr lang="sv-SE" dirty="0"/>
          </a:p>
          <a:p>
            <a:pPr lvl="0"/>
            <a:r>
              <a:rPr lang="sv-SE" dirty="0"/>
              <a:t>Vit bakgrundsplatta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02" y="385344"/>
            <a:ext cx="6588750" cy="150345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02" y="385342"/>
            <a:ext cx="6588750" cy="1503450"/>
          </a:xfrm>
          <a:prstGeom prst="rect">
            <a:avLst/>
          </a:prstGeom>
        </p:spPr>
      </p:pic>
      <p:sp>
        <p:nvSpPr>
          <p:cNvPr id="12" name="Platshållare för innehåll 10"/>
          <p:cNvSpPr>
            <a:spLocks noGrp="1"/>
          </p:cNvSpPr>
          <p:nvPr>
            <p:ph sz="quarter" idx="10" hasCustomPrompt="1"/>
          </p:nvPr>
        </p:nvSpPr>
        <p:spPr>
          <a:xfrm>
            <a:off x="3292881" y="6053168"/>
            <a:ext cx="20557486" cy="7910269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sv-SE" sz="6040" b="0" i="0" kern="1200" baseline="0" smtClean="0">
                <a:solidFill>
                  <a:srgbClr val="002F5F"/>
                </a:solidFill>
                <a:effectLst/>
                <a:latin typeface="Calibri" panose="020F0502020204030204" pitchFamily="34" charset="0"/>
                <a:ea typeface="Verdana" charset="0"/>
                <a:cs typeface="Verdana" charset="0"/>
              </a:defRPr>
            </a:lvl1pPr>
            <a:lvl2pPr marL="444755">
              <a:defRPr lang="sv-SE" sz="5491" kern="1200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Verdana" charset="0"/>
                <a:cs typeface="Verdana" charset="0"/>
              </a:defRPr>
            </a:lvl2pPr>
            <a:lvl3pPr marL="444755">
              <a:defRPr sz="3569" b="1" i="1">
                <a:solidFill>
                  <a:srgbClr val="002F5F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444755">
              <a:defRPr lang="sv-SE" sz="4942" kern="1200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Verdana" charset="0"/>
                <a:cs typeface="Verdana" charset="0"/>
              </a:defRPr>
            </a:lvl4pPr>
            <a:lvl5pPr marL="444755">
              <a:defRPr lang="sv-SE" sz="4942" kern="1200" baseline="0" dirty="0">
                <a:solidFill>
                  <a:schemeClr val="tx2"/>
                </a:solidFill>
                <a:latin typeface="Calibri" panose="020F0502020204030204" pitchFamily="34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sv-SE" dirty="0"/>
              <a:t>Underrubrik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19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3292882" y="6053168"/>
            <a:ext cx="15287598" cy="7910269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sv-SE" sz="6040" b="0" i="0" kern="1200" baseline="0" smtClean="0">
                <a:solidFill>
                  <a:schemeClr val="tx2"/>
                </a:solidFill>
                <a:effectLst/>
                <a:latin typeface="Calibri" panose="020F0502020204030204" pitchFamily="34" charset="0"/>
                <a:ea typeface="Verdana" charset="0"/>
                <a:cs typeface="Verdana" charset="0"/>
              </a:defRPr>
            </a:lvl1pPr>
            <a:lvl2pPr marL="444755">
              <a:defRPr lang="sv-SE" sz="5491" kern="1200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Verdana" charset="0"/>
                <a:cs typeface="Verdana" charset="0"/>
              </a:defRPr>
            </a:lvl2pPr>
            <a:lvl3pPr marL="444755">
              <a:defRPr sz="3569" b="1" i="1">
                <a:solidFill>
                  <a:srgbClr val="002F5F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444755">
              <a:defRPr lang="sv-SE" sz="4942" kern="1200" baseline="0" dirty="0" smtClean="0">
                <a:solidFill>
                  <a:schemeClr val="tx2"/>
                </a:solidFill>
                <a:latin typeface="Calibri" panose="020F0502020204030204" pitchFamily="34" charset="0"/>
                <a:ea typeface="Verdana" charset="0"/>
                <a:cs typeface="Verdana" charset="0"/>
              </a:defRPr>
            </a:lvl4pPr>
            <a:lvl5pPr marL="444755">
              <a:defRPr lang="sv-SE" sz="4942" kern="1200" baseline="0" dirty="0">
                <a:solidFill>
                  <a:schemeClr val="tx2"/>
                </a:solidFill>
                <a:latin typeface="Calibri" panose="020F0502020204030204" pitchFamily="34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sv-SE" dirty="0"/>
              <a:t>Underrubrik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20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3294789" y="3482265"/>
            <a:ext cx="15285695" cy="1780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864"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Huvudrubrik</a:t>
            </a:r>
          </a:p>
        </p:txBody>
      </p:sp>
      <p:pic>
        <p:nvPicPr>
          <p:cNvPr id="21" name="Bildobjekt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02" y="385342"/>
            <a:ext cx="6588750" cy="150345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01121" y="1002405"/>
            <a:ext cx="28868608" cy="363916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ruta 2"/>
          <p:cNvSpPr txBox="1"/>
          <p:nvPr userDrawn="1"/>
        </p:nvSpPr>
        <p:spPr>
          <a:xfrm>
            <a:off x="2301121" y="17321420"/>
            <a:ext cx="16279359" cy="287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8089" dirty="0"/>
          </a:p>
        </p:txBody>
      </p:sp>
    </p:spTree>
    <p:extLst>
      <p:ext uri="{BB962C8B-B14F-4D97-AF65-F5344CB8AC3E}">
        <p14:creationId xmlns:p14="http://schemas.microsoft.com/office/powerpoint/2010/main" val="299809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899050" y="7709000"/>
            <a:ext cx="12255075" cy="8825817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5125"/>
            </a:lvl2pPr>
            <a:lvl3pPr>
              <a:defRPr sz="3660"/>
            </a:lvl3pPr>
            <a:lvl4pPr>
              <a:defRPr sz="2928"/>
            </a:lvl4pPr>
            <a:lvl5pPr>
              <a:defRPr sz="2928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5707580" y="7709000"/>
            <a:ext cx="12255075" cy="8825817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5125"/>
            </a:lvl2pPr>
            <a:lvl3pPr>
              <a:defRPr sz="3660"/>
            </a:lvl3pPr>
            <a:lvl4pPr>
              <a:defRPr sz="2928"/>
            </a:lvl4pPr>
            <a:lvl5pPr>
              <a:defRPr sz="2928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D333-5332-4114-9956-250CA2032355}" type="datetime1">
              <a:rPr lang="en-GB" smtClean="0"/>
              <a:t>26/04/2023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022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735" y="4669348"/>
            <a:ext cx="19808843" cy="1453872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689700" y="6691017"/>
            <a:ext cx="24272955" cy="39138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16106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689700" y="10594933"/>
            <a:ext cx="24272955" cy="3202200"/>
          </a:xfrm>
        </p:spPr>
        <p:txBody>
          <a:bodyPr>
            <a:normAutofit/>
          </a:bodyPr>
          <a:lstStyle>
            <a:lvl1pPr marL="0" indent="0" algn="l">
              <a:lnSpc>
                <a:spcPts val="10615"/>
              </a:lnSpc>
              <a:spcBef>
                <a:spcPts val="1757"/>
              </a:spcBef>
              <a:buNone/>
              <a:defRPr sz="732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67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4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20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9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6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41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14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88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543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9050" y="7709000"/>
            <a:ext cx="25076783" cy="8825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256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899050" y="7709000"/>
            <a:ext cx="12255075" cy="8825817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5125"/>
            </a:lvl2pPr>
            <a:lvl3pPr>
              <a:defRPr sz="3660"/>
            </a:lvl3pPr>
            <a:lvl4pPr>
              <a:defRPr sz="2928"/>
            </a:lvl4pPr>
            <a:lvl5pPr>
              <a:defRPr sz="2928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5707580" y="7709000"/>
            <a:ext cx="12255075" cy="8825817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5125"/>
            </a:lvl2pPr>
            <a:lvl3pPr>
              <a:defRPr sz="3660"/>
            </a:lvl3pPr>
            <a:lvl4pPr>
              <a:defRPr sz="2928"/>
            </a:lvl4pPr>
            <a:lvl5pPr>
              <a:defRPr sz="2928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041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9050" y="7709000"/>
            <a:ext cx="25076783" cy="8825817"/>
          </a:xfrm>
          <a:prstGeom prst="rect">
            <a:avLst/>
          </a:prstGeom>
        </p:spPr>
        <p:txBody>
          <a:bodyPr/>
          <a:lstStyle>
            <a:lvl1pPr marL="5813" indent="-5813">
              <a:lnSpc>
                <a:spcPts val="9517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2324055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17170283" cy="2184217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899050" y="7709000"/>
            <a:ext cx="17170283" cy="8825817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6589"/>
            </a:lvl2pPr>
            <a:lvl3pPr>
              <a:defRPr sz="6589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20570078" y="5386417"/>
            <a:ext cx="11200875" cy="11148400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6589"/>
            </a:lvl2pPr>
            <a:lvl3pPr>
              <a:defRPr sz="6589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10557135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9050" y="5337000"/>
            <a:ext cx="25076783" cy="11187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783844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2011832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689700" y="6691017"/>
            <a:ext cx="24272955" cy="39138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16106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689700" y="10594933"/>
            <a:ext cx="24272955" cy="3202200"/>
          </a:xfrm>
        </p:spPr>
        <p:txBody>
          <a:bodyPr>
            <a:normAutofit/>
          </a:bodyPr>
          <a:lstStyle>
            <a:lvl1pPr marL="0" indent="0" algn="l">
              <a:lnSpc>
                <a:spcPts val="10615"/>
              </a:lnSpc>
              <a:spcBef>
                <a:spcPts val="1757"/>
              </a:spcBef>
              <a:buNone/>
              <a:defRPr sz="732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67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4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20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9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6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41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14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88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pic>
        <p:nvPicPr>
          <p:cNvPr id="12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0249" y="1506333"/>
            <a:ext cx="20667957" cy="191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69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9050" y="7709000"/>
            <a:ext cx="25076783" cy="8825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18862565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899050" y="7709000"/>
            <a:ext cx="12255075" cy="8825817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5125"/>
            </a:lvl2pPr>
            <a:lvl3pPr>
              <a:defRPr sz="3660"/>
            </a:lvl3pPr>
            <a:lvl4pPr>
              <a:defRPr sz="2928"/>
            </a:lvl4pPr>
            <a:lvl5pPr>
              <a:defRPr sz="2928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5707580" y="7709000"/>
            <a:ext cx="12255075" cy="8825817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5125"/>
            </a:lvl2pPr>
            <a:lvl3pPr>
              <a:defRPr sz="3660"/>
            </a:lvl3pPr>
            <a:lvl4pPr>
              <a:defRPr sz="2928"/>
            </a:lvl4pPr>
            <a:lvl5pPr>
              <a:defRPr sz="2928"/>
            </a:lvl5pPr>
            <a:lvl6pPr>
              <a:defRPr sz="6589"/>
            </a:lvl6pPr>
            <a:lvl7pPr>
              <a:defRPr sz="6589"/>
            </a:lvl7pPr>
            <a:lvl8pPr>
              <a:defRPr sz="6589"/>
            </a:lvl8pPr>
            <a:lvl9pPr>
              <a:defRPr sz="6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56304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9050" y="7709000"/>
            <a:ext cx="25076783" cy="8825817"/>
          </a:xfrm>
          <a:prstGeom prst="rect">
            <a:avLst/>
          </a:prstGeom>
        </p:spPr>
        <p:txBody>
          <a:bodyPr/>
          <a:lstStyle>
            <a:lvl1pPr marL="5813" indent="-5813">
              <a:lnSpc>
                <a:spcPts val="9517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8434-BA3A-4B6E-8675-039CB13EF95C}" type="datetime1">
              <a:rPr lang="en-GB" smtClean="0"/>
              <a:t>26/04/2023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5211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9050" y="7709000"/>
            <a:ext cx="25076783" cy="8825817"/>
          </a:xfrm>
          <a:prstGeom prst="rect">
            <a:avLst/>
          </a:prstGeom>
        </p:spPr>
        <p:txBody>
          <a:bodyPr/>
          <a:lstStyle>
            <a:lvl1pPr marL="5813" indent="-5813">
              <a:lnSpc>
                <a:spcPts val="9517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</p:spTree>
    <p:extLst>
      <p:ext uri="{BB962C8B-B14F-4D97-AF65-F5344CB8AC3E}">
        <p14:creationId xmlns:p14="http://schemas.microsoft.com/office/powerpoint/2010/main" val="2324055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17170283" cy="2184217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899050" y="7709000"/>
            <a:ext cx="17170283" cy="8825817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6589"/>
            </a:lvl2pPr>
            <a:lvl3pPr>
              <a:defRPr sz="6589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20570078" y="5386417"/>
            <a:ext cx="11200875" cy="11148400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6589"/>
            </a:lvl2pPr>
            <a:lvl3pPr>
              <a:defRPr sz="6589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713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9050" y="5337000"/>
            <a:ext cx="25076783" cy="11187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8446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83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17170283" cy="2184217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899050" y="7709000"/>
            <a:ext cx="17170283" cy="8825817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6589"/>
            </a:lvl2pPr>
            <a:lvl3pPr>
              <a:defRPr sz="6589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20570078" y="5386417"/>
            <a:ext cx="11200875" cy="11148400"/>
          </a:xfrm>
          <a:prstGeom prst="rect">
            <a:avLst/>
          </a:prstGeom>
        </p:spPr>
        <p:txBody>
          <a:bodyPr/>
          <a:lstStyle>
            <a:lvl1pPr>
              <a:defRPr sz="6589"/>
            </a:lvl1pPr>
            <a:lvl2pPr>
              <a:defRPr sz="6589"/>
            </a:lvl2pPr>
            <a:lvl3pPr>
              <a:defRPr sz="6589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9B07-7A8C-49B0-BA41-ADC01CCBF67B}" type="datetime1">
              <a:rPr lang="en-GB" smtClean="0"/>
              <a:t>26/04/2023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655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9050" y="5337000"/>
            <a:ext cx="25076783" cy="111879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4CD6D-9181-466B-8D44-4918F5645C29}" type="datetime1">
              <a:rPr lang="en-GB" smtClean="0"/>
              <a:t>26/04/2023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32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1989-0DA1-4A87-B8BC-37C8861533B9}" type="datetime1">
              <a:rPr lang="en-GB" smtClean="0"/>
              <a:t>26/04/2023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93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12737"/>
            <a:ext cx="15153949" cy="14015013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689700" y="6691017"/>
            <a:ext cx="24272955" cy="39138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16106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689700" y="10594933"/>
            <a:ext cx="24272955" cy="320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0615"/>
              </a:lnSpc>
              <a:spcBef>
                <a:spcPts val="1757"/>
              </a:spcBef>
              <a:buNone/>
              <a:defRPr sz="732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67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4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20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694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36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041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714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388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54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99050" y="7709000"/>
            <a:ext cx="25076783" cy="88258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E07B2-AB58-4409-AC78-8D99E685CDA6}" type="datetime1">
              <a:rPr lang="en-GB" smtClean="0"/>
              <a:t>26/04/2023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49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AE06CFC-3265-49B6-A54C-932D1473FB10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238565" y="1110952"/>
            <a:ext cx="28993721" cy="21842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2187465" y="3597533"/>
            <a:ext cx="29095920" cy="11850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5" name="Picture 14" descr="logo-org-engelsk_rgb.pn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9650810" y="15476326"/>
            <a:ext cx="2872695" cy="2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hf sldNum="0" hdr="0" dt="0"/>
  <p:txStyles>
    <p:titleStyle>
      <a:lvl1pPr algn="l" defTabSz="3347070" rtl="0" eaLnBrk="1" latinLnBrk="0" hangingPunct="1">
        <a:spcBef>
          <a:spcPct val="0"/>
        </a:spcBef>
        <a:buNone/>
        <a:defRPr sz="9517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1255151" indent="-1255151" algn="l" defTabSz="3347070" rtl="0" eaLnBrk="1" latinLnBrk="0" hangingPunct="1">
        <a:lnSpc>
          <a:spcPts val="10615"/>
        </a:lnSpc>
        <a:spcBef>
          <a:spcPct val="20000"/>
        </a:spcBef>
        <a:buSzPct val="93000"/>
        <a:buFont typeface="Verdana" pitchFamily="34" charset="0"/>
        <a:buChar char="●"/>
        <a:defRPr sz="732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19494" indent="-1045959" algn="l" defTabSz="3347070" rtl="0" eaLnBrk="1" latinLnBrk="0" hangingPunct="1">
        <a:spcBef>
          <a:spcPct val="20000"/>
        </a:spcBef>
        <a:buFont typeface="Arial" pitchFamily="34" charset="0"/>
        <a:buChar char="–"/>
        <a:defRPr sz="732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4183837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857372" indent="-836767" algn="l" defTabSz="3347070" rtl="0" eaLnBrk="1" latinLnBrk="0" hangingPunct="1">
        <a:spcBef>
          <a:spcPct val="20000"/>
        </a:spcBef>
        <a:buFont typeface="Arial" pitchFamily="34" charset="0"/>
        <a:buChar char="–"/>
        <a:defRPr sz="732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530907" indent="-836767" algn="l" defTabSz="3347070" rtl="0" eaLnBrk="1" latinLnBrk="0" hangingPunct="1">
        <a:spcBef>
          <a:spcPct val="20000"/>
        </a:spcBef>
        <a:buFont typeface="Arial" pitchFamily="34" charset="0"/>
        <a:buChar char="»"/>
        <a:defRPr sz="732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9204442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6pPr>
      <a:lvl7pPr marL="10877977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7pPr>
      <a:lvl8pPr marL="12551512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8pPr>
      <a:lvl9pPr marL="14225046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1pPr>
      <a:lvl2pPr marL="1673535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2pPr>
      <a:lvl3pPr marL="3347070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3pPr>
      <a:lvl4pPr marL="5020605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4pPr>
      <a:lvl5pPr marL="6694140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5pPr>
      <a:lvl6pPr marL="8367674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6pPr>
      <a:lvl7pPr marL="10041209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7pPr>
      <a:lvl8pPr marL="11714744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8pPr>
      <a:lvl9pPr marL="13388279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E6A0B9F5-83FB-4EBD-BD7F-B0B757723E17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238565" y="1110952"/>
            <a:ext cx="28993721" cy="21842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2187465" y="3597533"/>
            <a:ext cx="29095920" cy="11850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1" name="Picture 10" descr="logo-org-engelsk_rgb.pn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9650810" y="15476326"/>
            <a:ext cx="2872695" cy="2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7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hf sldNum="0" hdr="0" dt="0"/>
  <p:txStyles>
    <p:titleStyle>
      <a:lvl1pPr algn="l" defTabSz="3347070" rtl="0" eaLnBrk="1" latinLnBrk="0" hangingPunct="1">
        <a:spcBef>
          <a:spcPct val="0"/>
        </a:spcBef>
        <a:buNone/>
        <a:defRPr sz="9517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1255151" indent="-1255151" algn="l" defTabSz="3347070" rtl="0" eaLnBrk="1" latinLnBrk="0" hangingPunct="1">
        <a:lnSpc>
          <a:spcPts val="10615"/>
        </a:lnSpc>
        <a:spcBef>
          <a:spcPct val="20000"/>
        </a:spcBef>
        <a:buSzPct val="93000"/>
        <a:buFont typeface="Verdana" pitchFamily="34" charset="0"/>
        <a:buChar char="●"/>
        <a:defRPr sz="732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19494" indent="-1045959" algn="l" defTabSz="3347070" rtl="0" eaLnBrk="1" latinLnBrk="0" hangingPunct="1">
        <a:spcBef>
          <a:spcPct val="20000"/>
        </a:spcBef>
        <a:buFont typeface="Arial" pitchFamily="34" charset="0"/>
        <a:buChar char="–"/>
        <a:defRPr sz="732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4183837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857372" indent="-836767" algn="l" defTabSz="3347070" rtl="0" eaLnBrk="1" latinLnBrk="0" hangingPunct="1">
        <a:spcBef>
          <a:spcPct val="20000"/>
        </a:spcBef>
        <a:buFont typeface="Arial" pitchFamily="34" charset="0"/>
        <a:buChar char="–"/>
        <a:defRPr sz="732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530907" indent="-836767" algn="l" defTabSz="3347070" rtl="0" eaLnBrk="1" latinLnBrk="0" hangingPunct="1">
        <a:spcBef>
          <a:spcPct val="20000"/>
        </a:spcBef>
        <a:buFont typeface="Arial" pitchFamily="34" charset="0"/>
        <a:buChar char="»"/>
        <a:defRPr sz="732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9204442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6pPr>
      <a:lvl7pPr marL="10877977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7pPr>
      <a:lvl8pPr marL="12551512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8pPr>
      <a:lvl9pPr marL="14225046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1pPr>
      <a:lvl2pPr marL="1673535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2pPr>
      <a:lvl3pPr marL="3347070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3pPr>
      <a:lvl4pPr marL="5020605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4pPr>
      <a:lvl5pPr marL="6694140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5pPr>
      <a:lvl6pPr marL="8367674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6pPr>
      <a:lvl7pPr marL="10041209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7pPr>
      <a:lvl8pPr marL="11714744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8pPr>
      <a:lvl9pPr marL="13388279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2B98CBF-6803-4282-A0CC-E00F756B33E4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2238565" y="1110952"/>
            <a:ext cx="28993721" cy="21842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idx="1"/>
          </p:nvPr>
        </p:nvSpPr>
        <p:spPr>
          <a:xfrm>
            <a:off x="2187465" y="3597533"/>
            <a:ext cx="29095920" cy="11850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pic>
        <p:nvPicPr>
          <p:cNvPr id="11" name="Picture 10" descr="logo-org-engelsk_rgb.pn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29650810" y="15476326"/>
            <a:ext cx="2872695" cy="27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1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p:hf sldNum="0" hdr="0" dt="0"/>
  <p:txStyles>
    <p:titleStyle>
      <a:lvl1pPr algn="l" defTabSz="3347070" rtl="0" eaLnBrk="1" latinLnBrk="0" hangingPunct="1">
        <a:spcBef>
          <a:spcPct val="0"/>
        </a:spcBef>
        <a:buNone/>
        <a:defRPr sz="9517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1255151" indent="-1255151" algn="l" defTabSz="3347070" rtl="0" eaLnBrk="1" latinLnBrk="0" hangingPunct="1">
        <a:lnSpc>
          <a:spcPts val="10615"/>
        </a:lnSpc>
        <a:spcBef>
          <a:spcPct val="20000"/>
        </a:spcBef>
        <a:buSzPct val="93000"/>
        <a:buFont typeface="Verdana" pitchFamily="34" charset="0"/>
        <a:buChar char="●"/>
        <a:defRPr sz="732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19494" indent="-1045959" algn="l" defTabSz="3347070" rtl="0" eaLnBrk="1" latinLnBrk="0" hangingPunct="1">
        <a:spcBef>
          <a:spcPct val="20000"/>
        </a:spcBef>
        <a:buFont typeface="Arial" pitchFamily="34" charset="0"/>
        <a:buChar char="–"/>
        <a:defRPr sz="732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4183837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857372" indent="-836767" algn="l" defTabSz="3347070" rtl="0" eaLnBrk="1" latinLnBrk="0" hangingPunct="1">
        <a:spcBef>
          <a:spcPct val="20000"/>
        </a:spcBef>
        <a:buFont typeface="Arial" pitchFamily="34" charset="0"/>
        <a:buChar char="–"/>
        <a:defRPr sz="732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530907" indent="-836767" algn="l" defTabSz="3347070" rtl="0" eaLnBrk="1" latinLnBrk="0" hangingPunct="1">
        <a:spcBef>
          <a:spcPct val="20000"/>
        </a:spcBef>
        <a:buFont typeface="Arial" pitchFamily="34" charset="0"/>
        <a:buChar char="»"/>
        <a:defRPr sz="732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9204442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6pPr>
      <a:lvl7pPr marL="10877977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7pPr>
      <a:lvl8pPr marL="12551512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8pPr>
      <a:lvl9pPr marL="14225046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1pPr>
      <a:lvl2pPr marL="1673535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2pPr>
      <a:lvl3pPr marL="3347070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3pPr>
      <a:lvl4pPr marL="5020605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4pPr>
      <a:lvl5pPr marL="6694140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5pPr>
      <a:lvl6pPr marL="8367674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6pPr>
      <a:lvl7pPr marL="10041209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7pPr>
      <a:lvl8pPr marL="11714744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8pPr>
      <a:lvl9pPr marL="13388279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9"/>
          <p:cNvSpPr>
            <a:spLocks noGrp="1"/>
          </p:cNvSpPr>
          <p:nvPr>
            <p:ph type="title"/>
          </p:nvPr>
        </p:nvSpPr>
        <p:spPr>
          <a:xfrm>
            <a:off x="2238565" y="1110952"/>
            <a:ext cx="28993721" cy="21842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2187465" y="3597533"/>
            <a:ext cx="29095920" cy="11850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Bildobjekt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810" y="15520580"/>
            <a:ext cx="2869188" cy="27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5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72" r:id="rId8"/>
  </p:sldLayoutIdLst>
  <p:hf sldNum="0" hdr="0" dt="0"/>
  <p:txStyles>
    <p:titleStyle>
      <a:lvl1pPr algn="l" defTabSz="3347070" rtl="0" eaLnBrk="1" latinLnBrk="0" hangingPunct="1">
        <a:spcBef>
          <a:spcPct val="0"/>
        </a:spcBef>
        <a:buNone/>
        <a:defRPr sz="9517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1255151" indent="-1255151" algn="l" defTabSz="3347070" rtl="0" eaLnBrk="1" latinLnBrk="0" hangingPunct="1">
        <a:lnSpc>
          <a:spcPts val="10615"/>
        </a:lnSpc>
        <a:spcBef>
          <a:spcPct val="20000"/>
        </a:spcBef>
        <a:buSzPct val="93000"/>
        <a:buFont typeface="Verdana" pitchFamily="34" charset="0"/>
        <a:buChar char="●"/>
        <a:defRPr sz="732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19494" indent="-1045959" algn="l" defTabSz="3347070" rtl="0" eaLnBrk="1" latinLnBrk="0" hangingPunct="1">
        <a:spcBef>
          <a:spcPct val="20000"/>
        </a:spcBef>
        <a:buFont typeface="Arial" pitchFamily="34" charset="0"/>
        <a:buChar char="–"/>
        <a:defRPr sz="732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4183837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857372" indent="-836767" algn="l" defTabSz="3347070" rtl="0" eaLnBrk="1" latinLnBrk="0" hangingPunct="1">
        <a:spcBef>
          <a:spcPct val="20000"/>
        </a:spcBef>
        <a:buFont typeface="Arial" pitchFamily="34" charset="0"/>
        <a:buChar char="–"/>
        <a:defRPr sz="732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530907" indent="-836767" algn="l" defTabSz="3347070" rtl="0" eaLnBrk="1" latinLnBrk="0" hangingPunct="1">
        <a:spcBef>
          <a:spcPct val="20000"/>
        </a:spcBef>
        <a:buFont typeface="Arial" pitchFamily="34" charset="0"/>
        <a:buChar char="»"/>
        <a:defRPr sz="732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9204442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6pPr>
      <a:lvl7pPr marL="10877977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7pPr>
      <a:lvl8pPr marL="12551512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8pPr>
      <a:lvl9pPr marL="14225046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1pPr>
      <a:lvl2pPr marL="1673535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2pPr>
      <a:lvl3pPr marL="3347070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3pPr>
      <a:lvl4pPr marL="5020605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4pPr>
      <a:lvl5pPr marL="6694140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5pPr>
      <a:lvl6pPr marL="8367674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6pPr>
      <a:lvl7pPr marL="10041209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7pPr>
      <a:lvl8pPr marL="11714744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8pPr>
      <a:lvl9pPr marL="13388279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899050" y="7709000"/>
            <a:ext cx="25076783" cy="882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  <a:p>
            <a:pPr lvl="0"/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objekt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810" y="15520580"/>
            <a:ext cx="2869188" cy="27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4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</p:sldLayoutIdLst>
  <p:hf sldNum="0" hdr="0" dt="0"/>
  <p:txStyles>
    <p:titleStyle>
      <a:lvl1pPr algn="l" defTabSz="3347070" rtl="0" eaLnBrk="1" latinLnBrk="0" hangingPunct="1">
        <a:spcBef>
          <a:spcPct val="0"/>
        </a:spcBef>
        <a:buNone/>
        <a:defRPr sz="9517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1255151" indent="-1255151" algn="l" defTabSz="3347070" rtl="0" eaLnBrk="1" latinLnBrk="0" hangingPunct="1">
        <a:lnSpc>
          <a:spcPts val="10615"/>
        </a:lnSpc>
        <a:spcBef>
          <a:spcPct val="20000"/>
        </a:spcBef>
        <a:buSzPct val="93000"/>
        <a:buFont typeface="Verdana" pitchFamily="34" charset="0"/>
        <a:buChar char="●"/>
        <a:defRPr sz="732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19494" indent="-1045959" algn="l" defTabSz="3347070" rtl="0" eaLnBrk="1" latinLnBrk="0" hangingPunct="1">
        <a:spcBef>
          <a:spcPct val="20000"/>
        </a:spcBef>
        <a:buFont typeface="Arial" pitchFamily="34" charset="0"/>
        <a:buChar char="–"/>
        <a:defRPr sz="732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4183837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857372" indent="-836767" algn="l" defTabSz="3347070" rtl="0" eaLnBrk="1" latinLnBrk="0" hangingPunct="1">
        <a:spcBef>
          <a:spcPct val="20000"/>
        </a:spcBef>
        <a:buFont typeface="Arial" pitchFamily="34" charset="0"/>
        <a:buChar char="–"/>
        <a:defRPr sz="732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530907" indent="-836767" algn="l" defTabSz="3347070" rtl="0" eaLnBrk="1" latinLnBrk="0" hangingPunct="1">
        <a:spcBef>
          <a:spcPct val="20000"/>
        </a:spcBef>
        <a:buFont typeface="Arial" pitchFamily="34" charset="0"/>
        <a:buChar char="»"/>
        <a:defRPr sz="732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9204442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6pPr>
      <a:lvl7pPr marL="10877977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7pPr>
      <a:lvl8pPr marL="12551512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8pPr>
      <a:lvl9pPr marL="14225046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1pPr>
      <a:lvl2pPr marL="1673535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2pPr>
      <a:lvl3pPr marL="3347070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3pPr>
      <a:lvl4pPr marL="5020605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4pPr>
      <a:lvl5pPr marL="6694140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5pPr>
      <a:lvl6pPr marL="8367674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6pPr>
      <a:lvl7pPr marL="10041209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7pPr>
      <a:lvl8pPr marL="11714744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8pPr>
      <a:lvl9pPr marL="13388279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899050" y="5337000"/>
            <a:ext cx="25076783" cy="21842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899050" y="7709000"/>
            <a:ext cx="25076783" cy="8825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080874" y="17542917"/>
            <a:ext cx="4111380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FE5FFC6-41AA-4BE7-83EF-516E46FBBFCD}" type="datetime1">
              <a:rPr lang="en-GB" smtClean="0"/>
              <a:t>26/04/2023</a:t>
            </a:fld>
            <a:endParaRPr lang="en-GB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455833" y="17519109"/>
            <a:ext cx="16078336" cy="79470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lang="en-GB" sz="4392" kern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2797749" y="17542917"/>
            <a:ext cx="5507521" cy="770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sv-SE" sz="4392" kern="12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objekt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810" y="15520580"/>
            <a:ext cx="2869188" cy="274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2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sldNum="0" hdr="0" dt="0"/>
  <p:txStyles>
    <p:titleStyle>
      <a:lvl1pPr algn="l" defTabSz="3347070" rtl="0" eaLnBrk="1" latinLnBrk="0" hangingPunct="1">
        <a:spcBef>
          <a:spcPct val="0"/>
        </a:spcBef>
        <a:buNone/>
        <a:defRPr sz="9517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1255151" indent="-1255151" algn="l" defTabSz="3347070" rtl="0" eaLnBrk="1" latinLnBrk="0" hangingPunct="1">
        <a:lnSpc>
          <a:spcPts val="10615"/>
        </a:lnSpc>
        <a:spcBef>
          <a:spcPct val="20000"/>
        </a:spcBef>
        <a:buSzPct val="93000"/>
        <a:buFont typeface="Verdana" pitchFamily="34" charset="0"/>
        <a:buChar char="●"/>
        <a:defRPr sz="732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2719494" indent="-1045959" algn="l" defTabSz="3347070" rtl="0" eaLnBrk="1" latinLnBrk="0" hangingPunct="1">
        <a:spcBef>
          <a:spcPct val="20000"/>
        </a:spcBef>
        <a:buFont typeface="Arial" pitchFamily="34" charset="0"/>
        <a:buChar char="–"/>
        <a:defRPr sz="732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4183837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857372" indent="-836767" algn="l" defTabSz="3347070" rtl="0" eaLnBrk="1" latinLnBrk="0" hangingPunct="1">
        <a:spcBef>
          <a:spcPct val="20000"/>
        </a:spcBef>
        <a:buFont typeface="Arial" pitchFamily="34" charset="0"/>
        <a:buChar char="–"/>
        <a:defRPr sz="732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530907" indent="-836767" algn="l" defTabSz="3347070" rtl="0" eaLnBrk="1" latinLnBrk="0" hangingPunct="1">
        <a:spcBef>
          <a:spcPct val="20000"/>
        </a:spcBef>
        <a:buFont typeface="Arial" pitchFamily="34" charset="0"/>
        <a:buChar char="»"/>
        <a:defRPr sz="732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9204442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6pPr>
      <a:lvl7pPr marL="10877977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7pPr>
      <a:lvl8pPr marL="12551512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8pPr>
      <a:lvl9pPr marL="14225046" indent="-836767" algn="l" defTabSz="3347070" rtl="0" eaLnBrk="1" latinLnBrk="0" hangingPunct="1">
        <a:spcBef>
          <a:spcPct val="20000"/>
        </a:spcBef>
        <a:buFont typeface="Arial" pitchFamily="34" charset="0"/>
        <a:buChar char="•"/>
        <a:defRPr sz="732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1pPr>
      <a:lvl2pPr marL="1673535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2pPr>
      <a:lvl3pPr marL="3347070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3pPr>
      <a:lvl4pPr marL="5020605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4pPr>
      <a:lvl5pPr marL="6694140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5pPr>
      <a:lvl6pPr marL="8367674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6pPr>
      <a:lvl7pPr marL="10041209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7pPr>
      <a:lvl8pPr marL="11714744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8pPr>
      <a:lvl9pPr marL="13388279" algn="l" defTabSz="3347070" rtl="0" eaLnBrk="1" latinLnBrk="0" hangingPunct="1">
        <a:defRPr sz="6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5.xml"/><Relationship Id="rId1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slide" Target="slide3.xml"/><Relationship Id="rId20" Type="http://schemas.openxmlformats.org/officeDocument/2006/relationships/image" Target="../media/image20.tif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11" Type="http://schemas.openxmlformats.org/officeDocument/2006/relationships/slide" Target="slide2.xml"/><Relationship Id="rId5" Type="http://schemas.openxmlformats.org/officeDocument/2006/relationships/image" Target="../media/image12.png"/><Relationship Id="rId15" Type="http://schemas.openxmlformats.org/officeDocument/2006/relationships/slide" Target="slide6.xml"/><Relationship Id="rId10" Type="http://schemas.openxmlformats.org/officeDocument/2006/relationships/image" Target="../media/image15.jpeg"/><Relationship Id="rId19" Type="http://schemas.openxmlformats.org/officeDocument/2006/relationships/image" Target="../media/image19.svg"/><Relationship Id="rId4" Type="http://schemas.openxmlformats.org/officeDocument/2006/relationships/image" Target="../media/image11.png"/><Relationship Id="rId9" Type="http://schemas.openxmlformats.org/officeDocument/2006/relationships/slide" Target="slide4.xml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6.xml"/><Relationship Id="rId3" Type="http://schemas.openxmlformats.org/officeDocument/2006/relationships/image" Target="../media/image21.png"/><Relationship Id="rId7" Type="http://schemas.openxmlformats.org/officeDocument/2006/relationships/slide" Target="slide2.xml"/><Relationship Id="rId12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svg"/><Relationship Id="rId11" Type="http://schemas.openxmlformats.org/officeDocument/2006/relationships/slide" Target="slide7.xml"/><Relationship Id="rId5" Type="http://schemas.openxmlformats.org/officeDocument/2006/relationships/image" Target="../media/image23.png"/><Relationship Id="rId10" Type="http://schemas.openxmlformats.org/officeDocument/2006/relationships/slide" Target="slide5.xml"/><Relationship Id="rId4" Type="http://schemas.openxmlformats.org/officeDocument/2006/relationships/image" Target="../media/image22.png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6.xml"/><Relationship Id="rId3" Type="http://schemas.openxmlformats.org/officeDocument/2006/relationships/image" Target="../media/image25.png"/><Relationship Id="rId7" Type="http://schemas.openxmlformats.org/officeDocument/2006/relationships/slide" Target="slide2.xml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svg"/><Relationship Id="rId11" Type="http://schemas.openxmlformats.org/officeDocument/2006/relationships/slide" Target="slide7.xml"/><Relationship Id="rId5" Type="http://schemas.openxmlformats.org/officeDocument/2006/relationships/image" Target="../media/image23.png"/><Relationship Id="rId10" Type="http://schemas.openxmlformats.org/officeDocument/2006/relationships/slide" Target="slide5.xml"/><Relationship Id="rId4" Type="http://schemas.openxmlformats.org/officeDocument/2006/relationships/image" Target="../media/image20.tif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6.xml"/><Relationship Id="rId3" Type="http://schemas.openxmlformats.org/officeDocument/2006/relationships/image" Target="../media/image15.jpeg"/><Relationship Id="rId7" Type="http://schemas.openxmlformats.org/officeDocument/2006/relationships/slide" Target="slide2.xml"/><Relationship Id="rId12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svg"/><Relationship Id="rId11" Type="http://schemas.openxmlformats.org/officeDocument/2006/relationships/slide" Target="slide7.xml"/><Relationship Id="rId5" Type="http://schemas.openxmlformats.org/officeDocument/2006/relationships/image" Target="../media/image23.png"/><Relationship Id="rId10" Type="http://schemas.openxmlformats.org/officeDocument/2006/relationships/slide" Target="slide5.xml"/><Relationship Id="rId4" Type="http://schemas.openxmlformats.org/officeDocument/2006/relationships/image" Target="../media/image26.png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6.xml"/><Relationship Id="rId3" Type="http://schemas.openxmlformats.org/officeDocument/2006/relationships/image" Target="../media/image25.png"/><Relationship Id="rId7" Type="http://schemas.openxmlformats.org/officeDocument/2006/relationships/slide" Target="slide2.xml"/><Relationship Id="rId12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svg"/><Relationship Id="rId11" Type="http://schemas.openxmlformats.org/officeDocument/2006/relationships/slide" Target="slide7.xml"/><Relationship Id="rId5" Type="http://schemas.openxmlformats.org/officeDocument/2006/relationships/image" Target="../media/image23.png"/><Relationship Id="rId10" Type="http://schemas.openxmlformats.org/officeDocument/2006/relationships/slide" Target="slide5.xml"/><Relationship Id="rId4" Type="http://schemas.openxmlformats.org/officeDocument/2006/relationships/image" Target="../media/image27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8.png"/><Relationship Id="rId7" Type="http://schemas.openxmlformats.org/officeDocument/2006/relationships/slide" Target="slide3.xml"/><Relationship Id="rId12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image" Target="../media/image24.svg"/><Relationship Id="rId10" Type="http://schemas.openxmlformats.org/officeDocument/2006/relationships/slide" Target="slide7.xml"/><Relationship Id="rId4" Type="http://schemas.openxmlformats.org/officeDocument/2006/relationships/image" Target="../media/image23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9.png"/><Relationship Id="rId7" Type="http://schemas.openxmlformats.org/officeDocument/2006/relationships/slide" Target="slide3.xml"/><Relationship Id="rId12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image" Target="../media/image24.svg"/><Relationship Id="rId10" Type="http://schemas.openxmlformats.org/officeDocument/2006/relationships/slide" Target="slide7.xml"/><Relationship Id="rId4" Type="http://schemas.openxmlformats.org/officeDocument/2006/relationships/image" Target="../media/image23.pn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3.png"/><Relationship Id="rId7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slide" Target="slide3.xml"/><Relationship Id="rId11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slide" Target="slide8.xml"/><Relationship Id="rId4" Type="http://schemas.openxmlformats.org/officeDocument/2006/relationships/image" Target="../media/image24.sv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3.xml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slide" Target="slide2.xml"/><Relationship Id="rId17" Type="http://schemas.openxmlformats.org/officeDocument/2006/relationships/slide" Target="slide8.xml"/><Relationship Id="rId2" Type="http://schemas.openxmlformats.org/officeDocument/2006/relationships/notesSlide" Target="../notesSlides/notesSlide9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3.png"/><Relationship Id="rId11" Type="http://schemas.openxmlformats.org/officeDocument/2006/relationships/image" Target="../media/image24.svg"/><Relationship Id="rId5" Type="http://schemas.openxmlformats.org/officeDocument/2006/relationships/image" Target="../media/image32.png"/><Relationship Id="rId15" Type="http://schemas.openxmlformats.org/officeDocument/2006/relationships/slide" Target="slide5.xml"/><Relationship Id="rId10" Type="http://schemas.openxmlformats.org/officeDocument/2006/relationships/image" Target="../media/image23.png"/><Relationship Id="rId4" Type="http://schemas.openxmlformats.org/officeDocument/2006/relationships/image" Target="../media/image31.svg"/><Relationship Id="rId9" Type="http://schemas.openxmlformats.org/officeDocument/2006/relationships/slide" Target="slide6.xml"/><Relationship Id="rId1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>
            <a:off x="0" y="0"/>
            <a:ext cx="33470850" cy="1882775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89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703" y="16521001"/>
            <a:ext cx="6594280" cy="2104908"/>
          </a:xfrm>
          <a:prstGeom prst="rect">
            <a:avLst/>
          </a:prstGeom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6B3A566D-9451-4A88-AE9E-20646B1D6280}"/>
              </a:ext>
            </a:extLst>
          </p:cNvPr>
          <p:cNvSpPr txBox="1">
            <a:spLocks/>
          </p:cNvSpPr>
          <p:nvPr/>
        </p:nvSpPr>
        <p:spPr>
          <a:xfrm>
            <a:off x="702319" y="347716"/>
            <a:ext cx="30747416" cy="25860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l" defTabSz="3347070" rtl="0" eaLnBrk="1" latinLnBrk="0" hangingPunct="1">
              <a:spcBef>
                <a:spcPct val="0"/>
              </a:spcBef>
              <a:buNone/>
              <a:defRPr sz="9517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10400" dirty="0">
                <a:latin typeface="Helvetica" panose="020B0604020202020204" pitchFamily="34" charset="0"/>
                <a:cs typeface="Helvetica" panose="020B0604020202020204" pitchFamily="34" charset="0"/>
              </a:rPr>
              <a:t>Humans, Water, and Climate Change</a:t>
            </a:r>
            <a:br>
              <a:rPr lang="en-GB" sz="96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7200" dirty="0">
                <a:latin typeface="Helvetica" panose="020B0604020202020204" pitchFamily="34" charset="0"/>
                <a:cs typeface="Helvetica" panose="020B0604020202020204" pitchFamily="34" charset="0"/>
              </a:rPr>
              <a:t>Global Analysis of Conflicts and Cooperation and their Potential Drivers</a:t>
            </a:r>
            <a:endParaRPr lang="en-GB" sz="9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Subtitle 8">
            <a:extLst>
              <a:ext uri="{FF2B5EF4-FFF2-40B4-BE49-F238E27FC236}">
                <a16:creationId xmlns:a16="http://schemas.microsoft.com/office/drawing/2014/main" id="{9EB627B0-E787-4F71-914D-895192ECF4B5}"/>
              </a:ext>
            </a:extLst>
          </p:cNvPr>
          <p:cNvSpPr txBox="1">
            <a:spLocks/>
          </p:cNvSpPr>
          <p:nvPr/>
        </p:nvSpPr>
        <p:spPr>
          <a:xfrm>
            <a:off x="702318" y="3256705"/>
            <a:ext cx="27998803" cy="89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55151" indent="-1255151" algn="l" defTabSz="3347070" rtl="0" eaLnBrk="1" latinLnBrk="0" hangingPunct="1">
              <a:lnSpc>
                <a:spcPts val="10615"/>
              </a:lnSpc>
              <a:spcBef>
                <a:spcPct val="20000"/>
              </a:spcBef>
              <a:buSzPct val="93000"/>
              <a:buFont typeface="Verdana" pitchFamily="34" charset="0"/>
              <a:buChar char="●"/>
              <a:defRPr sz="732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719494" indent="-1045959" algn="l" defTabSz="33470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32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4183837" indent="-836767" algn="l" defTabSz="33470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32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857372" indent="-836767" algn="l" defTabSz="33470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32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7530907" indent="-836767" algn="l" defTabSz="33470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32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9204442" indent="-836767" algn="l" defTabSz="33470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3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77977" indent="-836767" algn="l" defTabSz="33470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3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51512" indent="-836767" algn="l" defTabSz="33470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3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225046" indent="-836767" algn="l" defTabSz="33470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32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Verdana" pitchFamily="34" charset="0"/>
              <a:buNone/>
            </a:pPr>
            <a:r>
              <a:rPr lang="en-GB" sz="4400" b="1" dirty="0">
                <a:latin typeface="Helvetica" panose="020B0604020202020204" pitchFamily="34" charset="0"/>
                <a:cs typeface="Helvetica" panose="020B0604020202020204" pitchFamily="34" charset="0"/>
              </a:rPr>
              <a:t>Elisie Kåresdotter</a:t>
            </a:r>
            <a:r>
              <a:rPr lang="en-GB" sz="44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4400" dirty="0" err="1">
                <a:latin typeface="Helvetica" panose="020B0604020202020204" pitchFamily="34" charset="0"/>
                <a:cs typeface="Helvetica" panose="020B0604020202020204" pitchFamily="34" charset="0"/>
              </a:rPr>
              <a:t>Siyuan</a:t>
            </a:r>
            <a:r>
              <a:rPr lang="en-GB" sz="4400" dirty="0">
                <a:latin typeface="Helvetica" panose="020B0604020202020204" pitchFamily="34" charset="0"/>
                <a:cs typeface="Helvetica" panose="020B0604020202020204" pitchFamily="34" charset="0"/>
              </a:rPr>
              <a:t> Li, Haozhi Pan, and Zahra Kalantari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5D2D1C-B340-4D00-B119-1C73A007D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57" y="228368"/>
            <a:ext cx="2952926" cy="2952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FBCD8F-3280-45FF-A2BC-71C0A435AF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00" b="90000" l="10000" r="90000">
                        <a14:foregroundMark x1="33200" y1="10200" x2="22800" y2="17600"/>
                        <a14:foregroundMark x1="22800" y1="17600" x2="11200" y2="34600"/>
                        <a14:foregroundMark x1="44600" y1="7800" x2="63200" y2="8400"/>
                        <a14:foregroundMark x1="63200" y1="8400" x2="72000" y2="13200"/>
                        <a14:foregroundMark x1="65600" y1="16000" x2="64200" y2="19000"/>
                        <a14:foregroundMark x1="80800" y1="28400" x2="77000" y2="38600"/>
                        <a14:foregroundMark x1="77000" y1="38600" x2="81000" y2="61600"/>
                        <a14:foregroundMark x1="81000" y1="61600" x2="74000" y2="71000"/>
                        <a14:foregroundMark x1="74000" y1="71000" x2="27600" y2="76400"/>
                        <a14:foregroundMark x1="27600" y1="76400" x2="14000" y2="67400"/>
                        <a14:foregroundMark x1="14000" y1="67400" x2="15000" y2="39200"/>
                        <a14:foregroundMark x1="15000" y1="39200" x2="26000" y2="20200"/>
                        <a14:foregroundMark x1="26000" y1="20200" x2="49000" y2="12600"/>
                        <a14:foregroundMark x1="49000" y1="12600" x2="57400" y2="26800"/>
                        <a14:foregroundMark x1="57400" y1="26800" x2="50600" y2="82200"/>
                        <a14:foregroundMark x1="50600" y1="82200" x2="50600" y2="82000"/>
                        <a14:foregroundMark x1="21200" y1="23600" x2="53200" y2="67600"/>
                        <a14:foregroundMark x1="53200" y1="67600" x2="73400" y2="79400"/>
                        <a14:foregroundMark x1="73400" y1="79400" x2="76400" y2="79200"/>
                        <a14:foregroundMark x1="82000" y1="24800" x2="35400" y2="60400"/>
                        <a14:foregroundMark x1="57600" y1="26600" x2="71200" y2="51400"/>
                        <a14:foregroundMark x1="71200" y1="51400" x2="62000" y2="65400"/>
                        <a14:foregroundMark x1="62000" y1="65400" x2="57000" y2="68800"/>
                        <a14:foregroundMark x1="57200" y1="26400" x2="42200" y2="28000"/>
                        <a14:foregroundMark x1="42200" y1="28000" x2="22000" y2="42400"/>
                        <a14:foregroundMark x1="22000" y1="42400" x2="31600" y2="63400"/>
                        <a14:foregroundMark x1="31600" y1="63400" x2="35400" y2="66800"/>
                        <a14:foregroundMark x1="48400" y1="18000" x2="59000" y2="17400"/>
                        <a14:foregroundMark x1="59000" y1="17400" x2="77600" y2="22200"/>
                        <a14:foregroundMark x1="77600" y1="22200" x2="79000" y2="25800"/>
                        <a14:foregroundMark x1="81200" y1="28600" x2="86200" y2="48200"/>
                        <a14:foregroundMark x1="86200" y1="48200" x2="86000" y2="59000"/>
                        <a14:foregroundMark x1="71000" y1="35400" x2="74400" y2="53600"/>
                        <a14:foregroundMark x1="68800" y1="52800" x2="46800" y2="50800"/>
                        <a14:foregroundMark x1="46800" y1="50800" x2="39400" y2="38600"/>
                        <a14:foregroundMark x1="39400" y1="38600" x2="49000" y2="41400"/>
                        <a14:foregroundMark x1="49000" y1="41400" x2="47600" y2="38000"/>
                        <a14:foregroundMark x1="77200" y1="70000" x2="55000" y2="83200"/>
                        <a14:foregroundMark x1="55000" y1="83200" x2="33400" y2="83000"/>
                        <a14:foregroundMark x1="33400" y1="83000" x2="24600" y2="77200"/>
                        <a14:foregroundMark x1="30200" y1="78600" x2="38400" y2="81800"/>
                        <a14:foregroundMark x1="39600" y1="66000" x2="47800" y2="68600"/>
                        <a14:backgroundMark x1="56400" y1="93400" x2="56400" y2="93000"/>
                        <a14:backgroundMark x1="56000" y1="92800" x2="54800" y2="93400"/>
                        <a14:backgroundMark x1="54600" y1="93400" x2="55400" y2="93200"/>
                        <a14:backgroundMark x1="43200" y1="92800" x2="47000" y2="93200"/>
                        <a14:backgroundMark x1="56200" y1="92800" x2="51600" y2="93000"/>
                        <a14:backgroundMark x1="50400" y1="93200" x2="45800" y2="93400"/>
                        <a14:backgroundMark x1="92800" y1="39800" x2="93200" y2="42000"/>
                        <a14:backgroundMark x1="93800" y1="56400" x2="93000" y2="59000"/>
                        <a14:backgroundMark x1="45400" y1="93000" x2="50600" y2="93000"/>
                        <a14:backgroundMark x1="93200" y1="56600" x2="93000" y2="59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249" y="16436399"/>
            <a:ext cx="2519016" cy="2519016"/>
          </a:xfrm>
          <a:prstGeom prst="rect">
            <a:avLst/>
          </a:prstGeom>
        </p:spPr>
      </p:pic>
      <p:pic>
        <p:nvPicPr>
          <p:cNvPr id="1026" name="Picture 2" descr="Home Page - Shanghai Jiao Tong University">
            <a:extLst>
              <a:ext uri="{FF2B5EF4-FFF2-40B4-BE49-F238E27FC236}">
                <a16:creationId xmlns:a16="http://schemas.microsoft.com/office/drawing/2014/main" id="{21A3F8BD-A83A-49B3-B5AD-F9052B7E6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90"/>
          <a:stretch/>
        </p:blipFill>
        <p:spPr bwMode="auto">
          <a:xfrm>
            <a:off x="22173323" y="16668221"/>
            <a:ext cx="2247058" cy="2072839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6A7033-DCE0-4BDF-AD82-EBAEF92BDF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222" y="16765179"/>
            <a:ext cx="1975881" cy="1975881"/>
          </a:xfrm>
          <a:prstGeom prst="rect">
            <a:avLst/>
          </a:prstGeom>
        </p:spPr>
      </p:pic>
      <p:sp>
        <p:nvSpPr>
          <p:cNvPr id="20" name="Rektangel 9">
            <a:extLst>
              <a:ext uri="{FF2B5EF4-FFF2-40B4-BE49-F238E27FC236}">
                <a16:creationId xmlns:a16="http://schemas.microsoft.com/office/drawing/2014/main" id="{E1ABF08C-F008-4C5C-82CA-B747187290A8}"/>
              </a:ext>
            </a:extLst>
          </p:cNvPr>
          <p:cNvSpPr/>
          <p:nvPr/>
        </p:nvSpPr>
        <p:spPr>
          <a:xfrm>
            <a:off x="17664790" y="3300642"/>
            <a:ext cx="15103741" cy="5552620"/>
          </a:xfrm>
          <a:prstGeom prst="cloudCallou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Helvetica" panose="020B0604020202020204" pitchFamily="34" charset="0"/>
                <a:cs typeface="Helvetica" panose="020B0604020202020204" pitchFamily="34" charset="0"/>
              </a:rPr>
              <a:t>How is climate change affecting human conflict and cooperation over water?</a:t>
            </a:r>
          </a:p>
        </p:txBody>
      </p:sp>
      <p:pic>
        <p:nvPicPr>
          <p:cNvPr id="56" name="Bildobjekt 5">
            <a:hlinkClick r:id="rId9" action="ppaction://hlinksldjump"/>
            <a:extLst>
              <a:ext uri="{FF2B5EF4-FFF2-40B4-BE49-F238E27FC236}">
                <a16:creationId xmlns:a16="http://schemas.microsoft.com/office/drawing/2014/main" id="{0F0BD0D9-0F70-4F35-9F37-D77C8DE0AE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1" y="12485801"/>
            <a:ext cx="8531918" cy="5785057"/>
          </a:xfrm>
          <a:prstGeom prst="rect">
            <a:avLst/>
          </a:prstGeom>
        </p:spPr>
      </p:pic>
      <p:sp>
        <p:nvSpPr>
          <p:cNvPr id="10" name="Speech Bubble: Oval 9">
            <a:hlinkClick r:id="rId9" action="ppaction://hlinksldjump"/>
            <a:extLst>
              <a:ext uri="{FF2B5EF4-FFF2-40B4-BE49-F238E27FC236}">
                <a16:creationId xmlns:a16="http://schemas.microsoft.com/office/drawing/2014/main" id="{B1A9DB93-D73E-4913-BB8E-4EB68A0D6580}"/>
              </a:ext>
            </a:extLst>
          </p:cNvPr>
          <p:cNvSpPr/>
          <p:nvPr/>
        </p:nvSpPr>
        <p:spPr>
          <a:xfrm>
            <a:off x="6022903" y="9790664"/>
            <a:ext cx="10712522" cy="2323977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Human or climate-driven water change?</a:t>
            </a:r>
          </a:p>
        </p:txBody>
      </p:sp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831F2ADC-D250-469C-8F8B-7FDEE1CABB4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" t="923" r="5978" b="26173"/>
          <a:stretch/>
        </p:blipFill>
        <p:spPr>
          <a:xfrm>
            <a:off x="447792" y="5923904"/>
            <a:ext cx="7320139" cy="3804546"/>
          </a:xfrm>
          <a:prstGeom prst="rect">
            <a:avLst/>
          </a:prstGeom>
        </p:spPr>
      </p:pic>
      <p:sp>
        <p:nvSpPr>
          <p:cNvPr id="57" name="Speech Bubble: Oval 56">
            <a:hlinkClick r:id="rId11" action="ppaction://hlinksldjump"/>
            <a:extLst>
              <a:ext uri="{FF2B5EF4-FFF2-40B4-BE49-F238E27FC236}">
                <a16:creationId xmlns:a16="http://schemas.microsoft.com/office/drawing/2014/main" id="{B6765BAD-7C1B-4924-BC5C-D533D0B98565}"/>
              </a:ext>
            </a:extLst>
          </p:cNvPr>
          <p:cNvSpPr/>
          <p:nvPr/>
        </p:nvSpPr>
        <p:spPr>
          <a:xfrm>
            <a:off x="3047590" y="4245700"/>
            <a:ext cx="4852348" cy="1436519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Where?</a:t>
            </a:r>
          </a:p>
        </p:txBody>
      </p:sp>
      <p:pic>
        <p:nvPicPr>
          <p:cNvPr id="15" name="Picture 14">
            <a:hlinkClick r:id="rId13" action="ppaction://hlinksldjump"/>
            <a:extLst>
              <a:ext uri="{FF2B5EF4-FFF2-40B4-BE49-F238E27FC236}">
                <a16:creationId xmlns:a16="http://schemas.microsoft.com/office/drawing/2014/main" id="{0A2DE95B-8ABC-4338-96CA-4258B5748C7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593" y="12480433"/>
            <a:ext cx="7532625" cy="5785056"/>
          </a:xfrm>
          <a:prstGeom prst="rect">
            <a:avLst/>
          </a:prstGeom>
        </p:spPr>
      </p:pic>
      <p:sp>
        <p:nvSpPr>
          <p:cNvPr id="58" name="Speech Bubble: Oval 57">
            <a:hlinkClick r:id="rId15" action="ppaction://hlinksldjump"/>
            <a:extLst>
              <a:ext uri="{FF2B5EF4-FFF2-40B4-BE49-F238E27FC236}">
                <a16:creationId xmlns:a16="http://schemas.microsoft.com/office/drawing/2014/main" id="{9E59B3E2-91C5-4F38-AC26-0CA62EEB9ED7}"/>
              </a:ext>
            </a:extLst>
          </p:cNvPr>
          <p:cNvSpPr/>
          <p:nvPr/>
        </p:nvSpPr>
        <p:spPr>
          <a:xfrm>
            <a:off x="17761819" y="10142323"/>
            <a:ext cx="10422875" cy="2323977"/>
          </a:xfrm>
          <a:prstGeom prst="wedgeEllipseCallou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research gaps remain?</a:t>
            </a:r>
          </a:p>
        </p:txBody>
      </p:sp>
      <p:sp>
        <p:nvSpPr>
          <p:cNvPr id="59" name="Speech Bubble: Oval 58">
            <a:hlinkClick r:id="rId16" action="ppaction://hlinksldjump"/>
            <a:extLst>
              <a:ext uri="{FF2B5EF4-FFF2-40B4-BE49-F238E27FC236}">
                <a16:creationId xmlns:a16="http://schemas.microsoft.com/office/drawing/2014/main" id="{BAEFC576-3E15-48AD-A186-48F09433237A}"/>
              </a:ext>
            </a:extLst>
          </p:cNvPr>
          <p:cNvSpPr/>
          <p:nvPr/>
        </p:nvSpPr>
        <p:spPr>
          <a:xfrm>
            <a:off x="8185231" y="4177899"/>
            <a:ext cx="4968552" cy="1436519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Trends?</a:t>
            </a:r>
          </a:p>
        </p:txBody>
      </p:sp>
      <p:sp>
        <p:nvSpPr>
          <p:cNvPr id="66" name="textruta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40C8357-7C7D-427B-A919-7A89D2AFD7D9}"/>
              </a:ext>
            </a:extLst>
          </p:cNvPr>
          <p:cNvSpPr txBox="1"/>
          <p:nvPr/>
        </p:nvSpPr>
        <p:spPr>
          <a:xfrm>
            <a:off x="29159197" y="11762757"/>
            <a:ext cx="4067514" cy="3785652"/>
          </a:xfrm>
          <a:prstGeom prst="actionButtonForwardNex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Verdana" panose="020B0604030504040204" pitchFamily="34" charset="0"/>
                <a:ea typeface="Verdana" panose="020B0604030504040204" pitchFamily="34" charset="0"/>
              </a:rPr>
              <a:t>CLICK QUESTIONS OR FIGURES FOR MORE INFO</a:t>
            </a:r>
          </a:p>
        </p:txBody>
      </p:sp>
      <p:sp>
        <p:nvSpPr>
          <p:cNvPr id="74" name="Speech Bubble: Oval 73">
            <a:hlinkClick r:id="rId17" action="ppaction://hlinksldjump"/>
            <a:extLst>
              <a:ext uri="{FF2B5EF4-FFF2-40B4-BE49-F238E27FC236}">
                <a16:creationId xmlns:a16="http://schemas.microsoft.com/office/drawing/2014/main" id="{99E5EAE2-4F66-4331-91A5-D5EAA5BDCE0D}"/>
              </a:ext>
            </a:extLst>
          </p:cNvPr>
          <p:cNvSpPr/>
          <p:nvPr/>
        </p:nvSpPr>
        <p:spPr>
          <a:xfrm>
            <a:off x="18313344" y="13034658"/>
            <a:ext cx="10422875" cy="3065205"/>
          </a:xfrm>
          <a:prstGeom prst="wedgeEllipseCallout">
            <a:avLst/>
          </a:prstGeom>
          <a:solidFill>
            <a:srgbClr val="277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Can cooperation mitigate water conflict?</a:t>
            </a:r>
          </a:p>
        </p:txBody>
      </p:sp>
      <p:pic>
        <p:nvPicPr>
          <p:cNvPr id="75" name="Bild 25" descr="Pil: rak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FCBAB53-061C-4141-BF16-F395B88144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30783091" y="15157235"/>
            <a:ext cx="2020642" cy="2020642"/>
          </a:xfrm>
          <a:prstGeom prst="rect">
            <a:avLst/>
          </a:prstGeom>
        </p:spPr>
      </p:pic>
      <p:pic>
        <p:nvPicPr>
          <p:cNvPr id="76" name="Picture 75">
            <a:hlinkClick r:id="rId16" action="ppaction://hlinksldjump"/>
            <a:extLst>
              <a:ext uri="{FF2B5EF4-FFF2-40B4-BE49-F238E27FC236}">
                <a16:creationId xmlns:a16="http://schemas.microsoft.com/office/drawing/2014/main" id="{F5E5F160-F327-4AC3-B3DC-6D7F928C940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41" y="5891782"/>
            <a:ext cx="6336704" cy="384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7">
            <a:extLst>
              <a:ext uri="{FF2B5EF4-FFF2-40B4-BE49-F238E27FC236}">
                <a16:creationId xmlns:a16="http://schemas.microsoft.com/office/drawing/2014/main" id="{931CFF9B-448A-499C-A07C-D651DDDE6C7E}"/>
              </a:ext>
            </a:extLst>
          </p:cNvPr>
          <p:cNvSpPr txBox="1">
            <a:spLocks/>
          </p:cNvSpPr>
          <p:nvPr/>
        </p:nvSpPr>
        <p:spPr>
          <a:xfrm>
            <a:off x="1685753" y="305907"/>
            <a:ext cx="30508248" cy="307080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89046" rtl="0" eaLnBrk="1" latinLnBrk="0" hangingPunct="1">
              <a:spcBef>
                <a:spcPct val="0"/>
              </a:spcBef>
              <a:buNone/>
              <a:defRPr sz="26128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8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openly available comprehensive water cooperation and conflict dataset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38219-844D-46F2-8A5A-C09A45D88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932" y="13693131"/>
            <a:ext cx="3353592" cy="3353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7EF83C-95AE-4D26-A545-06F16401C16B}"/>
              </a:ext>
            </a:extLst>
          </p:cNvPr>
          <p:cNvSpPr txBox="1"/>
          <p:nvPr/>
        </p:nvSpPr>
        <p:spPr>
          <a:xfrm>
            <a:off x="24903088" y="14047395"/>
            <a:ext cx="4289721" cy="2207240"/>
          </a:xfrm>
          <a:prstGeom prst="wedgeEllipseCallout">
            <a:avLst>
              <a:gd name="adj1" fmla="val 58037"/>
              <a:gd name="adj2" fmla="val 14859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Download dataset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2F52C27-7DCB-46A6-9991-62EBECA7E4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" t="924" r="-617" b="-933"/>
          <a:stretch/>
        </p:blipFill>
        <p:spPr>
          <a:xfrm>
            <a:off x="1325713" y="3894410"/>
            <a:ext cx="17219906" cy="1051316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8ED606C-946C-4C13-A414-9699C3CFFBD9}"/>
              </a:ext>
            </a:extLst>
          </p:cNvPr>
          <p:cNvSpPr txBox="1"/>
          <p:nvPr/>
        </p:nvSpPr>
        <p:spPr>
          <a:xfrm>
            <a:off x="19022353" y="3781406"/>
            <a:ext cx="13370343" cy="10988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ts val="2017"/>
              </a:spcBef>
              <a:buFont typeface="Arial" panose="020B0604020202020204" pitchFamily="34" charset="0"/>
              <a:buNone/>
            </a:pPr>
            <a:r>
              <a:rPr lang="en-US" sz="5200" dirty="0">
                <a:latin typeface="Helvetica" panose="020B0604020202020204" pitchFamily="34" charset="0"/>
                <a:cs typeface="Helvetica" panose="020B0604020202020204" pitchFamily="34" charset="0"/>
              </a:rPr>
              <a:t>An extended more up-to-date event database was created by: </a:t>
            </a:r>
          </a:p>
          <a:p>
            <a:pPr marL="514350" indent="-514350" algn="just">
              <a:lnSpc>
                <a:spcPct val="120000"/>
              </a:lnSpc>
              <a:spcBef>
                <a:spcPts val="1200"/>
              </a:spcBef>
              <a:buClrTx/>
              <a:buFont typeface="Arial" panose="020B0604020202020204" pitchFamily="34" charset="0"/>
              <a:buAutoNum type="arabicParenR"/>
            </a:pPr>
            <a:r>
              <a:rPr lang="en-US" sz="5200" dirty="0">
                <a:latin typeface="Helvetica" panose="020B0604020202020204" pitchFamily="34" charset="0"/>
                <a:cs typeface="Helvetica" panose="020B0604020202020204" pitchFamily="34" charset="0"/>
              </a:rPr>
              <a:t> Merging the Water Conflict Chronology &amp; Transboundary Freshwater Disputes Databases.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AutoNum type="arabicParenR"/>
            </a:pPr>
            <a:r>
              <a:rPr lang="en-US" sz="5200" dirty="0">
                <a:latin typeface="Helvetica" panose="020B0604020202020204" pitchFamily="34" charset="0"/>
                <a:cs typeface="Helvetica" panose="020B0604020202020204" pitchFamily="34" charset="0"/>
              </a:rPr>
              <a:t> Extension of cooperation events beyond 2008 using a news search. 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Tx/>
            </a:pP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ClrTx/>
            </a:pPr>
            <a:r>
              <a:rPr lang="en-US" sz="5200" dirty="0">
                <a:latin typeface="Helvetica" panose="020B0604020202020204" pitchFamily="34" charset="0"/>
                <a:cs typeface="Helvetica" panose="020B0604020202020204" pitchFamily="34" charset="0"/>
              </a:rPr>
              <a:t>Water availability plays an important part, as dry areas tend to have both more conflict and cooperation.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2A6FB76-DA57-4DF5-B39A-04F7EE8BBCBB}"/>
              </a:ext>
            </a:extLst>
          </p:cNvPr>
          <p:cNvGrpSpPr/>
          <p:nvPr/>
        </p:nvGrpSpPr>
        <p:grpSpPr>
          <a:xfrm>
            <a:off x="2049339" y="16618090"/>
            <a:ext cx="27633048" cy="2071171"/>
            <a:chOff x="2049339" y="16618090"/>
            <a:chExt cx="27633048" cy="207117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5F1EF082-D683-419B-9B5D-F1058E00B019}"/>
                </a:ext>
              </a:extLst>
            </p:cNvPr>
            <p:cNvGrpSpPr/>
            <p:nvPr/>
          </p:nvGrpSpPr>
          <p:grpSpPr>
            <a:xfrm>
              <a:off x="2049339" y="16668619"/>
              <a:ext cx="24626898" cy="2020642"/>
              <a:chOff x="2049339" y="16668619"/>
              <a:chExt cx="24626898" cy="2020642"/>
            </a:xfrm>
          </p:grpSpPr>
          <p:sp>
            <p:nvSpPr>
              <p:cNvPr id="163" name="Hem 75">
                <a:hlinkClick r:id="" action="ppaction://hlinkshowjump?jump=firstslide" highlightClick="1"/>
                <a:extLst>
                  <a:ext uri="{FF2B5EF4-FFF2-40B4-BE49-F238E27FC236}">
                    <a16:creationId xmlns:a16="http://schemas.microsoft.com/office/drawing/2014/main" id="{81DA39DE-893A-46A8-B7E5-2E4B924983E4}"/>
                  </a:ext>
                </a:extLst>
              </p:cNvPr>
              <p:cNvSpPr/>
              <p:nvPr/>
            </p:nvSpPr>
            <p:spPr>
              <a:xfrm>
                <a:off x="2049339" y="16752110"/>
                <a:ext cx="2020642" cy="1853661"/>
              </a:xfrm>
              <a:prstGeom prst="actionButtonHom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164" name="Bild 26" descr="Pil: rak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2AA101B5-A4DA-46AF-B08A-293CDB97DA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01845" y="16668619"/>
                <a:ext cx="2020642" cy="2020642"/>
              </a:xfrm>
              <a:prstGeom prst="rect">
                <a:avLst/>
              </a:prstGeom>
            </p:spPr>
          </p:pic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0CB9B61A-147A-43D4-A20E-DB7550F5B337}"/>
                  </a:ext>
                </a:extLst>
              </p:cNvPr>
              <p:cNvGrpSpPr/>
              <p:nvPr/>
            </p:nvGrpSpPr>
            <p:grpSpPr>
              <a:xfrm>
                <a:off x="8379332" y="16668621"/>
                <a:ext cx="18296905" cy="1890270"/>
                <a:chOff x="6650305" y="16710340"/>
                <a:chExt cx="18296905" cy="1890270"/>
              </a:xfrm>
            </p:grpSpPr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16DD0F84-3A3A-4245-854E-066F5DF98772}"/>
                    </a:ext>
                  </a:extLst>
                </p:cNvPr>
                <p:cNvGrpSpPr/>
                <p:nvPr/>
              </p:nvGrpSpPr>
              <p:grpSpPr>
                <a:xfrm>
                  <a:off x="6650305" y="16710340"/>
                  <a:ext cx="18296905" cy="1890270"/>
                  <a:chOff x="6650305" y="16710340"/>
                  <a:chExt cx="18296905" cy="1890270"/>
                </a:xfrm>
              </p:grpSpPr>
              <p:grpSp>
                <p:nvGrpSpPr>
                  <p:cNvPr id="168" name="Group 167">
                    <a:extLst>
                      <a:ext uri="{FF2B5EF4-FFF2-40B4-BE49-F238E27FC236}">
                        <a16:creationId xmlns:a16="http://schemas.microsoft.com/office/drawing/2014/main" id="{F2D596F9-AE01-4F9A-9A4C-84E75B34F074}"/>
                      </a:ext>
                    </a:extLst>
                  </p:cNvPr>
                  <p:cNvGrpSpPr/>
                  <p:nvPr/>
                </p:nvGrpSpPr>
                <p:grpSpPr>
                  <a:xfrm>
                    <a:off x="6650305" y="16710340"/>
                    <a:ext cx="18296905" cy="1890270"/>
                    <a:chOff x="7302377" y="13418464"/>
                    <a:chExt cx="18296905" cy="1890270"/>
                  </a:xfrm>
                </p:grpSpPr>
                <p:grpSp>
                  <p:nvGrpSpPr>
                    <p:cNvPr id="170" name="Group 169">
                      <a:extLst>
                        <a:ext uri="{FF2B5EF4-FFF2-40B4-BE49-F238E27FC236}">
                          <a16:creationId xmlns:a16="http://schemas.microsoft.com/office/drawing/2014/main" id="{7165983B-08E2-4482-B699-C364E4D71EE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02377" y="13423896"/>
                      <a:ext cx="2434795" cy="1822509"/>
                      <a:chOff x="5770800" y="4892249"/>
                      <a:chExt cx="3370828" cy="2505348"/>
                    </a:xfrm>
                  </p:grpSpPr>
                  <p:sp>
                    <p:nvSpPr>
                      <p:cNvPr id="186" name="Rectangle 185">
                        <a:hlinkClick r:id="rId7" action="ppaction://hlinksldjump"/>
                        <a:extLst>
                          <a:ext uri="{FF2B5EF4-FFF2-40B4-BE49-F238E27FC236}">
                            <a16:creationId xmlns:a16="http://schemas.microsoft.com/office/drawing/2014/main" id="{C21F5AB2-F5F3-495F-B46B-E76C522E59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70800" y="4892249"/>
                        <a:ext cx="3370828" cy="250534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87" name="TextBox 186">
                        <a:hlinkClick r:id="rId7" action="ppaction://hlinksldjump"/>
                        <a:extLst>
                          <a:ext uri="{FF2B5EF4-FFF2-40B4-BE49-F238E27FC236}">
                            <a16:creationId xmlns:a16="http://schemas.microsoft.com/office/drawing/2014/main" id="{C41B1583-A433-4174-83A9-597188C3F0F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53523" y="5537397"/>
                        <a:ext cx="3071202" cy="10154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2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WHERE</a:t>
                        </a:r>
                      </a:p>
                    </p:txBody>
                  </p:sp>
                </p:grpSp>
                <p:grpSp>
                  <p:nvGrpSpPr>
                    <p:cNvPr id="171" name="Group 170">
                      <a:extLst>
                        <a:ext uri="{FF2B5EF4-FFF2-40B4-BE49-F238E27FC236}">
                          <a16:creationId xmlns:a16="http://schemas.microsoft.com/office/drawing/2014/main" id="{A57DAB77-046D-4725-80AC-7FC637324C5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99666" y="13418464"/>
                      <a:ext cx="2590452" cy="1853227"/>
                      <a:chOff x="10198441" y="4869586"/>
                      <a:chExt cx="3651041" cy="2547574"/>
                    </a:xfrm>
                  </p:grpSpPr>
                  <p:sp>
                    <p:nvSpPr>
                      <p:cNvPr id="184" name="Rectangle 183">
                        <a:hlinkClick r:id="rId8" action="ppaction://hlinksldjump"/>
                        <a:extLst>
                          <a:ext uri="{FF2B5EF4-FFF2-40B4-BE49-F238E27FC236}">
                            <a16:creationId xmlns:a16="http://schemas.microsoft.com/office/drawing/2014/main" id="{9CA0D5AA-5123-4D43-831D-341F2DE3F1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1868" y="4869586"/>
                        <a:ext cx="3431655" cy="254757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85" name="TextBox 184">
                        <a:hlinkClick r:id="rId8" action="ppaction://hlinksldjump"/>
                        <a:extLst>
                          <a:ext uri="{FF2B5EF4-FFF2-40B4-BE49-F238E27FC236}">
                            <a16:creationId xmlns:a16="http://schemas.microsoft.com/office/drawing/2014/main" id="{F4108951-8121-49D3-90F3-DA466ABADA3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198441" y="4993401"/>
                        <a:ext cx="3651041" cy="24116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CONFLICT – COOP TRENDS</a:t>
                        </a:r>
                      </a:p>
                    </p:txBody>
                  </p:sp>
                </p:grpSp>
                <p:grpSp>
                  <p:nvGrpSpPr>
                    <p:cNvPr id="172" name="Group 171">
                      <a:extLst>
                        <a:ext uri="{FF2B5EF4-FFF2-40B4-BE49-F238E27FC236}">
                          <a16:creationId xmlns:a16="http://schemas.microsoft.com/office/drawing/2014/main" id="{5D2C54D9-058C-479C-95BD-69A5844C1F5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878236" y="13449178"/>
                      <a:ext cx="2437264" cy="1822508"/>
                      <a:chOff x="6125642" y="4927010"/>
                      <a:chExt cx="3401627" cy="2496727"/>
                    </a:xfrm>
                    <a:solidFill>
                      <a:srgbClr val="C2C2B0"/>
                    </a:solidFill>
                  </p:grpSpPr>
                  <p:sp>
                    <p:nvSpPr>
                      <p:cNvPr id="182" name="Rectangle 181">
                        <a:hlinkClick r:id="rId9" action="ppaction://hlinksldjump"/>
                        <a:extLst>
                          <a:ext uri="{FF2B5EF4-FFF2-40B4-BE49-F238E27FC236}">
                            <a16:creationId xmlns:a16="http://schemas.microsoft.com/office/drawing/2014/main" id="{E58A19CA-CE7F-4269-8BD5-874645219C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25642" y="4927010"/>
                        <a:ext cx="3401627" cy="249672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83" name="TextBox 182">
                        <a:hlinkClick r:id="rId9" action="ppaction://hlinksldjump"/>
                        <a:extLst>
                          <a:ext uri="{FF2B5EF4-FFF2-40B4-BE49-F238E27FC236}">
                            <a16:creationId xmlns:a16="http://schemas.microsoft.com/office/drawing/2014/main" id="{8416FF81-094E-4BF3-873C-ABBEFDDC54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23330" y="4940310"/>
                        <a:ext cx="3066147" cy="24033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HUMAN WATER CHANGE</a:t>
                        </a:r>
                      </a:p>
                    </p:txBody>
                  </p:sp>
                </p:grpSp>
                <p:grpSp>
                  <p:nvGrpSpPr>
                    <p:cNvPr id="173" name="Group 172">
                      <a:extLst>
                        <a:ext uri="{FF2B5EF4-FFF2-40B4-BE49-F238E27FC236}">
                          <a16:creationId xmlns:a16="http://schemas.microsoft.com/office/drawing/2014/main" id="{1FF9FD7A-20D9-47AA-AEE7-0F31448AAA5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362456" y="13449176"/>
                      <a:ext cx="2626761" cy="1859558"/>
                      <a:chOff x="5869063" y="4950723"/>
                      <a:chExt cx="3823665" cy="2556281"/>
                    </a:xfrm>
                  </p:grpSpPr>
                  <p:sp>
                    <p:nvSpPr>
                      <p:cNvPr id="180" name="Rectangle 179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1DF08646-F5E5-4C08-80D4-65ABE0A7D4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8539" y="4950723"/>
                        <a:ext cx="3544225" cy="248648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81" name="TextBox 180">
                        <a:hlinkClick r:id="rId10" action="ppaction://hlinksldjump"/>
                        <a:extLst>
                          <a:ext uri="{FF2B5EF4-FFF2-40B4-BE49-F238E27FC236}">
                            <a16:creationId xmlns:a16="http://schemas.microsoft.com/office/drawing/2014/main" id="{B49BD2B8-6F73-41CB-A80B-F030731FE74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69063" y="5095381"/>
                        <a:ext cx="3823665" cy="24116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REGIONAL</a:t>
                        </a:r>
                      </a:p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CHANGE &amp; CONFLICT</a:t>
                        </a:r>
                      </a:p>
                    </p:txBody>
                  </p:sp>
                </p:grpSp>
                <p:grpSp>
                  <p:nvGrpSpPr>
                    <p:cNvPr id="174" name="Group 173">
                      <a:extLst>
                        <a:ext uri="{FF2B5EF4-FFF2-40B4-BE49-F238E27FC236}">
                          <a16:creationId xmlns:a16="http://schemas.microsoft.com/office/drawing/2014/main" id="{79B0DCBB-DF43-42B6-B041-D15EBFF392A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555014" y="13501953"/>
                      <a:ext cx="2213223" cy="1804891"/>
                      <a:chOff x="2693501" y="5080389"/>
                      <a:chExt cx="3348601" cy="2481326"/>
                    </a:xfrm>
                    <a:solidFill>
                      <a:srgbClr val="B9C7ED"/>
                    </a:solidFill>
                  </p:grpSpPr>
                  <p:sp>
                    <p:nvSpPr>
                      <p:cNvPr id="178" name="Rectangle 177">
                        <a:hlinkClick r:id="rId11" action="ppaction://hlinksldjump"/>
                        <a:extLst>
                          <a:ext uri="{FF2B5EF4-FFF2-40B4-BE49-F238E27FC236}">
                            <a16:creationId xmlns:a16="http://schemas.microsoft.com/office/drawing/2014/main" id="{C8916BC0-8DA2-4E82-837D-D87E882191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6929" y="5080389"/>
                        <a:ext cx="2967161" cy="248132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 dirty="0"/>
                      </a:p>
                    </p:txBody>
                  </p:sp>
                  <p:sp>
                    <p:nvSpPr>
                      <p:cNvPr id="179" name="TextBox 178">
                        <a:hlinkClick r:id="rId11" action="ppaction://hlinksldjump"/>
                        <a:extLst>
                          <a:ext uri="{FF2B5EF4-FFF2-40B4-BE49-F238E27FC236}">
                            <a16:creationId xmlns:a16="http://schemas.microsoft.com/office/drawing/2014/main" id="{C78CFD37-0FFA-4D8A-BC4A-C91D9946746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93501" y="5386424"/>
                        <a:ext cx="3348601" cy="181943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CONNECTIONS</a:t>
                        </a:r>
                      </a:p>
                    </p:txBody>
                  </p:sp>
                </p:grpSp>
                <p:grpSp>
                  <p:nvGrpSpPr>
                    <p:cNvPr id="175" name="Group 174">
                      <a:extLst>
                        <a:ext uri="{FF2B5EF4-FFF2-40B4-BE49-F238E27FC236}">
                          <a16:creationId xmlns:a16="http://schemas.microsoft.com/office/drawing/2014/main" id="{D9447D4B-8FD3-4745-9B81-93EC698D06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104003" y="13501953"/>
                      <a:ext cx="2495279" cy="1804891"/>
                      <a:chOff x="3124344" y="5071460"/>
                      <a:chExt cx="3454561" cy="2481329"/>
                    </a:xfrm>
                    <a:solidFill>
                      <a:srgbClr val="B9C7ED"/>
                    </a:solidFill>
                  </p:grpSpPr>
                  <p:sp>
                    <p:nvSpPr>
                      <p:cNvPr id="176" name="Rectangle 175">
                        <a:hlinkClick r:id="rId12" action="ppaction://hlinksldjump"/>
                        <a:extLst>
                          <a:ext uri="{FF2B5EF4-FFF2-40B4-BE49-F238E27FC236}">
                            <a16:creationId xmlns:a16="http://schemas.microsoft.com/office/drawing/2014/main" id="{7F2C7E5D-EE47-4A0F-B6A9-C59F82068E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24344" y="5071460"/>
                        <a:ext cx="3362158" cy="2481329"/>
                      </a:xfrm>
                      <a:prstGeom prst="rect">
                        <a:avLst/>
                      </a:prstGeom>
                      <a:solidFill>
                        <a:srgbClr val="277681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77" name="TextBox 176">
                        <a:hlinkClick r:id="rId12" action="ppaction://hlinksldjump"/>
                        <a:extLst>
                          <a:ext uri="{FF2B5EF4-FFF2-40B4-BE49-F238E27FC236}">
                            <a16:creationId xmlns:a16="http://schemas.microsoft.com/office/drawing/2014/main" id="{A67C03E6-7C40-4F69-801A-7154735396A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383670" y="5339968"/>
                        <a:ext cx="3195235" cy="18194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COOPE-RATION</a:t>
                        </a:r>
                      </a:p>
                    </p:txBody>
                  </p:sp>
                </p:grpSp>
              </p:grpSp>
              <p:sp>
                <p:nvSpPr>
                  <p:cNvPr id="169" name="Rectangle 168">
                    <a:hlinkClick r:id="rId13" action="ppaction://hlinksldjump"/>
                    <a:extLst>
                      <a:ext uri="{FF2B5EF4-FFF2-40B4-BE49-F238E27FC236}">
                        <a16:creationId xmlns:a16="http://schemas.microsoft.com/office/drawing/2014/main" id="{AA78E033-9167-4C37-BFF1-D287A1088C3E}"/>
                      </a:ext>
                    </a:extLst>
                  </p:cNvPr>
                  <p:cNvSpPr/>
                  <p:nvPr/>
                </p:nvSpPr>
                <p:spPr>
                  <a:xfrm>
                    <a:off x="17796136" y="16793829"/>
                    <a:ext cx="1961114" cy="1804891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200"/>
                  </a:p>
                </p:txBody>
              </p:sp>
            </p:grpSp>
            <p:sp>
              <p:nvSpPr>
                <p:cNvPr id="167" name="TextBox 166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F85630A4-3E4B-4A91-AC75-9679C72C193D}"/>
                    </a:ext>
                  </a:extLst>
                </p:cNvPr>
                <p:cNvSpPr txBox="1"/>
                <p:nvPr/>
              </p:nvSpPr>
              <p:spPr>
                <a:xfrm>
                  <a:off x="17958726" y="16999591"/>
                  <a:ext cx="1723805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200" b="1" dirty="0">
                      <a:solidFill>
                        <a:sysClr val="windowText" lastClr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GAPS</a:t>
                  </a:r>
                </a:p>
                <a:p>
                  <a:pPr algn="ctr"/>
                  <a:r>
                    <a:rPr lang="en-US" sz="4200" b="1" dirty="0">
                      <a:solidFill>
                        <a:sysClr val="windowText" lastClr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MAP</a:t>
                  </a:r>
                </a:p>
              </p:txBody>
            </p:sp>
          </p:grpSp>
        </p:grpSp>
        <p:pic>
          <p:nvPicPr>
            <p:cNvPr id="162" name="Bild 25" descr="Pil: rak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4D781AB-E004-4FCD-A3A2-B0B10525C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27661745" y="16618090"/>
              <a:ext cx="2020642" cy="2020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546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7">
            <a:extLst>
              <a:ext uri="{FF2B5EF4-FFF2-40B4-BE49-F238E27FC236}">
                <a16:creationId xmlns:a16="http://schemas.microsoft.com/office/drawing/2014/main" id="{931CFF9B-448A-499C-A07C-D651DDDE6C7E}"/>
              </a:ext>
            </a:extLst>
          </p:cNvPr>
          <p:cNvSpPr txBox="1">
            <a:spLocks/>
          </p:cNvSpPr>
          <p:nvPr/>
        </p:nvSpPr>
        <p:spPr>
          <a:xfrm>
            <a:off x="2765873" y="581408"/>
            <a:ext cx="28659184" cy="1864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89046" rtl="0" eaLnBrk="1" latinLnBrk="0" hangingPunct="1">
              <a:spcBef>
                <a:spcPct val="0"/>
              </a:spcBef>
              <a:buNone/>
              <a:defRPr sz="26128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8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Trends in cooperation and conflict events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01DEA-BAE7-41B7-8111-3FC311F0F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702" y="13232308"/>
            <a:ext cx="3353592" cy="335359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2C857ED-1BC1-44E3-9550-049E755EE7C2}"/>
              </a:ext>
            </a:extLst>
          </p:cNvPr>
          <p:cNvSpPr txBox="1"/>
          <p:nvPr/>
        </p:nvSpPr>
        <p:spPr>
          <a:xfrm>
            <a:off x="24440281" y="13649446"/>
            <a:ext cx="4651622" cy="2207240"/>
          </a:xfrm>
          <a:prstGeom prst="wedgeEllipseCallout">
            <a:avLst>
              <a:gd name="adj1" fmla="val 59764"/>
              <a:gd name="adj2" fmla="val 24179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Read the article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93688F-DD48-4E1E-BBA5-0312A029E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1" y="3581227"/>
            <a:ext cx="18128324" cy="110012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8C688B4-41E2-4BEE-8458-63D19D97FFA3}"/>
              </a:ext>
            </a:extLst>
          </p:cNvPr>
          <p:cNvSpPr txBox="1"/>
          <p:nvPr/>
        </p:nvSpPr>
        <p:spPr>
          <a:xfrm>
            <a:off x="19904388" y="3375490"/>
            <a:ext cx="10381079" cy="920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en-US" sz="6600" dirty="0">
                <a:latin typeface="Helvetica" panose="020B0604020202020204" pitchFamily="34" charset="0"/>
                <a:cs typeface="Helvetica" panose="020B0604020202020204" pitchFamily="34" charset="0"/>
              </a:rPr>
              <a:t>Worrying trend</a:t>
            </a:r>
          </a:p>
          <a:p>
            <a:pPr marL="857250" indent="-85725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6600" dirty="0">
                <a:latin typeface="Helvetica" panose="020B0604020202020204" pitchFamily="34" charset="0"/>
                <a:cs typeface="Helvetica" panose="020B0604020202020204" pitchFamily="34" charset="0"/>
              </a:rPr>
              <a:t>Conflicts have increased</a:t>
            </a:r>
          </a:p>
          <a:p>
            <a:pPr marL="857250" indent="-857250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6600" dirty="0">
                <a:latin typeface="Helvetica" panose="020B0604020202020204" pitchFamily="34" charset="0"/>
                <a:cs typeface="Helvetica" panose="020B0604020202020204" pitchFamily="34" charset="0"/>
              </a:rPr>
              <a:t>Cooperation has decreased</a:t>
            </a:r>
          </a:p>
          <a:p>
            <a:pPr marL="857250" indent="-857250" algn="just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6600" dirty="0">
                <a:latin typeface="Helvetica" panose="020B0604020202020204" pitchFamily="34" charset="0"/>
                <a:cs typeface="Helvetica" panose="020B0604020202020204" pitchFamily="34" charset="0"/>
              </a:rPr>
              <a:t>The most changes have happened in Africa and Asia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D173F15-169D-4482-85E4-9EB456B55BEC}"/>
              </a:ext>
            </a:extLst>
          </p:cNvPr>
          <p:cNvGrpSpPr/>
          <p:nvPr/>
        </p:nvGrpSpPr>
        <p:grpSpPr>
          <a:xfrm>
            <a:off x="2049339" y="16618090"/>
            <a:ext cx="27633048" cy="2071171"/>
            <a:chOff x="2049339" y="16618090"/>
            <a:chExt cx="27633048" cy="2071171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BB39F22-11FD-4B00-AE33-B4EB83F0C200}"/>
                </a:ext>
              </a:extLst>
            </p:cNvPr>
            <p:cNvGrpSpPr/>
            <p:nvPr/>
          </p:nvGrpSpPr>
          <p:grpSpPr>
            <a:xfrm>
              <a:off x="2049339" y="16668619"/>
              <a:ext cx="24626898" cy="2020642"/>
              <a:chOff x="2049339" y="16668619"/>
              <a:chExt cx="24626898" cy="2020642"/>
            </a:xfrm>
          </p:grpSpPr>
          <p:sp>
            <p:nvSpPr>
              <p:cNvPr id="123" name="Hem 75">
                <a:hlinkClick r:id="" action="ppaction://hlinkshowjump?jump=firstslide" highlightClick="1"/>
                <a:extLst>
                  <a:ext uri="{FF2B5EF4-FFF2-40B4-BE49-F238E27FC236}">
                    <a16:creationId xmlns:a16="http://schemas.microsoft.com/office/drawing/2014/main" id="{66EB6C50-F6CF-4295-9E55-359B458CAC1E}"/>
                  </a:ext>
                </a:extLst>
              </p:cNvPr>
              <p:cNvSpPr/>
              <p:nvPr/>
            </p:nvSpPr>
            <p:spPr>
              <a:xfrm>
                <a:off x="2049339" y="16752110"/>
                <a:ext cx="2020642" cy="1853661"/>
              </a:xfrm>
              <a:prstGeom prst="actionButtonHom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124" name="Bild 26" descr="Pil: rak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7C1ECBBF-8DF2-476C-B080-A3141C699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01845" y="16668619"/>
                <a:ext cx="2020642" cy="2020642"/>
              </a:xfrm>
              <a:prstGeom prst="rect">
                <a:avLst/>
              </a:prstGeom>
            </p:spPr>
          </p:pic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7E524451-ECF4-4902-BFA6-A032767E0046}"/>
                  </a:ext>
                </a:extLst>
              </p:cNvPr>
              <p:cNvGrpSpPr/>
              <p:nvPr/>
            </p:nvGrpSpPr>
            <p:grpSpPr>
              <a:xfrm>
                <a:off x="8379332" y="16668621"/>
                <a:ext cx="18296905" cy="1890270"/>
                <a:chOff x="6650305" y="16710340"/>
                <a:chExt cx="18296905" cy="1890270"/>
              </a:xfrm>
            </p:grpSpPr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3ECA7DC4-5701-4EE6-9924-C885EC028D26}"/>
                    </a:ext>
                  </a:extLst>
                </p:cNvPr>
                <p:cNvGrpSpPr/>
                <p:nvPr/>
              </p:nvGrpSpPr>
              <p:grpSpPr>
                <a:xfrm>
                  <a:off x="6650305" y="16710340"/>
                  <a:ext cx="18296905" cy="1890270"/>
                  <a:chOff x="6650305" y="16710340"/>
                  <a:chExt cx="18296905" cy="1890270"/>
                </a:xfrm>
              </p:grpSpPr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55FA05A7-7C94-44DC-B516-C22B50A85E82}"/>
                      </a:ext>
                    </a:extLst>
                  </p:cNvPr>
                  <p:cNvGrpSpPr/>
                  <p:nvPr/>
                </p:nvGrpSpPr>
                <p:grpSpPr>
                  <a:xfrm>
                    <a:off x="6650305" y="16710340"/>
                    <a:ext cx="18296905" cy="1890270"/>
                    <a:chOff x="7302377" y="13418464"/>
                    <a:chExt cx="18296905" cy="1890270"/>
                  </a:xfrm>
                </p:grpSpPr>
                <p:grpSp>
                  <p:nvGrpSpPr>
                    <p:cNvPr id="130" name="Group 129">
                      <a:extLst>
                        <a:ext uri="{FF2B5EF4-FFF2-40B4-BE49-F238E27FC236}">
                          <a16:creationId xmlns:a16="http://schemas.microsoft.com/office/drawing/2014/main" id="{3B68146A-B154-4412-BC89-4AD0C2077D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02377" y="13423896"/>
                      <a:ext cx="2434795" cy="1822509"/>
                      <a:chOff x="5770800" y="4892249"/>
                      <a:chExt cx="3370828" cy="2505348"/>
                    </a:xfrm>
                  </p:grpSpPr>
                  <p:sp>
                    <p:nvSpPr>
                      <p:cNvPr id="146" name="Rectangle 145">
                        <a:hlinkClick r:id="rId7" action="ppaction://hlinksldjump"/>
                        <a:extLst>
                          <a:ext uri="{FF2B5EF4-FFF2-40B4-BE49-F238E27FC236}">
                            <a16:creationId xmlns:a16="http://schemas.microsoft.com/office/drawing/2014/main" id="{3D4EA9CE-C62F-4F80-8A39-56E420B7A9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70800" y="4892249"/>
                        <a:ext cx="3370828" cy="250534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47" name="TextBox 146">
                        <a:hlinkClick r:id="rId7" action="ppaction://hlinksldjump"/>
                        <a:extLst>
                          <a:ext uri="{FF2B5EF4-FFF2-40B4-BE49-F238E27FC236}">
                            <a16:creationId xmlns:a16="http://schemas.microsoft.com/office/drawing/2014/main" id="{BC8DA745-A111-4EAA-B582-2B98C021F4E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53523" y="5537397"/>
                        <a:ext cx="3071202" cy="10154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2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WHERE</a:t>
                        </a:r>
                      </a:p>
                    </p:txBody>
                  </p:sp>
                </p:grpSp>
                <p:grpSp>
                  <p:nvGrpSpPr>
                    <p:cNvPr id="131" name="Group 130">
                      <a:extLst>
                        <a:ext uri="{FF2B5EF4-FFF2-40B4-BE49-F238E27FC236}">
                          <a16:creationId xmlns:a16="http://schemas.microsoft.com/office/drawing/2014/main" id="{1ABB89FF-62FF-4D92-BCC8-872A71DCB2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99666" y="13418464"/>
                      <a:ext cx="2590452" cy="1853227"/>
                      <a:chOff x="10198441" y="4869586"/>
                      <a:chExt cx="3651041" cy="2547574"/>
                    </a:xfrm>
                  </p:grpSpPr>
                  <p:sp>
                    <p:nvSpPr>
                      <p:cNvPr id="144" name="Rectangle 143">
                        <a:hlinkClick r:id="rId8" action="ppaction://hlinksldjump"/>
                        <a:extLst>
                          <a:ext uri="{FF2B5EF4-FFF2-40B4-BE49-F238E27FC236}">
                            <a16:creationId xmlns:a16="http://schemas.microsoft.com/office/drawing/2014/main" id="{08D35AE3-E58F-479B-9813-3619D459E0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1868" y="4869586"/>
                        <a:ext cx="3431655" cy="254757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45" name="TextBox 144">
                        <a:hlinkClick r:id="rId8" action="ppaction://hlinksldjump"/>
                        <a:extLst>
                          <a:ext uri="{FF2B5EF4-FFF2-40B4-BE49-F238E27FC236}">
                            <a16:creationId xmlns:a16="http://schemas.microsoft.com/office/drawing/2014/main" id="{280A29D9-2E68-407D-BC26-DDFEC0893CB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198441" y="4993401"/>
                        <a:ext cx="3651041" cy="24116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CONFLICT – COOP TRENDS</a:t>
                        </a:r>
                      </a:p>
                    </p:txBody>
                  </p:sp>
                </p:grpSp>
                <p:grpSp>
                  <p:nvGrpSpPr>
                    <p:cNvPr id="132" name="Group 131">
                      <a:extLst>
                        <a:ext uri="{FF2B5EF4-FFF2-40B4-BE49-F238E27FC236}">
                          <a16:creationId xmlns:a16="http://schemas.microsoft.com/office/drawing/2014/main" id="{64500D85-CF3C-43DA-8D0E-9116F300F1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878236" y="13449178"/>
                      <a:ext cx="2437264" cy="1822508"/>
                      <a:chOff x="6125642" y="4927010"/>
                      <a:chExt cx="3401627" cy="2496727"/>
                    </a:xfrm>
                    <a:solidFill>
                      <a:srgbClr val="C2C2B0"/>
                    </a:solidFill>
                  </p:grpSpPr>
                  <p:sp>
                    <p:nvSpPr>
                      <p:cNvPr id="142" name="Rectangle 141">
                        <a:hlinkClick r:id="rId9" action="ppaction://hlinksldjump"/>
                        <a:extLst>
                          <a:ext uri="{FF2B5EF4-FFF2-40B4-BE49-F238E27FC236}">
                            <a16:creationId xmlns:a16="http://schemas.microsoft.com/office/drawing/2014/main" id="{F0229A94-531F-456B-AD97-5BD3732542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25642" y="4927010"/>
                        <a:ext cx="3401627" cy="249672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43" name="TextBox 142">
                        <a:hlinkClick r:id="rId9" action="ppaction://hlinksldjump"/>
                        <a:extLst>
                          <a:ext uri="{FF2B5EF4-FFF2-40B4-BE49-F238E27FC236}">
                            <a16:creationId xmlns:a16="http://schemas.microsoft.com/office/drawing/2014/main" id="{EFBD6504-FCC9-4DF9-9A4E-BE201EE3CF6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23330" y="4940310"/>
                        <a:ext cx="3066147" cy="24033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HUMAN WATER CHANGE</a:t>
                        </a:r>
                      </a:p>
                    </p:txBody>
                  </p:sp>
                </p:grpSp>
                <p:grpSp>
                  <p:nvGrpSpPr>
                    <p:cNvPr id="133" name="Group 132">
                      <a:extLst>
                        <a:ext uri="{FF2B5EF4-FFF2-40B4-BE49-F238E27FC236}">
                          <a16:creationId xmlns:a16="http://schemas.microsoft.com/office/drawing/2014/main" id="{A45EF4D0-83B6-4D1C-A5ED-9F0B0F7765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362456" y="13449176"/>
                      <a:ext cx="2626761" cy="1859558"/>
                      <a:chOff x="5869063" y="4950723"/>
                      <a:chExt cx="3823665" cy="2556281"/>
                    </a:xfrm>
                  </p:grpSpPr>
                  <p:sp>
                    <p:nvSpPr>
                      <p:cNvPr id="140" name="Rectangle 139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AA0EBCC3-CEE7-4635-B74B-E6FA635C21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8539" y="4950723"/>
                        <a:ext cx="3544225" cy="248648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41" name="TextBox 140">
                        <a:hlinkClick r:id="rId10" action="ppaction://hlinksldjump"/>
                        <a:extLst>
                          <a:ext uri="{FF2B5EF4-FFF2-40B4-BE49-F238E27FC236}">
                            <a16:creationId xmlns:a16="http://schemas.microsoft.com/office/drawing/2014/main" id="{89F17E96-00D8-422B-974C-9FEEAE7651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69063" y="5095381"/>
                        <a:ext cx="3823665" cy="24116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REGIONAL</a:t>
                        </a:r>
                      </a:p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CHANGE &amp; CONFLICT</a:t>
                        </a:r>
                      </a:p>
                    </p:txBody>
                  </p:sp>
                </p:grpSp>
                <p:grpSp>
                  <p:nvGrpSpPr>
                    <p:cNvPr id="134" name="Group 133">
                      <a:extLst>
                        <a:ext uri="{FF2B5EF4-FFF2-40B4-BE49-F238E27FC236}">
                          <a16:creationId xmlns:a16="http://schemas.microsoft.com/office/drawing/2014/main" id="{1460F5C0-8367-48B6-BE7C-B3BF48E0FDC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555014" y="13501953"/>
                      <a:ext cx="2213223" cy="1804891"/>
                      <a:chOff x="2693501" y="5080389"/>
                      <a:chExt cx="3348601" cy="2481326"/>
                    </a:xfrm>
                    <a:solidFill>
                      <a:srgbClr val="B9C7ED"/>
                    </a:solidFill>
                  </p:grpSpPr>
                  <p:sp>
                    <p:nvSpPr>
                      <p:cNvPr id="138" name="Rectangle 137">
                        <a:hlinkClick r:id="rId11" action="ppaction://hlinksldjump"/>
                        <a:extLst>
                          <a:ext uri="{FF2B5EF4-FFF2-40B4-BE49-F238E27FC236}">
                            <a16:creationId xmlns:a16="http://schemas.microsoft.com/office/drawing/2014/main" id="{740DD8EE-9A7E-4E67-9063-7919986145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6929" y="5080389"/>
                        <a:ext cx="2967161" cy="248132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 dirty="0"/>
                      </a:p>
                    </p:txBody>
                  </p:sp>
                  <p:sp>
                    <p:nvSpPr>
                      <p:cNvPr id="139" name="TextBox 138">
                        <a:hlinkClick r:id="rId11" action="ppaction://hlinksldjump"/>
                        <a:extLst>
                          <a:ext uri="{FF2B5EF4-FFF2-40B4-BE49-F238E27FC236}">
                            <a16:creationId xmlns:a16="http://schemas.microsoft.com/office/drawing/2014/main" id="{B2551E35-4F0F-43F1-B502-4D4EA1F0F62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93501" y="5386424"/>
                        <a:ext cx="3348601" cy="181943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CONNECTIONS</a:t>
                        </a:r>
                      </a:p>
                    </p:txBody>
                  </p:sp>
                </p:grpSp>
                <p:grpSp>
                  <p:nvGrpSpPr>
                    <p:cNvPr id="135" name="Group 134">
                      <a:extLst>
                        <a:ext uri="{FF2B5EF4-FFF2-40B4-BE49-F238E27FC236}">
                          <a16:creationId xmlns:a16="http://schemas.microsoft.com/office/drawing/2014/main" id="{7288F390-BDC5-4FBB-8E1D-946F8C6070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104003" y="13501953"/>
                      <a:ext cx="2495279" cy="1804891"/>
                      <a:chOff x="3124344" y="5071460"/>
                      <a:chExt cx="3454561" cy="2481329"/>
                    </a:xfrm>
                    <a:solidFill>
                      <a:srgbClr val="B9C7ED"/>
                    </a:solidFill>
                  </p:grpSpPr>
                  <p:sp>
                    <p:nvSpPr>
                      <p:cNvPr id="136" name="Rectangle 135">
                        <a:hlinkClick r:id="rId12" action="ppaction://hlinksldjump"/>
                        <a:extLst>
                          <a:ext uri="{FF2B5EF4-FFF2-40B4-BE49-F238E27FC236}">
                            <a16:creationId xmlns:a16="http://schemas.microsoft.com/office/drawing/2014/main" id="{43F4A4D8-875D-4E60-A97C-A1555C8B9B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24344" y="5071460"/>
                        <a:ext cx="3362158" cy="2481329"/>
                      </a:xfrm>
                      <a:prstGeom prst="rect">
                        <a:avLst/>
                      </a:prstGeom>
                      <a:solidFill>
                        <a:srgbClr val="277681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37" name="TextBox 136">
                        <a:hlinkClick r:id="rId12" action="ppaction://hlinksldjump"/>
                        <a:extLst>
                          <a:ext uri="{FF2B5EF4-FFF2-40B4-BE49-F238E27FC236}">
                            <a16:creationId xmlns:a16="http://schemas.microsoft.com/office/drawing/2014/main" id="{012EEB27-DAAA-44B5-B034-445E03CC3C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383670" y="5339968"/>
                        <a:ext cx="3195235" cy="18194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COOPE-RATION</a:t>
                        </a:r>
                      </a:p>
                    </p:txBody>
                  </p:sp>
                </p:grpSp>
              </p:grpSp>
              <p:sp>
                <p:nvSpPr>
                  <p:cNvPr id="129" name="Rectangle 128">
                    <a:hlinkClick r:id="rId13" action="ppaction://hlinksldjump"/>
                    <a:extLst>
                      <a:ext uri="{FF2B5EF4-FFF2-40B4-BE49-F238E27FC236}">
                        <a16:creationId xmlns:a16="http://schemas.microsoft.com/office/drawing/2014/main" id="{5E615FBC-9079-4FFB-B930-9D50437E9EE3}"/>
                      </a:ext>
                    </a:extLst>
                  </p:cNvPr>
                  <p:cNvSpPr/>
                  <p:nvPr/>
                </p:nvSpPr>
                <p:spPr>
                  <a:xfrm>
                    <a:off x="17796136" y="16793829"/>
                    <a:ext cx="1961114" cy="1804891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200"/>
                  </a:p>
                </p:txBody>
              </p:sp>
            </p:grpSp>
            <p:sp>
              <p:nvSpPr>
                <p:cNvPr id="127" name="TextBox 126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79888C56-5982-48B5-837C-173619C8D84A}"/>
                    </a:ext>
                  </a:extLst>
                </p:cNvPr>
                <p:cNvSpPr txBox="1"/>
                <p:nvPr/>
              </p:nvSpPr>
              <p:spPr>
                <a:xfrm>
                  <a:off x="17958726" y="16999591"/>
                  <a:ext cx="1723805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200" b="1" dirty="0">
                      <a:solidFill>
                        <a:sysClr val="windowText" lastClr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GAPS</a:t>
                  </a:r>
                </a:p>
                <a:p>
                  <a:pPr algn="ctr"/>
                  <a:r>
                    <a:rPr lang="en-US" sz="4200" b="1" dirty="0">
                      <a:solidFill>
                        <a:sysClr val="windowText" lastClr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MAP</a:t>
                  </a:r>
                </a:p>
              </p:txBody>
            </p:sp>
          </p:grpSp>
        </p:grpSp>
        <p:pic>
          <p:nvPicPr>
            <p:cNvPr id="122" name="Bild 25" descr="Pil: rak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298706B-D848-4C49-B4A2-039040D3C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27661745" y="16618090"/>
              <a:ext cx="2020642" cy="2020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141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7">
            <a:extLst>
              <a:ext uri="{FF2B5EF4-FFF2-40B4-BE49-F238E27FC236}">
                <a16:creationId xmlns:a16="http://schemas.microsoft.com/office/drawing/2014/main" id="{931CFF9B-448A-499C-A07C-D651DDDE6C7E}"/>
              </a:ext>
            </a:extLst>
          </p:cNvPr>
          <p:cNvSpPr txBox="1">
            <a:spLocks/>
          </p:cNvSpPr>
          <p:nvPr/>
        </p:nvSpPr>
        <p:spPr>
          <a:xfrm>
            <a:off x="2765873" y="581408"/>
            <a:ext cx="28659184" cy="1864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89046" rtl="0" eaLnBrk="1" latinLnBrk="0" hangingPunct="1">
              <a:spcBef>
                <a:spcPct val="0"/>
              </a:spcBef>
              <a:buNone/>
              <a:defRPr sz="26128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8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How have humans affected hydrological variables?</a:t>
            </a:r>
          </a:p>
        </p:txBody>
      </p:sp>
      <p:pic>
        <p:nvPicPr>
          <p:cNvPr id="34" name="Bildobjekt 5">
            <a:extLst>
              <a:ext uri="{FF2B5EF4-FFF2-40B4-BE49-F238E27FC236}">
                <a16:creationId xmlns:a16="http://schemas.microsoft.com/office/drawing/2014/main" id="{64261732-82E6-47FC-9045-29DE09530F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14" y="3483898"/>
            <a:ext cx="16142224" cy="10945216"/>
          </a:xfrm>
          <a:prstGeom prst="rect">
            <a:avLst/>
          </a:prstGeom>
        </p:spPr>
      </p:pic>
      <p:sp>
        <p:nvSpPr>
          <p:cNvPr id="35" name="textruta 12">
            <a:extLst>
              <a:ext uri="{FF2B5EF4-FFF2-40B4-BE49-F238E27FC236}">
                <a16:creationId xmlns:a16="http://schemas.microsoft.com/office/drawing/2014/main" id="{BE052AAB-A2AA-4040-80FE-0B218C993A86}"/>
              </a:ext>
            </a:extLst>
          </p:cNvPr>
          <p:cNvSpPr txBox="1"/>
          <p:nvPr/>
        </p:nvSpPr>
        <p:spPr>
          <a:xfrm>
            <a:off x="18031568" y="3529099"/>
            <a:ext cx="14444633" cy="10433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sv-SE" sz="5400" dirty="0">
                <a:latin typeface="Helvetica" panose="020B0604020202020204" pitchFamily="34" charset="0"/>
                <a:cs typeface="Helvetica" panose="020B0604020202020204" pitchFamily="34" charset="0"/>
              </a:rPr>
              <a:t>Analyzing human </a:t>
            </a:r>
            <a:r>
              <a:rPr lang="sv-SE" sz="5400" dirty="0" err="1">
                <a:latin typeface="Helvetica" panose="020B0604020202020204" pitchFamily="34" charset="0"/>
                <a:cs typeface="Helvetica" panose="020B0604020202020204" pitchFamily="34" charset="0"/>
              </a:rPr>
              <a:t>effects</a:t>
            </a:r>
            <a:r>
              <a:rPr lang="sv-SE" sz="5400" dirty="0">
                <a:latin typeface="Helvetica" panose="020B0604020202020204" pitchFamily="34" charset="0"/>
                <a:cs typeface="Helvetica" panose="020B0604020202020204" pitchFamily="34" charset="0"/>
              </a:rPr>
              <a:t> on </a:t>
            </a:r>
            <a:r>
              <a:rPr lang="sv-SE" sz="5400" dirty="0" err="1">
                <a:latin typeface="Helvetica" panose="020B0604020202020204" pitchFamily="34" charset="0"/>
                <a:cs typeface="Helvetica" panose="020B0604020202020204" pitchFamily="34" charset="0"/>
              </a:rPr>
              <a:t>hydrology</a:t>
            </a:r>
            <a:r>
              <a:rPr lang="sv-SE" sz="5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v-SE" sz="5400" dirty="0" err="1">
                <a:latin typeface="Helvetica" panose="020B0604020202020204" pitchFamily="34" charset="0"/>
                <a:cs typeface="Helvetica" panose="020B0604020202020204" pitchFamily="34" charset="0"/>
              </a:rPr>
              <a:t>using</a:t>
            </a:r>
            <a:r>
              <a:rPr lang="sv-SE" sz="5400" dirty="0">
                <a:latin typeface="Helvetica" panose="020B0604020202020204" pitchFamily="34" charset="0"/>
                <a:cs typeface="Helvetica" panose="020B0604020202020204" pitchFamily="34" charset="0"/>
              </a:rPr>
              <a:t> the </a:t>
            </a:r>
            <a:r>
              <a:rPr lang="sv-SE" sz="5400" dirty="0" err="1">
                <a:latin typeface="Helvetica" panose="020B0604020202020204" pitchFamily="34" charset="0"/>
                <a:cs typeface="Helvetica" panose="020B0604020202020204" pitchFamily="34" charset="0"/>
              </a:rPr>
              <a:t>Water</a:t>
            </a:r>
            <a:r>
              <a:rPr lang="sv-SE" sz="5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v-SE" sz="5400" dirty="0" err="1">
                <a:latin typeface="Helvetica" panose="020B0604020202020204" pitchFamily="34" charset="0"/>
                <a:cs typeface="Helvetica" panose="020B0604020202020204" pitchFamily="34" charset="0"/>
              </a:rPr>
              <a:t>Balance</a:t>
            </a:r>
            <a:r>
              <a:rPr lang="sv-SE" sz="5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v-SE" sz="5400" dirty="0" err="1">
                <a:latin typeface="Helvetica" panose="020B0604020202020204" pitchFamily="34" charset="0"/>
                <a:cs typeface="Helvetica" panose="020B0604020202020204" pitchFamily="34" charset="0"/>
              </a:rPr>
              <a:t>Model</a:t>
            </a:r>
            <a:r>
              <a:rPr lang="sv-SE" sz="5400" dirty="0">
                <a:latin typeface="Helvetica" panose="020B0604020202020204" pitchFamily="34" charset="0"/>
                <a:cs typeface="Helvetica" panose="020B0604020202020204" pitchFamily="34" charset="0"/>
              </a:rPr>
              <a:t> (WBM) </a:t>
            </a:r>
            <a:r>
              <a:rPr lang="sv-SE" sz="5400" dirty="0" err="1">
                <a:latin typeface="Helvetica" panose="020B0604020202020204" pitchFamily="34" charset="0"/>
                <a:cs typeface="Helvetica" panose="020B0604020202020204" pitchFamily="34" charset="0"/>
              </a:rPr>
              <a:t>with</a:t>
            </a:r>
            <a:r>
              <a:rPr lang="sv-SE" sz="5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v-SE" sz="5400" b="1" dirty="0">
                <a:latin typeface="Helvetica" panose="020B0604020202020204" pitchFamily="34" charset="0"/>
                <a:cs typeface="Helvetica" panose="020B0604020202020204" pitchFamily="34" charset="0"/>
              </a:rPr>
              <a:t>2 scenarios</a:t>
            </a:r>
            <a:r>
              <a:rPr lang="sv-SE" sz="54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sv-SE" sz="5400" dirty="0" err="1">
                <a:latin typeface="Helvetica" panose="020B0604020202020204" pitchFamily="34" charset="0"/>
                <a:cs typeface="Helvetica" panose="020B0604020202020204" pitchFamily="34" charset="0"/>
              </a:rPr>
              <a:t>one</a:t>
            </a:r>
            <a:r>
              <a:rPr lang="sv-SE" sz="5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v-SE" sz="5400" dirty="0" err="1">
                <a:latin typeface="Helvetica" panose="020B0604020202020204" pitchFamily="34" charset="0"/>
                <a:cs typeface="Helvetica" panose="020B0604020202020204" pitchFamily="34" charset="0"/>
              </a:rPr>
              <a:t>including</a:t>
            </a:r>
            <a:r>
              <a:rPr lang="sv-SE" sz="5400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sv-SE" sz="5400" dirty="0" err="1">
                <a:latin typeface="Helvetica" panose="020B0604020202020204" pitchFamily="34" charset="0"/>
                <a:cs typeface="Helvetica" panose="020B0604020202020204" pitchFamily="34" charset="0"/>
              </a:rPr>
              <a:t>one</a:t>
            </a:r>
            <a:r>
              <a:rPr lang="sv-SE" sz="5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v-SE" sz="5400" dirty="0" err="1">
                <a:latin typeface="Helvetica" panose="020B0604020202020204" pitchFamily="34" charset="0"/>
                <a:cs typeface="Helvetica" panose="020B0604020202020204" pitchFamily="34" charset="0"/>
              </a:rPr>
              <a:t>excluding</a:t>
            </a:r>
            <a:r>
              <a:rPr lang="sv-SE" sz="5400" dirty="0">
                <a:latin typeface="Helvetica" panose="020B0604020202020204" pitchFamily="34" charset="0"/>
                <a:cs typeface="Helvetica" panose="020B0604020202020204" pitchFamily="34" charset="0"/>
              </a:rPr>
              <a:t> human </a:t>
            </a:r>
            <a:r>
              <a:rPr lang="sv-SE" sz="5400" dirty="0" err="1">
                <a:latin typeface="Helvetica" panose="020B0604020202020204" pitchFamily="34" charset="0"/>
                <a:cs typeface="Helvetica" panose="020B0604020202020204" pitchFamily="34" charset="0"/>
              </a:rPr>
              <a:t>effects</a:t>
            </a:r>
            <a:r>
              <a:rPr lang="sv-SE" sz="5400" dirty="0">
                <a:latin typeface="Helvetica" panose="020B0604020202020204" pitchFamily="34" charset="0"/>
                <a:cs typeface="Helvetica" panose="020B0604020202020204" pitchFamily="34" charset="0"/>
              </a:rPr>
              <a:t> on </a:t>
            </a:r>
            <a:r>
              <a:rPr lang="sv-SE" sz="5400" dirty="0" err="1">
                <a:latin typeface="Helvetica" panose="020B0604020202020204" pitchFamily="34" charset="0"/>
                <a:cs typeface="Helvetica" panose="020B0604020202020204" pitchFamily="34" charset="0"/>
              </a:rPr>
              <a:t>hydrological</a:t>
            </a:r>
            <a:r>
              <a:rPr lang="sv-SE" sz="5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v-SE" sz="5400" dirty="0" err="1">
                <a:latin typeface="Helvetica" panose="020B0604020202020204" pitchFamily="34" charset="0"/>
                <a:cs typeface="Helvetica" panose="020B0604020202020204" pitchFamily="34" charset="0"/>
              </a:rPr>
              <a:t>flows</a:t>
            </a:r>
            <a:endParaRPr lang="sv-SE" sz="5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sz="5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The colors in the figure represent</a:t>
            </a:r>
            <a:r>
              <a:rPr lang="en-US" sz="5400" b="1" dirty="0">
                <a:latin typeface="Helvetica" panose="020B0604020202020204" pitchFamily="34" charset="0"/>
                <a:cs typeface="Helvetica" panose="020B0604020202020204" pitchFamily="34" charset="0"/>
              </a:rPr>
              <a:t> increases (blue) or decreases (red)</a:t>
            </a: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 resulting </a:t>
            </a:r>
            <a:r>
              <a:rPr lang="en-US" sz="5400" b="1" dirty="0">
                <a:latin typeface="Helvetica" panose="020B0604020202020204" pitchFamily="34" charset="0"/>
                <a:cs typeface="Helvetica" panose="020B0604020202020204" pitchFamily="34" charset="0"/>
              </a:rPr>
              <a:t>from human activities</a:t>
            </a: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Largest difference in highly populated areas</a:t>
            </a:r>
          </a:p>
          <a:p>
            <a:pPr marL="571500" indent="-5715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Dams also coincide with large-scale hydrological differences</a:t>
            </a:r>
            <a:endParaRPr lang="en-US" sz="4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C857ED-1BC1-44E3-9550-049E755EE7C2}"/>
              </a:ext>
            </a:extLst>
          </p:cNvPr>
          <p:cNvSpPr txBox="1"/>
          <p:nvPr/>
        </p:nvSpPr>
        <p:spPr>
          <a:xfrm>
            <a:off x="24368273" y="13975387"/>
            <a:ext cx="4651622" cy="2207240"/>
          </a:xfrm>
          <a:prstGeom prst="wedgeEllipseCallout">
            <a:avLst>
              <a:gd name="adj1" fmla="val 59764"/>
              <a:gd name="adj2" fmla="val 24179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Read the article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3637F4-AA48-4122-8903-6384ECEA7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8701" y="13273775"/>
            <a:ext cx="3318523" cy="3318523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EB183FB3-E73A-4024-9BF8-0830ED7BB34F}"/>
              </a:ext>
            </a:extLst>
          </p:cNvPr>
          <p:cNvGrpSpPr/>
          <p:nvPr/>
        </p:nvGrpSpPr>
        <p:grpSpPr>
          <a:xfrm>
            <a:off x="2049339" y="16618090"/>
            <a:ext cx="27633048" cy="2071171"/>
            <a:chOff x="2049339" y="16618090"/>
            <a:chExt cx="27633048" cy="2071171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8BD9C36-99E7-4498-8425-64B5CB5C6F78}"/>
                </a:ext>
              </a:extLst>
            </p:cNvPr>
            <p:cNvGrpSpPr/>
            <p:nvPr/>
          </p:nvGrpSpPr>
          <p:grpSpPr>
            <a:xfrm>
              <a:off x="2049339" y="16668619"/>
              <a:ext cx="24626898" cy="2020642"/>
              <a:chOff x="2049339" y="16668619"/>
              <a:chExt cx="24626898" cy="2020642"/>
            </a:xfrm>
          </p:grpSpPr>
          <p:sp>
            <p:nvSpPr>
              <p:cNvPr id="88" name="Hem 75">
                <a:hlinkClick r:id="" action="ppaction://hlinkshowjump?jump=firstslide" highlightClick="1"/>
                <a:extLst>
                  <a:ext uri="{FF2B5EF4-FFF2-40B4-BE49-F238E27FC236}">
                    <a16:creationId xmlns:a16="http://schemas.microsoft.com/office/drawing/2014/main" id="{E805062D-749B-436A-9B28-FC5C8043786B}"/>
                  </a:ext>
                </a:extLst>
              </p:cNvPr>
              <p:cNvSpPr/>
              <p:nvPr/>
            </p:nvSpPr>
            <p:spPr>
              <a:xfrm>
                <a:off x="2049339" y="16752110"/>
                <a:ext cx="2020642" cy="1853661"/>
              </a:xfrm>
              <a:prstGeom prst="actionButtonHom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89" name="Bild 26" descr="Pil: rak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FE0CF812-88EB-402D-B800-180CB3BAD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01845" y="16668619"/>
                <a:ext cx="2020642" cy="2020642"/>
              </a:xfrm>
              <a:prstGeom prst="rect">
                <a:avLst/>
              </a:prstGeom>
            </p:spPr>
          </p:pic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59E9095D-D99F-4CC0-BC72-A894E487071F}"/>
                  </a:ext>
                </a:extLst>
              </p:cNvPr>
              <p:cNvGrpSpPr/>
              <p:nvPr/>
            </p:nvGrpSpPr>
            <p:grpSpPr>
              <a:xfrm>
                <a:off x="8379332" y="16668621"/>
                <a:ext cx="18296905" cy="1890270"/>
                <a:chOff x="6650305" y="16710340"/>
                <a:chExt cx="18296905" cy="1890270"/>
              </a:xfrm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DCE9336A-7ECE-4C8B-B412-284FE774553C}"/>
                    </a:ext>
                  </a:extLst>
                </p:cNvPr>
                <p:cNvGrpSpPr/>
                <p:nvPr/>
              </p:nvGrpSpPr>
              <p:grpSpPr>
                <a:xfrm>
                  <a:off x="6650305" y="16710340"/>
                  <a:ext cx="18296905" cy="1890270"/>
                  <a:chOff x="6650305" y="16710340"/>
                  <a:chExt cx="18296905" cy="1890270"/>
                </a:xfrm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DB857EAA-91EE-4714-B7F3-809A03C8BAA2}"/>
                      </a:ext>
                    </a:extLst>
                  </p:cNvPr>
                  <p:cNvGrpSpPr/>
                  <p:nvPr/>
                </p:nvGrpSpPr>
                <p:grpSpPr>
                  <a:xfrm>
                    <a:off x="6650305" y="16710340"/>
                    <a:ext cx="18296905" cy="1890270"/>
                    <a:chOff x="7302377" y="13418464"/>
                    <a:chExt cx="18296905" cy="1890270"/>
                  </a:xfrm>
                </p:grpSpPr>
                <p:grpSp>
                  <p:nvGrpSpPr>
                    <p:cNvPr id="95" name="Group 94">
                      <a:extLst>
                        <a:ext uri="{FF2B5EF4-FFF2-40B4-BE49-F238E27FC236}">
                          <a16:creationId xmlns:a16="http://schemas.microsoft.com/office/drawing/2014/main" id="{13D6B495-E74E-4A2B-A3EF-62B5265679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02377" y="13423896"/>
                      <a:ext cx="2434795" cy="1822509"/>
                      <a:chOff x="5770800" y="4892249"/>
                      <a:chExt cx="3370828" cy="2505348"/>
                    </a:xfrm>
                  </p:grpSpPr>
                  <p:sp>
                    <p:nvSpPr>
                      <p:cNvPr id="111" name="Rectangle 110">
                        <a:hlinkClick r:id="rId7" action="ppaction://hlinksldjump"/>
                        <a:extLst>
                          <a:ext uri="{FF2B5EF4-FFF2-40B4-BE49-F238E27FC236}">
                            <a16:creationId xmlns:a16="http://schemas.microsoft.com/office/drawing/2014/main" id="{842E5C57-2B72-42FA-9888-326C5A3FA4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70800" y="4892249"/>
                        <a:ext cx="3370828" cy="250534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12" name="TextBox 111">
                        <a:hlinkClick r:id="rId7" action="ppaction://hlinksldjump"/>
                        <a:extLst>
                          <a:ext uri="{FF2B5EF4-FFF2-40B4-BE49-F238E27FC236}">
                            <a16:creationId xmlns:a16="http://schemas.microsoft.com/office/drawing/2014/main" id="{3E3EF02A-8C1E-494D-BA7A-A9D99C132A7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53523" y="5537397"/>
                        <a:ext cx="3071202" cy="10154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2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WHERE</a:t>
                        </a:r>
                      </a:p>
                    </p:txBody>
                  </p:sp>
                </p:grpSp>
                <p:grpSp>
                  <p:nvGrpSpPr>
                    <p:cNvPr id="96" name="Group 95">
                      <a:extLst>
                        <a:ext uri="{FF2B5EF4-FFF2-40B4-BE49-F238E27FC236}">
                          <a16:creationId xmlns:a16="http://schemas.microsoft.com/office/drawing/2014/main" id="{D25DC295-B805-4B5D-93C0-C9A5B137C2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99666" y="13418464"/>
                      <a:ext cx="2590452" cy="1853227"/>
                      <a:chOff x="10198441" y="4869586"/>
                      <a:chExt cx="3651041" cy="2547574"/>
                    </a:xfrm>
                  </p:grpSpPr>
                  <p:sp>
                    <p:nvSpPr>
                      <p:cNvPr id="109" name="Rectangle 108">
                        <a:hlinkClick r:id="rId8" action="ppaction://hlinksldjump"/>
                        <a:extLst>
                          <a:ext uri="{FF2B5EF4-FFF2-40B4-BE49-F238E27FC236}">
                            <a16:creationId xmlns:a16="http://schemas.microsoft.com/office/drawing/2014/main" id="{0BE8DA44-BFD2-4969-9692-9B112DB98B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1868" y="4869586"/>
                        <a:ext cx="3431655" cy="254757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10" name="TextBox 109">
                        <a:hlinkClick r:id="rId8" action="ppaction://hlinksldjump"/>
                        <a:extLst>
                          <a:ext uri="{FF2B5EF4-FFF2-40B4-BE49-F238E27FC236}">
                            <a16:creationId xmlns:a16="http://schemas.microsoft.com/office/drawing/2014/main" id="{4AC6822B-0345-4FEC-AA2C-0BEFA4CA091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198441" y="4993401"/>
                        <a:ext cx="3651041" cy="24116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CONFLICT – COOP TRENDS</a:t>
                        </a:r>
                      </a:p>
                    </p:txBody>
                  </p:sp>
                </p:grpSp>
                <p:grpSp>
                  <p:nvGrpSpPr>
                    <p:cNvPr id="97" name="Group 96">
                      <a:extLst>
                        <a:ext uri="{FF2B5EF4-FFF2-40B4-BE49-F238E27FC236}">
                          <a16:creationId xmlns:a16="http://schemas.microsoft.com/office/drawing/2014/main" id="{74658C98-AD4B-4C4A-8903-6AEA46691E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878236" y="13449178"/>
                      <a:ext cx="2437264" cy="1822508"/>
                      <a:chOff x="6125642" y="4927010"/>
                      <a:chExt cx="3401627" cy="2496727"/>
                    </a:xfrm>
                    <a:solidFill>
                      <a:srgbClr val="C2C2B0"/>
                    </a:solidFill>
                  </p:grpSpPr>
                  <p:sp>
                    <p:nvSpPr>
                      <p:cNvPr id="107" name="Rectangle 106">
                        <a:hlinkClick r:id="rId9" action="ppaction://hlinksldjump"/>
                        <a:extLst>
                          <a:ext uri="{FF2B5EF4-FFF2-40B4-BE49-F238E27FC236}">
                            <a16:creationId xmlns:a16="http://schemas.microsoft.com/office/drawing/2014/main" id="{8DF978FC-C534-4A07-A662-F42ACEC04F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25642" y="4927010"/>
                        <a:ext cx="3401627" cy="249672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08" name="TextBox 107">
                        <a:hlinkClick r:id="rId9" action="ppaction://hlinksldjump"/>
                        <a:extLst>
                          <a:ext uri="{FF2B5EF4-FFF2-40B4-BE49-F238E27FC236}">
                            <a16:creationId xmlns:a16="http://schemas.microsoft.com/office/drawing/2014/main" id="{47C821ED-1922-4646-B96D-DCACCD47E2B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23330" y="4940310"/>
                        <a:ext cx="3066147" cy="24033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HUMAN WATER CHANGE</a:t>
                        </a:r>
                      </a:p>
                    </p:txBody>
                  </p:sp>
                </p:grpSp>
                <p:grpSp>
                  <p:nvGrpSpPr>
                    <p:cNvPr id="98" name="Group 97">
                      <a:extLst>
                        <a:ext uri="{FF2B5EF4-FFF2-40B4-BE49-F238E27FC236}">
                          <a16:creationId xmlns:a16="http://schemas.microsoft.com/office/drawing/2014/main" id="{54EB706F-9D28-45E3-BE0E-8F9A5ED619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362456" y="13449176"/>
                      <a:ext cx="2626761" cy="1859558"/>
                      <a:chOff x="5869063" y="4950723"/>
                      <a:chExt cx="3823665" cy="2556281"/>
                    </a:xfrm>
                  </p:grpSpPr>
                  <p:sp>
                    <p:nvSpPr>
                      <p:cNvPr id="105" name="Rectangle 104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66CDC42D-AA96-40BC-9E43-89F8A241D3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8539" y="4950723"/>
                        <a:ext cx="3544225" cy="248648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06" name="TextBox 105">
                        <a:hlinkClick r:id="rId10" action="ppaction://hlinksldjump"/>
                        <a:extLst>
                          <a:ext uri="{FF2B5EF4-FFF2-40B4-BE49-F238E27FC236}">
                            <a16:creationId xmlns:a16="http://schemas.microsoft.com/office/drawing/2014/main" id="{06DC8B48-02D0-479C-83B3-D3EEA85901A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69063" y="5095381"/>
                        <a:ext cx="3823665" cy="24116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REGIONAL</a:t>
                        </a:r>
                      </a:p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CHANGE &amp; CONFLICT</a:t>
                        </a:r>
                      </a:p>
                    </p:txBody>
                  </p:sp>
                </p:grpSp>
                <p:grpSp>
                  <p:nvGrpSpPr>
                    <p:cNvPr id="99" name="Group 98">
                      <a:extLst>
                        <a:ext uri="{FF2B5EF4-FFF2-40B4-BE49-F238E27FC236}">
                          <a16:creationId xmlns:a16="http://schemas.microsoft.com/office/drawing/2014/main" id="{735790A2-38CD-4614-9B3F-237C40F4EB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555014" y="13501953"/>
                      <a:ext cx="2213223" cy="1804891"/>
                      <a:chOff x="2693501" y="5080389"/>
                      <a:chExt cx="3348601" cy="2481326"/>
                    </a:xfrm>
                    <a:solidFill>
                      <a:srgbClr val="B9C7ED"/>
                    </a:solidFill>
                  </p:grpSpPr>
                  <p:sp>
                    <p:nvSpPr>
                      <p:cNvPr id="103" name="Rectangle 102">
                        <a:hlinkClick r:id="rId11" action="ppaction://hlinksldjump"/>
                        <a:extLst>
                          <a:ext uri="{FF2B5EF4-FFF2-40B4-BE49-F238E27FC236}">
                            <a16:creationId xmlns:a16="http://schemas.microsoft.com/office/drawing/2014/main" id="{A1DBA98B-D7F6-4CE2-AA0E-64A399E2F7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6929" y="5080389"/>
                        <a:ext cx="2967161" cy="248132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 dirty="0"/>
                      </a:p>
                    </p:txBody>
                  </p:sp>
                  <p:sp>
                    <p:nvSpPr>
                      <p:cNvPr id="104" name="TextBox 103">
                        <a:hlinkClick r:id="rId11" action="ppaction://hlinksldjump"/>
                        <a:extLst>
                          <a:ext uri="{FF2B5EF4-FFF2-40B4-BE49-F238E27FC236}">
                            <a16:creationId xmlns:a16="http://schemas.microsoft.com/office/drawing/2014/main" id="{251DCC9F-687B-48BC-BC0C-67ED3ECCD41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93501" y="5386424"/>
                        <a:ext cx="3348601" cy="181943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CONNECTIONS</a:t>
                        </a:r>
                      </a:p>
                    </p:txBody>
                  </p:sp>
                </p:grpSp>
                <p:grpSp>
                  <p:nvGrpSpPr>
                    <p:cNvPr id="100" name="Group 99">
                      <a:extLst>
                        <a:ext uri="{FF2B5EF4-FFF2-40B4-BE49-F238E27FC236}">
                          <a16:creationId xmlns:a16="http://schemas.microsoft.com/office/drawing/2014/main" id="{B88EB8F5-B271-453A-87CB-DAB7A9C767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104003" y="13501953"/>
                      <a:ext cx="2495279" cy="1804891"/>
                      <a:chOff x="3124344" y="5071460"/>
                      <a:chExt cx="3454561" cy="2481329"/>
                    </a:xfrm>
                    <a:solidFill>
                      <a:srgbClr val="B9C7ED"/>
                    </a:solidFill>
                  </p:grpSpPr>
                  <p:sp>
                    <p:nvSpPr>
                      <p:cNvPr id="101" name="Rectangle 100">
                        <a:hlinkClick r:id="rId12" action="ppaction://hlinksldjump"/>
                        <a:extLst>
                          <a:ext uri="{FF2B5EF4-FFF2-40B4-BE49-F238E27FC236}">
                            <a16:creationId xmlns:a16="http://schemas.microsoft.com/office/drawing/2014/main" id="{31AB5022-FA63-4029-83AF-356B433059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24344" y="5071460"/>
                        <a:ext cx="3362158" cy="2481329"/>
                      </a:xfrm>
                      <a:prstGeom prst="rect">
                        <a:avLst/>
                      </a:prstGeom>
                      <a:solidFill>
                        <a:srgbClr val="277681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02" name="TextBox 101">
                        <a:hlinkClick r:id="rId12" action="ppaction://hlinksldjump"/>
                        <a:extLst>
                          <a:ext uri="{FF2B5EF4-FFF2-40B4-BE49-F238E27FC236}">
                            <a16:creationId xmlns:a16="http://schemas.microsoft.com/office/drawing/2014/main" id="{880BF21A-B7D4-4D10-AB0C-A821089E98C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383670" y="5339968"/>
                        <a:ext cx="3195235" cy="18194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COOPE-RATION</a:t>
                        </a:r>
                      </a:p>
                    </p:txBody>
                  </p:sp>
                </p:grpSp>
              </p:grpSp>
              <p:sp>
                <p:nvSpPr>
                  <p:cNvPr id="94" name="Rectangle 93">
                    <a:hlinkClick r:id="rId13" action="ppaction://hlinksldjump"/>
                    <a:extLst>
                      <a:ext uri="{FF2B5EF4-FFF2-40B4-BE49-F238E27FC236}">
                        <a16:creationId xmlns:a16="http://schemas.microsoft.com/office/drawing/2014/main" id="{7AA5AEBE-8F67-4EC8-9CD7-FFB9E47D0330}"/>
                      </a:ext>
                    </a:extLst>
                  </p:cNvPr>
                  <p:cNvSpPr/>
                  <p:nvPr/>
                </p:nvSpPr>
                <p:spPr>
                  <a:xfrm>
                    <a:off x="17796136" y="16793829"/>
                    <a:ext cx="1961114" cy="1804891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200"/>
                  </a:p>
                </p:txBody>
              </p:sp>
            </p:grpSp>
            <p:sp>
              <p:nvSpPr>
                <p:cNvPr id="92" name="TextBox 91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5715F5B4-A416-4161-A0F2-69C78B94458D}"/>
                    </a:ext>
                  </a:extLst>
                </p:cNvPr>
                <p:cNvSpPr txBox="1"/>
                <p:nvPr/>
              </p:nvSpPr>
              <p:spPr>
                <a:xfrm>
                  <a:off x="17958726" y="16999591"/>
                  <a:ext cx="1723805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200" b="1" dirty="0">
                      <a:solidFill>
                        <a:sysClr val="windowText" lastClr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GAPS</a:t>
                  </a:r>
                </a:p>
                <a:p>
                  <a:pPr algn="ctr"/>
                  <a:r>
                    <a:rPr lang="en-US" sz="4200" b="1" dirty="0">
                      <a:solidFill>
                        <a:sysClr val="windowText" lastClr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MAP</a:t>
                  </a:r>
                </a:p>
              </p:txBody>
            </p:sp>
          </p:grpSp>
        </p:grpSp>
        <p:pic>
          <p:nvPicPr>
            <p:cNvPr id="87" name="Bild 25" descr="Pil: rak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E790708-FB64-431D-B884-D529810E8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27661745" y="16618090"/>
              <a:ext cx="2020642" cy="2020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192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7">
            <a:extLst>
              <a:ext uri="{FF2B5EF4-FFF2-40B4-BE49-F238E27FC236}">
                <a16:creationId xmlns:a16="http://schemas.microsoft.com/office/drawing/2014/main" id="{931CFF9B-448A-499C-A07C-D651DDDE6C7E}"/>
              </a:ext>
            </a:extLst>
          </p:cNvPr>
          <p:cNvSpPr txBox="1">
            <a:spLocks/>
          </p:cNvSpPr>
          <p:nvPr/>
        </p:nvSpPr>
        <p:spPr>
          <a:xfrm>
            <a:off x="2765873" y="581408"/>
            <a:ext cx="28659184" cy="1864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89046" rtl="0" eaLnBrk="1" latinLnBrk="0" hangingPunct="1">
              <a:spcBef>
                <a:spcPct val="0"/>
              </a:spcBef>
              <a:buNone/>
              <a:defRPr sz="26128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8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Regional hydrological changes and events</a:t>
            </a:r>
          </a:p>
        </p:txBody>
      </p:sp>
      <p:sp>
        <p:nvSpPr>
          <p:cNvPr id="35" name="textruta 12">
            <a:extLst>
              <a:ext uri="{FF2B5EF4-FFF2-40B4-BE49-F238E27FC236}">
                <a16:creationId xmlns:a16="http://schemas.microsoft.com/office/drawing/2014/main" id="{BE052AAB-A2AA-4040-80FE-0B218C993A86}"/>
              </a:ext>
            </a:extLst>
          </p:cNvPr>
          <p:cNvSpPr txBox="1"/>
          <p:nvPr/>
        </p:nvSpPr>
        <p:spPr>
          <a:xfrm>
            <a:off x="20896618" y="2853699"/>
            <a:ext cx="11492304" cy="13234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u="sng" dirty="0">
                <a:latin typeface="Helvetica" panose="020B0604020202020204" pitchFamily="34" charset="0"/>
                <a:cs typeface="Helvetica" panose="020B0604020202020204" pitchFamily="34" charset="0"/>
              </a:rPr>
              <a:t>Africa:</a:t>
            </a: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 Shift coincided with prolonged drought (a)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Supported by event description relating to </a:t>
            </a:r>
            <a:r>
              <a:rPr lang="en-GB" sz="5400" dirty="0">
                <a:latin typeface="Helvetica" panose="020B0604020202020204" pitchFamily="34" charset="0"/>
                <a:cs typeface="Helvetica" panose="020B0604020202020204" pitchFamily="34" charset="0"/>
              </a:rPr>
              <a:t>access to drinking water, water infrastructure, and farmer-herder conflicts</a:t>
            </a: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u="sng" dirty="0">
                <a:latin typeface="Helvetica" panose="020B0604020202020204" pitchFamily="34" charset="0"/>
                <a:cs typeface="Helvetica" panose="020B0604020202020204" pitchFamily="34" charset="0"/>
              </a:rPr>
              <a:t>Asia: </a:t>
            </a: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Shift coincided with increased evapotranspiration (e) caused by human activities such as dams and increased population density (f).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Supported by event descriptions </a:t>
            </a:r>
            <a:r>
              <a:rPr lang="en-GB" sz="5400" dirty="0">
                <a:latin typeface="Helvetica" panose="020B0604020202020204" pitchFamily="34" charset="0"/>
                <a:cs typeface="Helvetica" panose="020B0604020202020204" pitchFamily="34" charset="0"/>
              </a:rPr>
              <a:t>relating to irrigation and dam construction.</a:t>
            </a:r>
            <a:endParaRPr lang="en-US" sz="5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3AD414A-8559-4CD2-83AD-CC6B4ABC4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4391" y="14186726"/>
            <a:ext cx="2827353" cy="2827353"/>
          </a:xfrm>
          <a:prstGeom prst="rect">
            <a:avLst/>
          </a:prstGeom>
        </p:spPr>
      </p:pic>
      <p:pic>
        <p:nvPicPr>
          <p:cNvPr id="36" name="Bildobjekt 40">
            <a:extLst>
              <a:ext uri="{FF2B5EF4-FFF2-40B4-BE49-F238E27FC236}">
                <a16:creationId xmlns:a16="http://schemas.microsoft.com/office/drawing/2014/main" id="{607F2802-7D86-45E3-9292-C4EDD9EE0B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2"/>
          <a:stretch/>
        </p:blipFill>
        <p:spPr>
          <a:xfrm>
            <a:off x="2017481" y="2853699"/>
            <a:ext cx="17830610" cy="1372451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2C857ED-1BC1-44E3-9550-049E755EE7C2}"/>
              </a:ext>
            </a:extLst>
          </p:cNvPr>
          <p:cNvSpPr txBox="1"/>
          <p:nvPr/>
        </p:nvSpPr>
        <p:spPr>
          <a:xfrm>
            <a:off x="26327366" y="14565734"/>
            <a:ext cx="3507037" cy="2034123"/>
          </a:xfrm>
          <a:prstGeom prst="wedgeEllipseCallout">
            <a:avLst>
              <a:gd name="adj1" fmla="val 59764"/>
              <a:gd name="adj2" fmla="val 24179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Read the article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9DD4934-91B5-44A0-AFE2-E5B789EC7243}"/>
              </a:ext>
            </a:extLst>
          </p:cNvPr>
          <p:cNvGrpSpPr/>
          <p:nvPr/>
        </p:nvGrpSpPr>
        <p:grpSpPr>
          <a:xfrm>
            <a:off x="2049339" y="16618090"/>
            <a:ext cx="27633048" cy="2071171"/>
            <a:chOff x="2049339" y="16618090"/>
            <a:chExt cx="27633048" cy="2071171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495D100-F64C-4A14-9BD5-191FA16DF128}"/>
                </a:ext>
              </a:extLst>
            </p:cNvPr>
            <p:cNvGrpSpPr/>
            <p:nvPr/>
          </p:nvGrpSpPr>
          <p:grpSpPr>
            <a:xfrm>
              <a:off x="2049339" y="16668619"/>
              <a:ext cx="24626898" cy="2020642"/>
              <a:chOff x="2049339" y="16668619"/>
              <a:chExt cx="24626898" cy="2020642"/>
            </a:xfrm>
          </p:grpSpPr>
          <p:sp>
            <p:nvSpPr>
              <p:cNvPr id="97" name="Hem 75">
                <a:hlinkClick r:id="" action="ppaction://hlinkshowjump?jump=firstslide" highlightClick="1"/>
                <a:extLst>
                  <a:ext uri="{FF2B5EF4-FFF2-40B4-BE49-F238E27FC236}">
                    <a16:creationId xmlns:a16="http://schemas.microsoft.com/office/drawing/2014/main" id="{6A236FBD-0D83-4016-8339-50194909DFA9}"/>
                  </a:ext>
                </a:extLst>
              </p:cNvPr>
              <p:cNvSpPr/>
              <p:nvPr/>
            </p:nvSpPr>
            <p:spPr>
              <a:xfrm>
                <a:off x="2049339" y="16752110"/>
                <a:ext cx="2020642" cy="1853661"/>
              </a:xfrm>
              <a:prstGeom prst="actionButtonHom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98" name="Bild 26" descr="Pil: rak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6F48421E-2483-4BBE-873A-0E306E8A8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301845" y="16668619"/>
                <a:ext cx="2020642" cy="2020642"/>
              </a:xfrm>
              <a:prstGeom prst="rect">
                <a:avLst/>
              </a:prstGeom>
            </p:spPr>
          </p:pic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82B7E265-5F87-4B0B-A8E4-2CF6FDFAEFC8}"/>
                  </a:ext>
                </a:extLst>
              </p:cNvPr>
              <p:cNvGrpSpPr/>
              <p:nvPr/>
            </p:nvGrpSpPr>
            <p:grpSpPr>
              <a:xfrm>
                <a:off x="8379332" y="16668621"/>
                <a:ext cx="18296905" cy="1890270"/>
                <a:chOff x="6650305" y="16710340"/>
                <a:chExt cx="18296905" cy="1890270"/>
              </a:xfrm>
            </p:grpSpPr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CAD00685-BD40-4467-AC7E-B387760BA85F}"/>
                    </a:ext>
                  </a:extLst>
                </p:cNvPr>
                <p:cNvGrpSpPr/>
                <p:nvPr/>
              </p:nvGrpSpPr>
              <p:grpSpPr>
                <a:xfrm>
                  <a:off x="6650305" y="16710340"/>
                  <a:ext cx="18296905" cy="1890270"/>
                  <a:chOff x="6650305" y="16710340"/>
                  <a:chExt cx="18296905" cy="1890270"/>
                </a:xfrm>
              </p:grpSpPr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888C2613-B3E8-4C54-A738-E639F1C59947}"/>
                      </a:ext>
                    </a:extLst>
                  </p:cNvPr>
                  <p:cNvGrpSpPr/>
                  <p:nvPr/>
                </p:nvGrpSpPr>
                <p:grpSpPr>
                  <a:xfrm>
                    <a:off x="6650305" y="16710340"/>
                    <a:ext cx="18296905" cy="1890270"/>
                    <a:chOff x="7302377" y="13418464"/>
                    <a:chExt cx="18296905" cy="1890270"/>
                  </a:xfrm>
                </p:grpSpPr>
                <p:grpSp>
                  <p:nvGrpSpPr>
                    <p:cNvPr id="104" name="Group 103">
                      <a:extLst>
                        <a:ext uri="{FF2B5EF4-FFF2-40B4-BE49-F238E27FC236}">
                          <a16:creationId xmlns:a16="http://schemas.microsoft.com/office/drawing/2014/main" id="{F68C87CC-9CE4-4186-9128-F7D64C9A6C0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02377" y="13423896"/>
                      <a:ext cx="2434795" cy="1822509"/>
                      <a:chOff x="5770800" y="4892249"/>
                      <a:chExt cx="3370828" cy="2505348"/>
                    </a:xfrm>
                  </p:grpSpPr>
                  <p:sp>
                    <p:nvSpPr>
                      <p:cNvPr id="120" name="Rectangle 119">
                        <a:hlinkClick r:id="rId7" action="ppaction://hlinksldjump"/>
                        <a:extLst>
                          <a:ext uri="{FF2B5EF4-FFF2-40B4-BE49-F238E27FC236}">
                            <a16:creationId xmlns:a16="http://schemas.microsoft.com/office/drawing/2014/main" id="{0CC9078F-16B9-4045-B3B4-57F577B7EF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70800" y="4892249"/>
                        <a:ext cx="3370828" cy="250534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21" name="TextBox 120">
                        <a:hlinkClick r:id="rId7" action="ppaction://hlinksldjump"/>
                        <a:extLst>
                          <a:ext uri="{FF2B5EF4-FFF2-40B4-BE49-F238E27FC236}">
                            <a16:creationId xmlns:a16="http://schemas.microsoft.com/office/drawing/2014/main" id="{FF2EF0EC-4A40-4A6F-8544-1810B5C53D6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53523" y="5537397"/>
                        <a:ext cx="3071202" cy="10154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2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WHERE</a:t>
                        </a:r>
                      </a:p>
                    </p:txBody>
                  </p:sp>
                </p:grpSp>
                <p:grpSp>
                  <p:nvGrpSpPr>
                    <p:cNvPr id="105" name="Group 104">
                      <a:extLst>
                        <a:ext uri="{FF2B5EF4-FFF2-40B4-BE49-F238E27FC236}">
                          <a16:creationId xmlns:a16="http://schemas.microsoft.com/office/drawing/2014/main" id="{A733A659-0388-4F23-9C51-F7DAE8C00E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99666" y="13418464"/>
                      <a:ext cx="2590452" cy="1853227"/>
                      <a:chOff x="10198441" y="4869586"/>
                      <a:chExt cx="3651041" cy="2547574"/>
                    </a:xfrm>
                  </p:grpSpPr>
                  <p:sp>
                    <p:nvSpPr>
                      <p:cNvPr id="118" name="Rectangle 117">
                        <a:hlinkClick r:id="rId8" action="ppaction://hlinksldjump"/>
                        <a:extLst>
                          <a:ext uri="{FF2B5EF4-FFF2-40B4-BE49-F238E27FC236}">
                            <a16:creationId xmlns:a16="http://schemas.microsoft.com/office/drawing/2014/main" id="{F47F5E21-AE07-4217-9552-22F19136A8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1868" y="4869586"/>
                        <a:ext cx="3431655" cy="254757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19" name="TextBox 118">
                        <a:hlinkClick r:id="rId8" action="ppaction://hlinksldjump"/>
                        <a:extLst>
                          <a:ext uri="{FF2B5EF4-FFF2-40B4-BE49-F238E27FC236}">
                            <a16:creationId xmlns:a16="http://schemas.microsoft.com/office/drawing/2014/main" id="{4943A99C-DEB3-4411-9CE4-101C6D77A2B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198441" y="4993401"/>
                        <a:ext cx="3651041" cy="24116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CONFLICT – COOP TRENDS</a:t>
                        </a:r>
                      </a:p>
                    </p:txBody>
                  </p:sp>
                </p:grpSp>
                <p:grpSp>
                  <p:nvGrpSpPr>
                    <p:cNvPr id="106" name="Group 105">
                      <a:extLst>
                        <a:ext uri="{FF2B5EF4-FFF2-40B4-BE49-F238E27FC236}">
                          <a16:creationId xmlns:a16="http://schemas.microsoft.com/office/drawing/2014/main" id="{2879E95F-144D-4207-BA2F-3C65FAFACB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878236" y="13449178"/>
                      <a:ext cx="2437264" cy="1822508"/>
                      <a:chOff x="6125642" y="4927010"/>
                      <a:chExt cx="3401627" cy="2496727"/>
                    </a:xfrm>
                    <a:solidFill>
                      <a:srgbClr val="C2C2B0"/>
                    </a:solidFill>
                  </p:grpSpPr>
                  <p:sp>
                    <p:nvSpPr>
                      <p:cNvPr id="116" name="Rectangle 115">
                        <a:hlinkClick r:id="rId9" action="ppaction://hlinksldjump"/>
                        <a:extLst>
                          <a:ext uri="{FF2B5EF4-FFF2-40B4-BE49-F238E27FC236}">
                            <a16:creationId xmlns:a16="http://schemas.microsoft.com/office/drawing/2014/main" id="{8F18466B-C067-4094-8C98-31F5094A38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25642" y="4927010"/>
                        <a:ext cx="3401627" cy="249672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17" name="TextBox 116">
                        <a:hlinkClick r:id="rId9" action="ppaction://hlinksldjump"/>
                        <a:extLst>
                          <a:ext uri="{FF2B5EF4-FFF2-40B4-BE49-F238E27FC236}">
                            <a16:creationId xmlns:a16="http://schemas.microsoft.com/office/drawing/2014/main" id="{A0234299-19A2-4466-A459-650646684EA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23330" y="4940310"/>
                        <a:ext cx="3066147" cy="24033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HUMAN WATER CHANGE</a:t>
                        </a:r>
                      </a:p>
                    </p:txBody>
                  </p:sp>
                </p:grpSp>
                <p:grpSp>
                  <p:nvGrpSpPr>
                    <p:cNvPr id="107" name="Group 106">
                      <a:extLst>
                        <a:ext uri="{FF2B5EF4-FFF2-40B4-BE49-F238E27FC236}">
                          <a16:creationId xmlns:a16="http://schemas.microsoft.com/office/drawing/2014/main" id="{5BD0B80D-6805-45DE-9574-158B1984C6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362456" y="13449176"/>
                      <a:ext cx="2626761" cy="1859558"/>
                      <a:chOff x="5869063" y="4950723"/>
                      <a:chExt cx="3823665" cy="2556281"/>
                    </a:xfrm>
                  </p:grpSpPr>
                  <p:sp>
                    <p:nvSpPr>
                      <p:cNvPr id="114" name="Rectangle 113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6230F12C-6175-4418-82D8-D673C171C9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8539" y="4950723"/>
                        <a:ext cx="3544225" cy="248648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15" name="TextBox 114">
                        <a:hlinkClick r:id="rId10" action="ppaction://hlinksldjump"/>
                        <a:extLst>
                          <a:ext uri="{FF2B5EF4-FFF2-40B4-BE49-F238E27FC236}">
                            <a16:creationId xmlns:a16="http://schemas.microsoft.com/office/drawing/2014/main" id="{BBF17F42-EA88-4323-999B-A829CBB2AB6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69063" y="5095381"/>
                        <a:ext cx="3823665" cy="24116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REGIONAL</a:t>
                        </a:r>
                      </a:p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CHANGE &amp; CONFLICT</a:t>
                        </a:r>
                      </a:p>
                    </p:txBody>
                  </p:sp>
                </p:grpSp>
                <p:grpSp>
                  <p:nvGrpSpPr>
                    <p:cNvPr id="108" name="Group 107">
                      <a:extLst>
                        <a:ext uri="{FF2B5EF4-FFF2-40B4-BE49-F238E27FC236}">
                          <a16:creationId xmlns:a16="http://schemas.microsoft.com/office/drawing/2014/main" id="{452DBAB0-66CF-484E-9B58-73EDC639CB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555014" y="13501953"/>
                      <a:ext cx="2213223" cy="1804891"/>
                      <a:chOff x="2693501" y="5080389"/>
                      <a:chExt cx="3348601" cy="2481326"/>
                    </a:xfrm>
                    <a:solidFill>
                      <a:srgbClr val="B9C7ED"/>
                    </a:solidFill>
                  </p:grpSpPr>
                  <p:sp>
                    <p:nvSpPr>
                      <p:cNvPr id="112" name="Rectangle 111">
                        <a:hlinkClick r:id="rId11" action="ppaction://hlinksldjump"/>
                        <a:extLst>
                          <a:ext uri="{FF2B5EF4-FFF2-40B4-BE49-F238E27FC236}">
                            <a16:creationId xmlns:a16="http://schemas.microsoft.com/office/drawing/2014/main" id="{30115292-3E5F-42C5-86E0-EA8479BE07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6929" y="5080389"/>
                        <a:ext cx="2967161" cy="248132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 dirty="0"/>
                      </a:p>
                    </p:txBody>
                  </p:sp>
                  <p:sp>
                    <p:nvSpPr>
                      <p:cNvPr id="113" name="TextBox 112">
                        <a:hlinkClick r:id="rId11" action="ppaction://hlinksldjump"/>
                        <a:extLst>
                          <a:ext uri="{FF2B5EF4-FFF2-40B4-BE49-F238E27FC236}">
                            <a16:creationId xmlns:a16="http://schemas.microsoft.com/office/drawing/2014/main" id="{EB9958B5-A7CE-4CDB-A042-6F515762C42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93501" y="5386424"/>
                        <a:ext cx="3348601" cy="181943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CONNECTIONS</a:t>
                        </a:r>
                      </a:p>
                    </p:txBody>
                  </p:sp>
                </p:grpSp>
                <p:grpSp>
                  <p:nvGrpSpPr>
                    <p:cNvPr id="109" name="Group 108">
                      <a:extLst>
                        <a:ext uri="{FF2B5EF4-FFF2-40B4-BE49-F238E27FC236}">
                          <a16:creationId xmlns:a16="http://schemas.microsoft.com/office/drawing/2014/main" id="{C2FC3F4E-4C7D-4B46-A61D-900E6CBEEB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104003" y="13501953"/>
                      <a:ext cx="2495279" cy="1804891"/>
                      <a:chOff x="3124344" y="5071460"/>
                      <a:chExt cx="3454561" cy="2481329"/>
                    </a:xfrm>
                    <a:solidFill>
                      <a:srgbClr val="B9C7ED"/>
                    </a:solidFill>
                  </p:grpSpPr>
                  <p:sp>
                    <p:nvSpPr>
                      <p:cNvPr id="110" name="Rectangle 109">
                        <a:hlinkClick r:id="rId12" action="ppaction://hlinksldjump"/>
                        <a:extLst>
                          <a:ext uri="{FF2B5EF4-FFF2-40B4-BE49-F238E27FC236}">
                            <a16:creationId xmlns:a16="http://schemas.microsoft.com/office/drawing/2014/main" id="{35A68F4E-A261-4EDE-A737-7323AA8DD5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24344" y="5071460"/>
                        <a:ext cx="3362158" cy="2481329"/>
                      </a:xfrm>
                      <a:prstGeom prst="rect">
                        <a:avLst/>
                      </a:prstGeom>
                      <a:solidFill>
                        <a:srgbClr val="277681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11" name="TextBox 110">
                        <a:hlinkClick r:id="rId12" action="ppaction://hlinksldjump"/>
                        <a:extLst>
                          <a:ext uri="{FF2B5EF4-FFF2-40B4-BE49-F238E27FC236}">
                            <a16:creationId xmlns:a16="http://schemas.microsoft.com/office/drawing/2014/main" id="{E95D77CF-401E-45A2-809B-CB8D657AD45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383670" y="5339968"/>
                        <a:ext cx="3195235" cy="18194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COOPE-RATION</a:t>
                        </a:r>
                      </a:p>
                    </p:txBody>
                  </p:sp>
                </p:grpSp>
              </p:grpSp>
              <p:sp>
                <p:nvSpPr>
                  <p:cNvPr id="103" name="Rectangle 102">
                    <a:hlinkClick r:id="rId13" action="ppaction://hlinksldjump"/>
                    <a:extLst>
                      <a:ext uri="{FF2B5EF4-FFF2-40B4-BE49-F238E27FC236}">
                        <a16:creationId xmlns:a16="http://schemas.microsoft.com/office/drawing/2014/main" id="{06B17B0F-F5CE-4309-BE12-D28E6E8BD841}"/>
                      </a:ext>
                    </a:extLst>
                  </p:cNvPr>
                  <p:cNvSpPr/>
                  <p:nvPr/>
                </p:nvSpPr>
                <p:spPr>
                  <a:xfrm>
                    <a:off x="17796136" y="16793829"/>
                    <a:ext cx="1961114" cy="1804891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200"/>
                  </a:p>
                </p:txBody>
              </p:sp>
            </p:grpSp>
            <p:sp>
              <p:nvSpPr>
                <p:cNvPr id="101" name="TextBox 100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32556328-D1D5-4196-B230-98A4B275142C}"/>
                    </a:ext>
                  </a:extLst>
                </p:cNvPr>
                <p:cNvSpPr txBox="1"/>
                <p:nvPr/>
              </p:nvSpPr>
              <p:spPr>
                <a:xfrm>
                  <a:off x="17958726" y="16999591"/>
                  <a:ext cx="1723805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200" b="1" dirty="0">
                      <a:solidFill>
                        <a:sysClr val="windowText" lastClr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GAPS</a:t>
                  </a:r>
                </a:p>
                <a:p>
                  <a:pPr algn="ctr"/>
                  <a:r>
                    <a:rPr lang="en-US" sz="4200" b="1" dirty="0">
                      <a:solidFill>
                        <a:sysClr val="windowText" lastClr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MAP</a:t>
                  </a:r>
                </a:p>
              </p:txBody>
            </p:sp>
          </p:grpSp>
        </p:grpSp>
        <p:pic>
          <p:nvPicPr>
            <p:cNvPr id="96" name="Bild 25" descr="Pil: rak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32C314C-5763-45AF-9F4D-04CF6E4B4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27661745" y="16618090"/>
              <a:ext cx="2020642" cy="2020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581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7">
            <a:extLst>
              <a:ext uri="{FF2B5EF4-FFF2-40B4-BE49-F238E27FC236}">
                <a16:creationId xmlns:a16="http://schemas.microsoft.com/office/drawing/2014/main" id="{931CFF9B-448A-499C-A07C-D651DDDE6C7E}"/>
              </a:ext>
            </a:extLst>
          </p:cNvPr>
          <p:cNvSpPr txBox="1">
            <a:spLocks/>
          </p:cNvSpPr>
          <p:nvPr/>
        </p:nvSpPr>
        <p:spPr>
          <a:xfrm>
            <a:off x="2765873" y="581408"/>
            <a:ext cx="28659184" cy="1864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5000" lnSpcReduction="10000"/>
          </a:bodyPr>
          <a:lstStyle>
            <a:lvl1pPr algn="l" defTabSz="9189046" rtl="0" eaLnBrk="1" latinLnBrk="0" hangingPunct="1">
              <a:spcBef>
                <a:spcPct val="0"/>
              </a:spcBef>
              <a:buNone/>
              <a:defRPr sz="26128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8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Distribution of Water Conflict Studies in a Changing Climate</a:t>
            </a:r>
          </a:p>
        </p:txBody>
      </p:sp>
      <p:sp>
        <p:nvSpPr>
          <p:cNvPr id="35" name="textruta 12">
            <a:extLst>
              <a:ext uri="{FF2B5EF4-FFF2-40B4-BE49-F238E27FC236}">
                <a16:creationId xmlns:a16="http://schemas.microsoft.com/office/drawing/2014/main" id="{BE052AAB-A2AA-4040-80FE-0B218C993A86}"/>
              </a:ext>
            </a:extLst>
          </p:cNvPr>
          <p:cNvSpPr txBox="1"/>
          <p:nvPr/>
        </p:nvSpPr>
        <p:spPr>
          <a:xfrm>
            <a:off x="21797401" y="2888269"/>
            <a:ext cx="10828961" cy="13283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Helvetica" panose="020B0604020202020204" pitchFamily="34" charset="0"/>
                <a:ea typeface="Georgia" panose="02040502050405020303" pitchFamily="18" charset="0"/>
                <a:cs typeface="Helvetica" panose="020B0604020202020204" pitchFamily="34" charset="0"/>
              </a:rPr>
              <a:t>Literature r</a:t>
            </a:r>
            <a:r>
              <a:rPr lang="en-US" sz="6000" dirty="0">
                <a:effectLst/>
                <a:latin typeface="Helvetica" panose="020B0604020202020204" pitchFamily="34" charset="0"/>
                <a:ea typeface="Georgia" panose="02040502050405020303" pitchFamily="18" charset="0"/>
                <a:cs typeface="Helvetica" panose="020B0604020202020204" pitchFamily="34" charset="0"/>
              </a:rPr>
              <a:t>eview on water conflict and what drives them in a changing climate</a:t>
            </a:r>
          </a:p>
          <a:p>
            <a:endParaRPr lang="en-US" sz="6000" dirty="0">
              <a:effectLst/>
              <a:latin typeface="Helvetica" panose="020B0604020202020204" pitchFamily="34" charset="0"/>
              <a:ea typeface="Georgia" panose="02040502050405020303" pitchFamily="18" charset="0"/>
              <a:cs typeface="Helvetica" panose="020B0604020202020204" pitchFamily="34" charset="0"/>
            </a:endParaRPr>
          </a:p>
          <a:p>
            <a:pPr marL="685800" indent="-6858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effectLst/>
                <a:latin typeface="Helvetica" panose="020B0604020202020204" pitchFamily="34" charset="0"/>
                <a:ea typeface="Georgia" panose="02040502050405020303" pitchFamily="18" charset="0"/>
                <a:cs typeface="Helvetica" panose="020B0604020202020204" pitchFamily="34" charset="0"/>
              </a:rPr>
              <a:t>Majority of studies in Africa &amp; </a:t>
            </a:r>
            <a:r>
              <a:rPr lang="en-US" sz="6000" dirty="0">
                <a:latin typeface="Helvetica" panose="020B0604020202020204" pitchFamily="34" charset="0"/>
                <a:ea typeface="Georgia" panose="02040502050405020303" pitchFamily="18" charset="0"/>
                <a:cs typeface="Helvetica" panose="020B0604020202020204" pitchFamily="34" charset="0"/>
              </a:rPr>
              <a:t>part of Asia, corresponding to areas with the most water conflicts </a:t>
            </a:r>
          </a:p>
          <a:p>
            <a:pPr marL="685800" indent="-68580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effectLst/>
                <a:latin typeface="Helvetica" panose="020B0604020202020204" pitchFamily="34" charset="0"/>
                <a:ea typeface="Georgia" panose="02040502050405020303" pitchFamily="18" charset="0"/>
                <a:cs typeface="Helvetica" panose="020B0604020202020204" pitchFamily="34" charset="0"/>
              </a:rPr>
              <a:t>More research is needed for other areas, especially as conflicts tend to be regionally different.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6000" dirty="0">
              <a:effectLst/>
              <a:latin typeface="Helvetica" panose="020B0604020202020204" pitchFamily="34" charset="0"/>
              <a:ea typeface="Georgia" panose="02040502050405020303" pitchFamily="18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5FB39-FE54-4EEB-A4C2-708133333D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-1" r="4459" b="45554"/>
          <a:stretch/>
        </p:blipFill>
        <p:spPr>
          <a:xfrm>
            <a:off x="1081928" y="2960293"/>
            <a:ext cx="20209767" cy="874792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203FDFD-4026-4504-8022-86137E6280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5" r="89674" b="29423"/>
          <a:stretch/>
        </p:blipFill>
        <p:spPr>
          <a:xfrm>
            <a:off x="2765873" y="11726833"/>
            <a:ext cx="3537888" cy="380772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C67856A0-9090-42C9-AD00-A6C3FE74D7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26" r="88797" b="16255"/>
          <a:stretch/>
        </p:blipFill>
        <p:spPr>
          <a:xfrm>
            <a:off x="4786515" y="11721835"/>
            <a:ext cx="4041275" cy="3308816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9C791BB8-CAE6-4F54-ABB8-D7806B17C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3" t="75546" r="76203" b="22073"/>
          <a:stretch/>
        </p:blipFill>
        <p:spPr>
          <a:xfrm>
            <a:off x="8354383" y="11791397"/>
            <a:ext cx="3600400" cy="648073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2824984F-E1AB-492F-AF83-E0862E943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t="55051" r="81724" b="25069"/>
          <a:stretch/>
        </p:blipFill>
        <p:spPr>
          <a:xfrm>
            <a:off x="1394440" y="11651121"/>
            <a:ext cx="2020642" cy="4880663"/>
          </a:xfrm>
          <a:prstGeom prst="rect">
            <a:avLst/>
          </a:prstGeom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47BD6CA-7E18-4BD0-802C-C65BD9566C51}"/>
              </a:ext>
            </a:extLst>
          </p:cNvPr>
          <p:cNvGrpSpPr/>
          <p:nvPr/>
        </p:nvGrpSpPr>
        <p:grpSpPr>
          <a:xfrm>
            <a:off x="2049339" y="16618090"/>
            <a:ext cx="27633048" cy="2071171"/>
            <a:chOff x="2049339" y="16618090"/>
            <a:chExt cx="27633048" cy="2071171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F5595FD2-37AE-482F-B5E7-48E6767D91C2}"/>
                </a:ext>
              </a:extLst>
            </p:cNvPr>
            <p:cNvGrpSpPr/>
            <p:nvPr/>
          </p:nvGrpSpPr>
          <p:grpSpPr>
            <a:xfrm>
              <a:off x="2049339" y="16668619"/>
              <a:ext cx="24626898" cy="2020642"/>
              <a:chOff x="2049339" y="16668619"/>
              <a:chExt cx="24626898" cy="2020642"/>
            </a:xfrm>
          </p:grpSpPr>
          <p:sp>
            <p:nvSpPr>
              <p:cNvPr id="130" name="Hem 75">
                <a:hlinkClick r:id="" action="ppaction://hlinkshowjump?jump=firstslide" highlightClick="1"/>
                <a:extLst>
                  <a:ext uri="{FF2B5EF4-FFF2-40B4-BE49-F238E27FC236}">
                    <a16:creationId xmlns:a16="http://schemas.microsoft.com/office/drawing/2014/main" id="{0FCADD68-5DD2-44A7-A19C-423434B2AC23}"/>
                  </a:ext>
                </a:extLst>
              </p:cNvPr>
              <p:cNvSpPr/>
              <p:nvPr/>
            </p:nvSpPr>
            <p:spPr>
              <a:xfrm>
                <a:off x="2049339" y="16752110"/>
                <a:ext cx="2020642" cy="1853661"/>
              </a:xfrm>
              <a:prstGeom prst="actionButtonHom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131" name="Bild 26" descr="Pil: rak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FB46B820-343C-4392-815A-2944407B39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301845" y="16668619"/>
                <a:ext cx="2020642" cy="2020642"/>
              </a:xfrm>
              <a:prstGeom prst="rect">
                <a:avLst/>
              </a:prstGeom>
            </p:spPr>
          </p:pic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7CB9AF94-A213-4B0E-A51C-3A5B6E64BE1C}"/>
                  </a:ext>
                </a:extLst>
              </p:cNvPr>
              <p:cNvGrpSpPr/>
              <p:nvPr/>
            </p:nvGrpSpPr>
            <p:grpSpPr>
              <a:xfrm>
                <a:off x="8379332" y="16668621"/>
                <a:ext cx="18296905" cy="1890270"/>
                <a:chOff x="6650305" y="16710340"/>
                <a:chExt cx="18296905" cy="1890270"/>
              </a:xfrm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2AE2963F-A66C-4DDE-B4AB-81273881662D}"/>
                    </a:ext>
                  </a:extLst>
                </p:cNvPr>
                <p:cNvGrpSpPr/>
                <p:nvPr/>
              </p:nvGrpSpPr>
              <p:grpSpPr>
                <a:xfrm>
                  <a:off x="6650305" y="16710340"/>
                  <a:ext cx="18296905" cy="1890270"/>
                  <a:chOff x="6650305" y="16710340"/>
                  <a:chExt cx="18296905" cy="1890270"/>
                </a:xfrm>
              </p:grpSpPr>
              <p:grpSp>
                <p:nvGrpSpPr>
                  <p:cNvPr id="135" name="Group 134">
                    <a:extLst>
                      <a:ext uri="{FF2B5EF4-FFF2-40B4-BE49-F238E27FC236}">
                        <a16:creationId xmlns:a16="http://schemas.microsoft.com/office/drawing/2014/main" id="{06F6D8C2-C2BA-457E-876B-86244F548A3B}"/>
                      </a:ext>
                    </a:extLst>
                  </p:cNvPr>
                  <p:cNvGrpSpPr/>
                  <p:nvPr/>
                </p:nvGrpSpPr>
                <p:grpSpPr>
                  <a:xfrm>
                    <a:off x="6650305" y="16710340"/>
                    <a:ext cx="18296905" cy="1890270"/>
                    <a:chOff x="7302377" y="13418464"/>
                    <a:chExt cx="18296905" cy="1890270"/>
                  </a:xfrm>
                </p:grpSpPr>
                <p:grpSp>
                  <p:nvGrpSpPr>
                    <p:cNvPr id="137" name="Group 136">
                      <a:extLst>
                        <a:ext uri="{FF2B5EF4-FFF2-40B4-BE49-F238E27FC236}">
                          <a16:creationId xmlns:a16="http://schemas.microsoft.com/office/drawing/2014/main" id="{6FAA5153-99C6-4111-B359-5EA300CA31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02377" y="13423896"/>
                      <a:ext cx="2434795" cy="1822509"/>
                      <a:chOff x="5770800" y="4892249"/>
                      <a:chExt cx="3370828" cy="2505348"/>
                    </a:xfrm>
                  </p:grpSpPr>
                  <p:sp>
                    <p:nvSpPr>
                      <p:cNvPr id="153" name="Rectangle 152">
                        <a:hlinkClick r:id="rId6" action="ppaction://hlinksldjump"/>
                        <a:extLst>
                          <a:ext uri="{FF2B5EF4-FFF2-40B4-BE49-F238E27FC236}">
                            <a16:creationId xmlns:a16="http://schemas.microsoft.com/office/drawing/2014/main" id="{165CF37B-C7E0-4D97-8E64-98C65869A2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70800" y="4892249"/>
                        <a:ext cx="3370828" cy="250534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54" name="TextBox 153">
                        <a:hlinkClick r:id="rId6" action="ppaction://hlinksldjump"/>
                        <a:extLst>
                          <a:ext uri="{FF2B5EF4-FFF2-40B4-BE49-F238E27FC236}">
                            <a16:creationId xmlns:a16="http://schemas.microsoft.com/office/drawing/2014/main" id="{53486BE3-6581-473F-AF90-237F6468B12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53523" y="5537397"/>
                        <a:ext cx="3071202" cy="10154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2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WHERE</a:t>
                        </a:r>
                      </a:p>
                    </p:txBody>
                  </p:sp>
                </p:grpSp>
                <p:grpSp>
                  <p:nvGrpSpPr>
                    <p:cNvPr id="138" name="Group 137">
                      <a:extLst>
                        <a:ext uri="{FF2B5EF4-FFF2-40B4-BE49-F238E27FC236}">
                          <a16:creationId xmlns:a16="http://schemas.microsoft.com/office/drawing/2014/main" id="{B50DAA6F-66CB-4266-8AD4-43652BCDE4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99666" y="13418464"/>
                      <a:ext cx="2590452" cy="1853227"/>
                      <a:chOff x="10198441" y="4869586"/>
                      <a:chExt cx="3651041" cy="2547574"/>
                    </a:xfrm>
                  </p:grpSpPr>
                  <p:sp>
                    <p:nvSpPr>
                      <p:cNvPr id="151" name="Rectangle 150">
                        <a:hlinkClick r:id="rId7" action="ppaction://hlinksldjump"/>
                        <a:extLst>
                          <a:ext uri="{FF2B5EF4-FFF2-40B4-BE49-F238E27FC236}">
                            <a16:creationId xmlns:a16="http://schemas.microsoft.com/office/drawing/2014/main" id="{F81ACD53-E775-4D77-B3B5-86A96506B4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1868" y="4869586"/>
                        <a:ext cx="3431655" cy="254757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52" name="TextBox 151">
                        <a:hlinkClick r:id="rId7" action="ppaction://hlinksldjump"/>
                        <a:extLst>
                          <a:ext uri="{FF2B5EF4-FFF2-40B4-BE49-F238E27FC236}">
                            <a16:creationId xmlns:a16="http://schemas.microsoft.com/office/drawing/2014/main" id="{89EA1AEC-C78F-4156-BFBF-839A75EFDD0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198441" y="4993401"/>
                        <a:ext cx="3651041" cy="24116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CONFLICT – COOP TRENDS</a:t>
                        </a:r>
                      </a:p>
                    </p:txBody>
                  </p:sp>
                </p:grpSp>
                <p:grpSp>
                  <p:nvGrpSpPr>
                    <p:cNvPr id="139" name="Group 138">
                      <a:extLst>
                        <a:ext uri="{FF2B5EF4-FFF2-40B4-BE49-F238E27FC236}">
                          <a16:creationId xmlns:a16="http://schemas.microsoft.com/office/drawing/2014/main" id="{3EC6468E-DDBB-4B9A-B1A6-EE198EBC16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878236" y="13449178"/>
                      <a:ext cx="2437264" cy="1822508"/>
                      <a:chOff x="6125642" y="4927010"/>
                      <a:chExt cx="3401627" cy="2496727"/>
                    </a:xfrm>
                    <a:solidFill>
                      <a:srgbClr val="C2C2B0"/>
                    </a:solidFill>
                  </p:grpSpPr>
                  <p:sp>
                    <p:nvSpPr>
                      <p:cNvPr id="149" name="Rectangle 148">
                        <a:hlinkClick r:id="rId8" action="ppaction://hlinksldjump"/>
                        <a:extLst>
                          <a:ext uri="{FF2B5EF4-FFF2-40B4-BE49-F238E27FC236}">
                            <a16:creationId xmlns:a16="http://schemas.microsoft.com/office/drawing/2014/main" id="{DD204B49-1092-48F6-8519-7316376DFF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25642" y="4927010"/>
                        <a:ext cx="3401627" cy="249672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50" name="TextBox 149">
                        <a:hlinkClick r:id="rId8" action="ppaction://hlinksldjump"/>
                        <a:extLst>
                          <a:ext uri="{FF2B5EF4-FFF2-40B4-BE49-F238E27FC236}">
                            <a16:creationId xmlns:a16="http://schemas.microsoft.com/office/drawing/2014/main" id="{AC98EF1B-4F00-4535-9F16-EB9739720BE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23330" y="4940310"/>
                        <a:ext cx="3066147" cy="24033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HUMAN WATER CHANGE</a:t>
                        </a:r>
                      </a:p>
                    </p:txBody>
                  </p:sp>
                </p:grpSp>
                <p:grpSp>
                  <p:nvGrpSpPr>
                    <p:cNvPr id="140" name="Group 139">
                      <a:extLst>
                        <a:ext uri="{FF2B5EF4-FFF2-40B4-BE49-F238E27FC236}">
                          <a16:creationId xmlns:a16="http://schemas.microsoft.com/office/drawing/2014/main" id="{C1A2362A-1605-49A7-B6FF-34B05D684D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362456" y="13449176"/>
                      <a:ext cx="2626761" cy="1859558"/>
                      <a:chOff x="5869063" y="4950723"/>
                      <a:chExt cx="3823665" cy="2556281"/>
                    </a:xfrm>
                  </p:grpSpPr>
                  <p:sp>
                    <p:nvSpPr>
                      <p:cNvPr id="147" name="Rectangle 146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84846CD8-EB75-4DC1-890D-E7E5DE2C28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8539" y="4950723"/>
                        <a:ext cx="3544225" cy="248648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48" name="TextBox 147">
                        <a:hlinkClick r:id="rId9" action="ppaction://hlinksldjump"/>
                        <a:extLst>
                          <a:ext uri="{FF2B5EF4-FFF2-40B4-BE49-F238E27FC236}">
                            <a16:creationId xmlns:a16="http://schemas.microsoft.com/office/drawing/2014/main" id="{894F6D6E-06CE-4BE3-B907-F459A61AE31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69063" y="5095381"/>
                        <a:ext cx="3823665" cy="24116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REGIONAL</a:t>
                        </a:r>
                      </a:p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CHANGE &amp; CONFLICT</a:t>
                        </a:r>
                      </a:p>
                    </p:txBody>
                  </p:sp>
                </p:grpSp>
                <p:grpSp>
                  <p:nvGrpSpPr>
                    <p:cNvPr id="141" name="Group 140">
                      <a:extLst>
                        <a:ext uri="{FF2B5EF4-FFF2-40B4-BE49-F238E27FC236}">
                          <a16:creationId xmlns:a16="http://schemas.microsoft.com/office/drawing/2014/main" id="{69F165FB-1617-441A-98CF-F2687807D7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555014" y="13501953"/>
                      <a:ext cx="2213223" cy="1804891"/>
                      <a:chOff x="2693501" y="5080389"/>
                      <a:chExt cx="3348601" cy="2481326"/>
                    </a:xfrm>
                    <a:solidFill>
                      <a:srgbClr val="B9C7ED"/>
                    </a:solidFill>
                  </p:grpSpPr>
                  <p:sp>
                    <p:nvSpPr>
                      <p:cNvPr id="145" name="Rectangle 144">
                        <a:hlinkClick r:id="rId10" action="ppaction://hlinksldjump"/>
                        <a:extLst>
                          <a:ext uri="{FF2B5EF4-FFF2-40B4-BE49-F238E27FC236}">
                            <a16:creationId xmlns:a16="http://schemas.microsoft.com/office/drawing/2014/main" id="{E3335248-FB5A-4CDD-9BAB-8EC333435E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6929" y="5080389"/>
                        <a:ext cx="2967161" cy="248132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 dirty="0"/>
                      </a:p>
                    </p:txBody>
                  </p:sp>
                  <p:sp>
                    <p:nvSpPr>
                      <p:cNvPr id="146" name="TextBox 145">
                        <a:hlinkClick r:id="rId10" action="ppaction://hlinksldjump"/>
                        <a:extLst>
                          <a:ext uri="{FF2B5EF4-FFF2-40B4-BE49-F238E27FC236}">
                            <a16:creationId xmlns:a16="http://schemas.microsoft.com/office/drawing/2014/main" id="{EB1D3262-B02A-44D5-9CB1-26C39A8DDE3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93501" y="5386424"/>
                        <a:ext cx="3348601" cy="181943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CONNECTIONS</a:t>
                        </a:r>
                      </a:p>
                    </p:txBody>
                  </p:sp>
                </p:grpSp>
                <p:grpSp>
                  <p:nvGrpSpPr>
                    <p:cNvPr id="142" name="Group 141">
                      <a:extLst>
                        <a:ext uri="{FF2B5EF4-FFF2-40B4-BE49-F238E27FC236}">
                          <a16:creationId xmlns:a16="http://schemas.microsoft.com/office/drawing/2014/main" id="{8ACA9467-456A-46BF-9B74-2834D877D6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104003" y="13501953"/>
                      <a:ext cx="2495279" cy="1804891"/>
                      <a:chOff x="3124344" y="5071460"/>
                      <a:chExt cx="3454561" cy="2481329"/>
                    </a:xfrm>
                    <a:solidFill>
                      <a:srgbClr val="B9C7ED"/>
                    </a:solidFill>
                  </p:grpSpPr>
                  <p:sp>
                    <p:nvSpPr>
                      <p:cNvPr id="143" name="Rectangle 142">
                        <a:hlinkClick r:id="rId11" action="ppaction://hlinksldjump"/>
                        <a:extLst>
                          <a:ext uri="{FF2B5EF4-FFF2-40B4-BE49-F238E27FC236}">
                            <a16:creationId xmlns:a16="http://schemas.microsoft.com/office/drawing/2014/main" id="{84896BDB-39FB-4138-81E7-6E96318F94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24344" y="5071460"/>
                        <a:ext cx="3362158" cy="2481329"/>
                      </a:xfrm>
                      <a:prstGeom prst="rect">
                        <a:avLst/>
                      </a:prstGeom>
                      <a:solidFill>
                        <a:srgbClr val="277681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144" name="TextBox 143">
                        <a:hlinkClick r:id="rId11" action="ppaction://hlinksldjump"/>
                        <a:extLst>
                          <a:ext uri="{FF2B5EF4-FFF2-40B4-BE49-F238E27FC236}">
                            <a16:creationId xmlns:a16="http://schemas.microsoft.com/office/drawing/2014/main" id="{2B88C542-9958-4E87-8659-6DD5AD2DC23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383670" y="5339968"/>
                        <a:ext cx="3195235" cy="18194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COOPE-RATION</a:t>
                        </a:r>
                      </a:p>
                    </p:txBody>
                  </p:sp>
                </p:grpSp>
              </p:grpSp>
              <p:sp>
                <p:nvSpPr>
                  <p:cNvPr id="136" name="Rectangle 135">
                    <a:hlinkClick r:id="rId12" action="ppaction://hlinksldjump"/>
                    <a:extLst>
                      <a:ext uri="{FF2B5EF4-FFF2-40B4-BE49-F238E27FC236}">
                        <a16:creationId xmlns:a16="http://schemas.microsoft.com/office/drawing/2014/main" id="{D256B460-4B7B-43D4-8CBF-A5D634164C66}"/>
                      </a:ext>
                    </a:extLst>
                  </p:cNvPr>
                  <p:cNvSpPr/>
                  <p:nvPr/>
                </p:nvSpPr>
                <p:spPr>
                  <a:xfrm>
                    <a:off x="17796136" y="16793829"/>
                    <a:ext cx="1961114" cy="1804891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200"/>
                  </a:p>
                </p:txBody>
              </p:sp>
            </p:grpSp>
            <p:sp>
              <p:nvSpPr>
                <p:cNvPr id="134" name="TextBox 133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4D74BCAB-83FD-4D01-9389-03ACAB090728}"/>
                    </a:ext>
                  </a:extLst>
                </p:cNvPr>
                <p:cNvSpPr txBox="1"/>
                <p:nvPr/>
              </p:nvSpPr>
              <p:spPr>
                <a:xfrm>
                  <a:off x="17958726" y="16999591"/>
                  <a:ext cx="1723805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200" b="1" dirty="0">
                      <a:solidFill>
                        <a:sysClr val="windowText" lastClr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GAPS</a:t>
                  </a:r>
                </a:p>
                <a:p>
                  <a:pPr algn="ctr"/>
                  <a:r>
                    <a:rPr lang="en-US" sz="4200" b="1" dirty="0">
                      <a:solidFill>
                        <a:sysClr val="windowText" lastClr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MAP</a:t>
                  </a:r>
                </a:p>
              </p:txBody>
            </p:sp>
          </p:grpSp>
        </p:grpSp>
        <p:pic>
          <p:nvPicPr>
            <p:cNvPr id="129" name="Bild 25" descr="Pil: rak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534F803-FF4B-46F4-9A3E-E60457021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27661745" y="16618090"/>
              <a:ext cx="2020642" cy="2020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227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7">
            <a:extLst>
              <a:ext uri="{FF2B5EF4-FFF2-40B4-BE49-F238E27FC236}">
                <a16:creationId xmlns:a16="http://schemas.microsoft.com/office/drawing/2014/main" id="{931CFF9B-448A-499C-A07C-D651DDDE6C7E}"/>
              </a:ext>
            </a:extLst>
          </p:cNvPr>
          <p:cNvSpPr txBox="1">
            <a:spLocks/>
          </p:cNvSpPr>
          <p:nvPr/>
        </p:nvSpPr>
        <p:spPr>
          <a:xfrm>
            <a:off x="2693865" y="248760"/>
            <a:ext cx="28659184" cy="1864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89046" rtl="0" eaLnBrk="1" latinLnBrk="0" hangingPunct="1">
              <a:spcBef>
                <a:spcPct val="0"/>
              </a:spcBef>
              <a:buNone/>
              <a:defRPr sz="26128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8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Regional Connections in Water Conflicts</a:t>
            </a:r>
          </a:p>
        </p:txBody>
      </p:sp>
      <p:sp>
        <p:nvSpPr>
          <p:cNvPr id="35" name="textruta 12">
            <a:extLst>
              <a:ext uri="{FF2B5EF4-FFF2-40B4-BE49-F238E27FC236}">
                <a16:creationId xmlns:a16="http://schemas.microsoft.com/office/drawing/2014/main" id="{BE052AAB-A2AA-4040-80FE-0B218C993A86}"/>
              </a:ext>
            </a:extLst>
          </p:cNvPr>
          <p:cNvSpPr txBox="1"/>
          <p:nvPr/>
        </p:nvSpPr>
        <p:spPr>
          <a:xfrm>
            <a:off x="21992009" y="2571406"/>
            <a:ext cx="10607193" cy="123018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Connection = mentioned in the article together when talking about conflicts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indent="-6858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Water conflict &amp; resource conflicts largely connected</a:t>
            </a:r>
          </a:p>
          <a:p>
            <a:pPr marL="685800" indent="-6858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Politics play an important part, especially for more affluent countries</a:t>
            </a:r>
          </a:p>
          <a:p>
            <a:pPr marL="685800" indent="-685800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Non-violent conflicts less mentioned despite being the majority of conflicts.</a:t>
            </a:r>
            <a:endParaRPr lang="en-US" sz="4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098DDB7-1841-46D1-A11B-F9133F5B33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3" b="5282"/>
          <a:stretch/>
        </p:blipFill>
        <p:spPr>
          <a:xfrm>
            <a:off x="1829769" y="2565863"/>
            <a:ext cx="19691576" cy="1376160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7F75041-1D7C-4874-9579-4C0A7908F356}"/>
              </a:ext>
            </a:extLst>
          </p:cNvPr>
          <p:cNvGrpSpPr/>
          <p:nvPr/>
        </p:nvGrpSpPr>
        <p:grpSpPr>
          <a:xfrm>
            <a:off x="2049339" y="16618090"/>
            <a:ext cx="27633048" cy="2071171"/>
            <a:chOff x="2049339" y="16618090"/>
            <a:chExt cx="27633048" cy="2071171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7492792-1594-4BB4-8D07-FBCFE705A5BE}"/>
                </a:ext>
              </a:extLst>
            </p:cNvPr>
            <p:cNvGrpSpPr/>
            <p:nvPr/>
          </p:nvGrpSpPr>
          <p:grpSpPr>
            <a:xfrm>
              <a:off x="2049339" y="16668619"/>
              <a:ext cx="24626898" cy="2020642"/>
              <a:chOff x="2049339" y="16668619"/>
              <a:chExt cx="24626898" cy="2020642"/>
            </a:xfrm>
          </p:grpSpPr>
          <p:sp>
            <p:nvSpPr>
              <p:cNvPr id="41" name="Hem 75">
                <a:hlinkClick r:id="" action="ppaction://hlinkshowjump?jump=firstslide" highlightClick="1"/>
                <a:extLst>
                  <a:ext uri="{FF2B5EF4-FFF2-40B4-BE49-F238E27FC236}">
                    <a16:creationId xmlns:a16="http://schemas.microsoft.com/office/drawing/2014/main" id="{400C5393-CEAE-4D24-9586-37306572C4CF}"/>
                  </a:ext>
                </a:extLst>
              </p:cNvPr>
              <p:cNvSpPr/>
              <p:nvPr/>
            </p:nvSpPr>
            <p:spPr>
              <a:xfrm>
                <a:off x="2049339" y="16752110"/>
                <a:ext cx="2020642" cy="1853661"/>
              </a:xfrm>
              <a:prstGeom prst="actionButtonHom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2" name="Bild 26" descr="Pil: rak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3C4863DE-B958-4889-A003-066E05D4BF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301845" y="16668619"/>
                <a:ext cx="2020642" cy="2020642"/>
              </a:xfrm>
              <a:prstGeom prst="rect">
                <a:avLst/>
              </a:prstGeom>
            </p:spPr>
          </p:pic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7EB8F6C-332E-4264-BD6C-BE49BF2B3766}"/>
                  </a:ext>
                </a:extLst>
              </p:cNvPr>
              <p:cNvGrpSpPr/>
              <p:nvPr/>
            </p:nvGrpSpPr>
            <p:grpSpPr>
              <a:xfrm>
                <a:off x="8379332" y="16668621"/>
                <a:ext cx="18296905" cy="1890270"/>
                <a:chOff x="6650305" y="16710340"/>
                <a:chExt cx="18296905" cy="189027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8F09547C-FD70-44AC-B0CC-3C534E17D522}"/>
                    </a:ext>
                  </a:extLst>
                </p:cNvPr>
                <p:cNvGrpSpPr/>
                <p:nvPr/>
              </p:nvGrpSpPr>
              <p:grpSpPr>
                <a:xfrm>
                  <a:off x="6650305" y="16710340"/>
                  <a:ext cx="18296905" cy="1890270"/>
                  <a:chOff x="6650305" y="16710340"/>
                  <a:chExt cx="18296905" cy="1890270"/>
                </a:xfrm>
              </p:grpSpPr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70D57BE1-9794-490E-81B3-C28ABFB2A9FC}"/>
                      </a:ext>
                    </a:extLst>
                  </p:cNvPr>
                  <p:cNvGrpSpPr/>
                  <p:nvPr/>
                </p:nvGrpSpPr>
                <p:grpSpPr>
                  <a:xfrm>
                    <a:off x="6650305" y="16710340"/>
                    <a:ext cx="18296905" cy="1890270"/>
                    <a:chOff x="7302377" y="13418464"/>
                    <a:chExt cx="18296905" cy="1890270"/>
                  </a:xfrm>
                </p:grpSpPr>
                <p:grpSp>
                  <p:nvGrpSpPr>
                    <p:cNvPr id="63" name="Group 62">
                      <a:extLst>
                        <a:ext uri="{FF2B5EF4-FFF2-40B4-BE49-F238E27FC236}">
                          <a16:creationId xmlns:a16="http://schemas.microsoft.com/office/drawing/2014/main" id="{42BDD523-11F0-4A0C-A661-79807D3662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02377" y="13423896"/>
                      <a:ext cx="2434795" cy="1822509"/>
                      <a:chOff x="5770800" y="4892249"/>
                      <a:chExt cx="3370828" cy="2505348"/>
                    </a:xfrm>
                  </p:grpSpPr>
                  <p:sp>
                    <p:nvSpPr>
                      <p:cNvPr id="88" name="Rectangle 87">
                        <a:hlinkClick r:id="rId6" action="ppaction://hlinksldjump"/>
                        <a:extLst>
                          <a:ext uri="{FF2B5EF4-FFF2-40B4-BE49-F238E27FC236}">
                            <a16:creationId xmlns:a16="http://schemas.microsoft.com/office/drawing/2014/main" id="{89544C6D-D90C-483C-AE77-EA28321D7D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70800" y="4892249"/>
                        <a:ext cx="3370828" cy="250534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89" name="TextBox 88">
                        <a:hlinkClick r:id="rId6" action="ppaction://hlinksldjump"/>
                        <a:extLst>
                          <a:ext uri="{FF2B5EF4-FFF2-40B4-BE49-F238E27FC236}">
                            <a16:creationId xmlns:a16="http://schemas.microsoft.com/office/drawing/2014/main" id="{70B4A4D1-E860-40DC-BD1F-79F9E570F67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53523" y="5537397"/>
                        <a:ext cx="3071202" cy="10154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2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WHERE</a:t>
                        </a:r>
                      </a:p>
                    </p:txBody>
                  </p:sp>
                </p:grpSp>
                <p:grpSp>
                  <p:nvGrpSpPr>
                    <p:cNvPr id="64" name="Group 63">
                      <a:extLst>
                        <a:ext uri="{FF2B5EF4-FFF2-40B4-BE49-F238E27FC236}">
                          <a16:creationId xmlns:a16="http://schemas.microsoft.com/office/drawing/2014/main" id="{7B1F2320-DF84-4697-A48F-C40D39961D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99666" y="13418464"/>
                      <a:ext cx="2590452" cy="1853227"/>
                      <a:chOff x="10198441" y="4869586"/>
                      <a:chExt cx="3651041" cy="2547574"/>
                    </a:xfrm>
                  </p:grpSpPr>
                  <p:sp>
                    <p:nvSpPr>
                      <p:cNvPr id="86" name="Rectangle 85">
                        <a:hlinkClick r:id="rId7" action="ppaction://hlinksldjump"/>
                        <a:extLst>
                          <a:ext uri="{FF2B5EF4-FFF2-40B4-BE49-F238E27FC236}">
                            <a16:creationId xmlns:a16="http://schemas.microsoft.com/office/drawing/2014/main" id="{209CBEF8-6CDC-4C1A-B049-5ACE8F3DD2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1868" y="4869586"/>
                        <a:ext cx="3431655" cy="254757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87" name="TextBox 86">
                        <a:hlinkClick r:id="rId7" action="ppaction://hlinksldjump"/>
                        <a:extLst>
                          <a:ext uri="{FF2B5EF4-FFF2-40B4-BE49-F238E27FC236}">
                            <a16:creationId xmlns:a16="http://schemas.microsoft.com/office/drawing/2014/main" id="{EB24274B-554A-4306-A379-E38383E4C2A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198441" y="4993401"/>
                        <a:ext cx="3651041" cy="24116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CONFLICT – COOP TRENDS</a:t>
                        </a:r>
                      </a:p>
                    </p:txBody>
                  </p:sp>
                </p:grpSp>
                <p:grpSp>
                  <p:nvGrpSpPr>
                    <p:cNvPr id="65" name="Group 64">
                      <a:extLst>
                        <a:ext uri="{FF2B5EF4-FFF2-40B4-BE49-F238E27FC236}">
                          <a16:creationId xmlns:a16="http://schemas.microsoft.com/office/drawing/2014/main" id="{83B699BE-0839-4C34-9180-C3C0320424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878236" y="13449178"/>
                      <a:ext cx="2437264" cy="1822508"/>
                      <a:chOff x="6125642" y="4927010"/>
                      <a:chExt cx="3401627" cy="2496727"/>
                    </a:xfrm>
                    <a:solidFill>
                      <a:srgbClr val="C2C2B0"/>
                    </a:solidFill>
                  </p:grpSpPr>
                  <p:sp>
                    <p:nvSpPr>
                      <p:cNvPr id="84" name="Rectangle 83">
                        <a:hlinkClick r:id="rId8" action="ppaction://hlinksldjump"/>
                        <a:extLst>
                          <a:ext uri="{FF2B5EF4-FFF2-40B4-BE49-F238E27FC236}">
                            <a16:creationId xmlns:a16="http://schemas.microsoft.com/office/drawing/2014/main" id="{2E41CB3B-98A2-4EE0-B887-86DA21E1A2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25642" y="4927010"/>
                        <a:ext cx="3401627" cy="249672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85" name="TextBox 84">
                        <a:hlinkClick r:id="rId8" action="ppaction://hlinksldjump"/>
                        <a:extLst>
                          <a:ext uri="{FF2B5EF4-FFF2-40B4-BE49-F238E27FC236}">
                            <a16:creationId xmlns:a16="http://schemas.microsoft.com/office/drawing/2014/main" id="{DEDADE77-E73D-479F-B90D-B34ACD67612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23330" y="4940310"/>
                        <a:ext cx="3066147" cy="24033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HUMAN WATER CHANGE</a:t>
                        </a:r>
                      </a:p>
                    </p:txBody>
                  </p:sp>
                </p:grpSp>
                <p:grpSp>
                  <p:nvGrpSpPr>
                    <p:cNvPr id="66" name="Group 65">
                      <a:extLst>
                        <a:ext uri="{FF2B5EF4-FFF2-40B4-BE49-F238E27FC236}">
                          <a16:creationId xmlns:a16="http://schemas.microsoft.com/office/drawing/2014/main" id="{16C75699-F750-4E9A-893D-1EF10B4D5A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362456" y="13449176"/>
                      <a:ext cx="2626761" cy="1859558"/>
                      <a:chOff x="5869063" y="4950723"/>
                      <a:chExt cx="3823665" cy="2556281"/>
                    </a:xfrm>
                  </p:grpSpPr>
                  <p:sp>
                    <p:nvSpPr>
                      <p:cNvPr id="73" name="Rectangle 72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20370A03-93AF-4C8D-B6E9-65C079D4B4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8539" y="4950723"/>
                        <a:ext cx="3544225" cy="248648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74" name="TextBox 73">
                        <a:hlinkClick r:id="rId9" action="ppaction://hlinksldjump"/>
                        <a:extLst>
                          <a:ext uri="{FF2B5EF4-FFF2-40B4-BE49-F238E27FC236}">
                            <a16:creationId xmlns:a16="http://schemas.microsoft.com/office/drawing/2014/main" id="{DD0139B4-3778-4BC8-BD6D-035D2BF7984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69063" y="5095381"/>
                        <a:ext cx="3823665" cy="24116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REGIONAL</a:t>
                        </a:r>
                      </a:p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CHANGE &amp; CONFLICT</a:t>
                        </a:r>
                      </a:p>
                    </p:txBody>
                  </p:sp>
                </p:grpSp>
                <p:grpSp>
                  <p:nvGrpSpPr>
                    <p:cNvPr id="67" name="Group 66">
                      <a:extLst>
                        <a:ext uri="{FF2B5EF4-FFF2-40B4-BE49-F238E27FC236}">
                          <a16:creationId xmlns:a16="http://schemas.microsoft.com/office/drawing/2014/main" id="{4C9B9D53-DB7E-48C2-B2A8-6B5FAA4300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555014" y="13501953"/>
                      <a:ext cx="2213223" cy="1804891"/>
                      <a:chOff x="2693501" y="5080389"/>
                      <a:chExt cx="3348601" cy="2481326"/>
                    </a:xfrm>
                    <a:solidFill>
                      <a:srgbClr val="B9C7ED"/>
                    </a:solidFill>
                  </p:grpSpPr>
                  <p:sp>
                    <p:nvSpPr>
                      <p:cNvPr id="71" name="Rectangle 70">
                        <a:hlinkClick r:id="rId10" action="ppaction://hlinksldjump"/>
                        <a:extLst>
                          <a:ext uri="{FF2B5EF4-FFF2-40B4-BE49-F238E27FC236}">
                            <a16:creationId xmlns:a16="http://schemas.microsoft.com/office/drawing/2014/main" id="{9DB1BFF9-EDFB-4890-8A44-21DABBC7C4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6929" y="5080389"/>
                        <a:ext cx="2967161" cy="248132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 dirty="0"/>
                      </a:p>
                    </p:txBody>
                  </p:sp>
                  <p:sp>
                    <p:nvSpPr>
                      <p:cNvPr id="72" name="TextBox 71">
                        <a:hlinkClick r:id="rId10" action="ppaction://hlinksldjump"/>
                        <a:extLst>
                          <a:ext uri="{FF2B5EF4-FFF2-40B4-BE49-F238E27FC236}">
                            <a16:creationId xmlns:a16="http://schemas.microsoft.com/office/drawing/2014/main" id="{4BCF39C3-D8C7-4AE6-9B4F-06100B982E9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93501" y="5386424"/>
                        <a:ext cx="3348601" cy="181943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CONNECTIONS</a:t>
                        </a:r>
                      </a:p>
                    </p:txBody>
                  </p:sp>
                </p:grpSp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F4A4550F-C4E4-4085-9809-C93C2DF790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104003" y="13501953"/>
                      <a:ext cx="2495279" cy="1804891"/>
                      <a:chOff x="3124344" y="5071460"/>
                      <a:chExt cx="3454561" cy="2481329"/>
                    </a:xfrm>
                    <a:solidFill>
                      <a:srgbClr val="B9C7ED"/>
                    </a:solidFill>
                  </p:grpSpPr>
                  <p:sp>
                    <p:nvSpPr>
                      <p:cNvPr id="69" name="Rectangle 68">
                        <a:hlinkClick r:id="rId11" action="ppaction://hlinksldjump"/>
                        <a:extLst>
                          <a:ext uri="{FF2B5EF4-FFF2-40B4-BE49-F238E27FC236}">
                            <a16:creationId xmlns:a16="http://schemas.microsoft.com/office/drawing/2014/main" id="{BDD01116-E883-4611-8AEC-D8A8DFA33C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24344" y="5071460"/>
                        <a:ext cx="3362158" cy="2481329"/>
                      </a:xfrm>
                      <a:prstGeom prst="rect">
                        <a:avLst/>
                      </a:prstGeom>
                      <a:solidFill>
                        <a:srgbClr val="277681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70" name="TextBox 69">
                        <a:hlinkClick r:id="rId11" action="ppaction://hlinksldjump"/>
                        <a:extLst>
                          <a:ext uri="{FF2B5EF4-FFF2-40B4-BE49-F238E27FC236}">
                            <a16:creationId xmlns:a16="http://schemas.microsoft.com/office/drawing/2014/main" id="{77D900D4-9CC2-45AF-BD1B-C376AF8445A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383670" y="5339968"/>
                        <a:ext cx="3195235" cy="18194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COOPE-RATION</a:t>
                        </a:r>
                      </a:p>
                    </p:txBody>
                  </p:sp>
                </p:grpSp>
              </p:grpSp>
              <p:sp>
                <p:nvSpPr>
                  <p:cNvPr id="62" name="Rectangle 61">
                    <a:hlinkClick r:id="rId12" action="ppaction://hlinksldjump"/>
                    <a:extLst>
                      <a:ext uri="{FF2B5EF4-FFF2-40B4-BE49-F238E27FC236}">
                        <a16:creationId xmlns:a16="http://schemas.microsoft.com/office/drawing/2014/main" id="{84FAFEC0-4353-4524-98BB-EADD16E591EA}"/>
                      </a:ext>
                    </a:extLst>
                  </p:cNvPr>
                  <p:cNvSpPr/>
                  <p:nvPr/>
                </p:nvSpPr>
                <p:spPr>
                  <a:xfrm>
                    <a:off x="17796136" y="16793829"/>
                    <a:ext cx="1961114" cy="1804891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200"/>
                  </a:p>
                </p:txBody>
              </p:sp>
            </p:grpSp>
            <p:sp>
              <p:nvSpPr>
                <p:cNvPr id="45" name="TextBox 44">
                  <a:hlinkClick r:id="rId12" action="ppaction://hlinksldjump"/>
                  <a:extLst>
                    <a:ext uri="{FF2B5EF4-FFF2-40B4-BE49-F238E27FC236}">
                      <a16:creationId xmlns:a16="http://schemas.microsoft.com/office/drawing/2014/main" id="{D7F16DA3-1CC4-4CAB-8A61-0975EF46D1E5}"/>
                    </a:ext>
                  </a:extLst>
                </p:cNvPr>
                <p:cNvSpPr txBox="1"/>
                <p:nvPr/>
              </p:nvSpPr>
              <p:spPr>
                <a:xfrm>
                  <a:off x="17958726" y="16999591"/>
                  <a:ext cx="1723805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200" b="1" dirty="0">
                      <a:solidFill>
                        <a:sysClr val="windowText" lastClr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GAPS</a:t>
                  </a:r>
                </a:p>
                <a:p>
                  <a:pPr algn="ctr"/>
                  <a:r>
                    <a:rPr lang="en-US" sz="4200" b="1" dirty="0">
                      <a:solidFill>
                        <a:sysClr val="windowText" lastClr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MAP</a:t>
                  </a:r>
                </a:p>
              </p:txBody>
            </p:sp>
          </p:grpSp>
        </p:grpSp>
        <p:pic>
          <p:nvPicPr>
            <p:cNvPr id="40" name="Bild 25" descr="Pil: rak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3791695-AA85-4279-A2DC-AA9E67B48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27661745" y="16618090"/>
              <a:ext cx="2020642" cy="2020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61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7">
            <a:extLst>
              <a:ext uri="{FF2B5EF4-FFF2-40B4-BE49-F238E27FC236}">
                <a16:creationId xmlns:a16="http://schemas.microsoft.com/office/drawing/2014/main" id="{931CFF9B-448A-499C-A07C-D651DDDE6C7E}"/>
              </a:ext>
            </a:extLst>
          </p:cNvPr>
          <p:cNvSpPr txBox="1">
            <a:spLocks/>
          </p:cNvSpPr>
          <p:nvPr/>
        </p:nvSpPr>
        <p:spPr>
          <a:xfrm>
            <a:off x="2765873" y="581408"/>
            <a:ext cx="28659184" cy="1864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89046" rtl="0" eaLnBrk="1" latinLnBrk="0" hangingPunct="1">
              <a:spcBef>
                <a:spcPct val="0"/>
              </a:spcBef>
              <a:buNone/>
              <a:defRPr sz="26128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sz="8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water conflict – cooperation dilemma</a:t>
            </a:r>
          </a:p>
        </p:txBody>
      </p:sp>
      <p:sp>
        <p:nvSpPr>
          <p:cNvPr id="35" name="textruta 12">
            <a:extLst>
              <a:ext uri="{FF2B5EF4-FFF2-40B4-BE49-F238E27FC236}">
                <a16:creationId xmlns:a16="http://schemas.microsoft.com/office/drawing/2014/main" id="{BE052AAB-A2AA-4040-80FE-0B218C993A86}"/>
              </a:ext>
            </a:extLst>
          </p:cNvPr>
          <p:cNvSpPr txBox="1"/>
          <p:nvPr/>
        </p:nvSpPr>
        <p:spPr>
          <a:xfrm>
            <a:off x="2765873" y="3653235"/>
            <a:ext cx="28659184" cy="102489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Cooperation can mitigate future water conflicts </a:t>
            </a: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in almost all situations</a:t>
            </a:r>
          </a:p>
          <a:p>
            <a:pPr marL="2359335" lvl="1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Reduction of expected conflicts from cooperation is 52% higher in areas with high water stress</a:t>
            </a:r>
          </a:p>
          <a:p>
            <a:pPr marL="2359335" lvl="1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However, cooperation is </a:t>
            </a:r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not effective</a:t>
            </a: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 at all for </a:t>
            </a:r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less affluent </a:t>
            </a: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countries (lowest 25% GDP per capita) unless more </a:t>
            </a:r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affluent</a:t>
            </a: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 countries are involved.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6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The dilemma</a:t>
            </a: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</a:p>
          <a:p>
            <a:pPr marL="2359335" lvl="1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The richer countries have the </a:t>
            </a:r>
            <a:r>
              <a:rPr lang="en-US" sz="6000" b="1" dirty="0">
                <a:latin typeface="Helvetica" panose="020B0604020202020204" pitchFamily="34" charset="0"/>
                <a:cs typeface="Helvetica" panose="020B0604020202020204" pitchFamily="34" charset="0"/>
              </a:rPr>
              <a:t>leverage and power</a:t>
            </a: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 to cooperate and mitigate water conflict,</a:t>
            </a:r>
          </a:p>
          <a:p>
            <a:pPr marL="2359335" lvl="1" indent="-685800">
              <a:buFont typeface="Arial" panose="020B0604020202020204" pitchFamily="34" charset="0"/>
              <a:buChar char="•"/>
            </a:pPr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But they are sometimes active inducers of conflict as they can profit from water conflicts.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6FF8445-80B3-42FD-84A4-011C8E173F81}"/>
              </a:ext>
            </a:extLst>
          </p:cNvPr>
          <p:cNvGrpSpPr/>
          <p:nvPr/>
        </p:nvGrpSpPr>
        <p:grpSpPr>
          <a:xfrm>
            <a:off x="2049339" y="16618090"/>
            <a:ext cx="27633048" cy="2071171"/>
            <a:chOff x="2049339" y="16618090"/>
            <a:chExt cx="27633048" cy="207117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C786F8-95E1-4240-B837-2FAF60E13EA4}"/>
                </a:ext>
              </a:extLst>
            </p:cNvPr>
            <p:cNvGrpSpPr/>
            <p:nvPr/>
          </p:nvGrpSpPr>
          <p:grpSpPr>
            <a:xfrm>
              <a:off x="2049339" y="16668619"/>
              <a:ext cx="24626898" cy="2020642"/>
              <a:chOff x="2049339" y="16668619"/>
              <a:chExt cx="24626898" cy="2020642"/>
            </a:xfrm>
          </p:grpSpPr>
          <p:sp>
            <p:nvSpPr>
              <p:cNvPr id="64" name="Hem 75">
                <a:hlinkClick r:id="" action="ppaction://hlinkshowjump?jump=firstslide" highlightClick="1"/>
                <a:extLst>
                  <a:ext uri="{FF2B5EF4-FFF2-40B4-BE49-F238E27FC236}">
                    <a16:creationId xmlns:a16="http://schemas.microsoft.com/office/drawing/2014/main" id="{7421F1F9-B581-4698-BD64-A72F9ACDA041}"/>
                  </a:ext>
                </a:extLst>
              </p:cNvPr>
              <p:cNvSpPr/>
              <p:nvPr/>
            </p:nvSpPr>
            <p:spPr>
              <a:xfrm>
                <a:off x="2049339" y="16752110"/>
                <a:ext cx="2020642" cy="1853661"/>
              </a:xfrm>
              <a:prstGeom prst="actionButtonHom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65" name="Bild 26" descr="Pil: rak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982902A6-0C09-4F5D-9FCC-B3603498F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301845" y="16668619"/>
                <a:ext cx="2020642" cy="2020642"/>
              </a:xfrm>
              <a:prstGeom prst="rect">
                <a:avLst/>
              </a:prstGeom>
            </p:spPr>
          </p:pic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E921A72A-B2E1-436C-824B-255E33DFF045}"/>
                  </a:ext>
                </a:extLst>
              </p:cNvPr>
              <p:cNvGrpSpPr/>
              <p:nvPr/>
            </p:nvGrpSpPr>
            <p:grpSpPr>
              <a:xfrm>
                <a:off x="8379332" y="16668621"/>
                <a:ext cx="18296905" cy="1890270"/>
                <a:chOff x="6650305" y="16710340"/>
                <a:chExt cx="18296905" cy="1890270"/>
              </a:xfrm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30D79142-F238-48B8-B59D-9851D28C14F4}"/>
                    </a:ext>
                  </a:extLst>
                </p:cNvPr>
                <p:cNvGrpSpPr/>
                <p:nvPr/>
              </p:nvGrpSpPr>
              <p:grpSpPr>
                <a:xfrm>
                  <a:off x="6650305" y="16710340"/>
                  <a:ext cx="18296905" cy="1890270"/>
                  <a:chOff x="6650305" y="16710340"/>
                  <a:chExt cx="18296905" cy="1890270"/>
                </a:xfrm>
              </p:grpSpPr>
              <p:grpSp>
                <p:nvGrpSpPr>
                  <p:cNvPr id="69" name="Group 68">
                    <a:extLst>
                      <a:ext uri="{FF2B5EF4-FFF2-40B4-BE49-F238E27FC236}">
                        <a16:creationId xmlns:a16="http://schemas.microsoft.com/office/drawing/2014/main" id="{CC957F25-5A13-4566-ABB7-C19620FAC700}"/>
                      </a:ext>
                    </a:extLst>
                  </p:cNvPr>
                  <p:cNvGrpSpPr/>
                  <p:nvPr/>
                </p:nvGrpSpPr>
                <p:grpSpPr>
                  <a:xfrm>
                    <a:off x="6650305" y="16710340"/>
                    <a:ext cx="18296905" cy="1890270"/>
                    <a:chOff x="7302377" y="13418464"/>
                    <a:chExt cx="18296905" cy="1890270"/>
                  </a:xfrm>
                </p:grpSpPr>
                <p:grpSp>
                  <p:nvGrpSpPr>
                    <p:cNvPr id="71" name="Group 70">
                      <a:extLst>
                        <a:ext uri="{FF2B5EF4-FFF2-40B4-BE49-F238E27FC236}">
                          <a16:creationId xmlns:a16="http://schemas.microsoft.com/office/drawing/2014/main" id="{9D215EB8-6A7D-452F-9976-0FA5EB0332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02377" y="13423896"/>
                      <a:ext cx="2434795" cy="1822509"/>
                      <a:chOff x="5770800" y="4892249"/>
                      <a:chExt cx="3370828" cy="2505348"/>
                    </a:xfrm>
                  </p:grpSpPr>
                  <p:sp>
                    <p:nvSpPr>
                      <p:cNvPr id="87" name="Rectangle 86">
                        <a:hlinkClick r:id="rId5" action="ppaction://hlinksldjump"/>
                        <a:extLst>
                          <a:ext uri="{FF2B5EF4-FFF2-40B4-BE49-F238E27FC236}">
                            <a16:creationId xmlns:a16="http://schemas.microsoft.com/office/drawing/2014/main" id="{D420B0AF-170E-4A7D-8A47-9CD2689D05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70800" y="4892249"/>
                        <a:ext cx="3370828" cy="250534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88" name="TextBox 87">
                        <a:hlinkClick r:id="rId5" action="ppaction://hlinksldjump"/>
                        <a:extLst>
                          <a:ext uri="{FF2B5EF4-FFF2-40B4-BE49-F238E27FC236}">
                            <a16:creationId xmlns:a16="http://schemas.microsoft.com/office/drawing/2014/main" id="{224154C1-0419-4DD7-929C-FD3486561B1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53523" y="5537397"/>
                        <a:ext cx="3071202" cy="10154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2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WHERE</a:t>
                        </a:r>
                      </a:p>
                    </p:txBody>
                  </p:sp>
                </p:grpSp>
                <p:grpSp>
                  <p:nvGrpSpPr>
                    <p:cNvPr id="72" name="Group 71">
                      <a:extLst>
                        <a:ext uri="{FF2B5EF4-FFF2-40B4-BE49-F238E27FC236}">
                          <a16:creationId xmlns:a16="http://schemas.microsoft.com/office/drawing/2014/main" id="{6B79CEBD-7EF5-4542-83C1-11B0114D17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899666" y="13418464"/>
                      <a:ext cx="2590452" cy="1853227"/>
                      <a:chOff x="10198441" y="4869586"/>
                      <a:chExt cx="3651041" cy="2547574"/>
                    </a:xfrm>
                  </p:grpSpPr>
                  <p:sp>
                    <p:nvSpPr>
                      <p:cNvPr id="85" name="Rectangle 84">
                        <a:hlinkClick r:id="rId6" action="ppaction://hlinksldjump"/>
                        <a:extLst>
                          <a:ext uri="{FF2B5EF4-FFF2-40B4-BE49-F238E27FC236}">
                            <a16:creationId xmlns:a16="http://schemas.microsoft.com/office/drawing/2014/main" id="{1FA69FFC-BC13-4A99-BBDF-2EBC6312E8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51868" y="4869586"/>
                        <a:ext cx="3431655" cy="2547574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86" name="TextBox 85">
                        <a:hlinkClick r:id="rId6" action="ppaction://hlinksldjump"/>
                        <a:extLst>
                          <a:ext uri="{FF2B5EF4-FFF2-40B4-BE49-F238E27FC236}">
                            <a16:creationId xmlns:a16="http://schemas.microsoft.com/office/drawing/2014/main" id="{CA0208BA-9AE8-4D4F-A663-D11EC31182C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198441" y="4993401"/>
                        <a:ext cx="3651041" cy="24116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CONFLICT – COOP TRENDS</a:t>
                        </a:r>
                      </a:p>
                    </p:txBody>
                  </p:sp>
                </p:grpSp>
                <p:grpSp>
                  <p:nvGrpSpPr>
                    <p:cNvPr id="73" name="Group 72">
                      <a:extLst>
                        <a:ext uri="{FF2B5EF4-FFF2-40B4-BE49-F238E27FC236}">
                          <a16:creationId xmlns:a16="http://schemas.microsoft.com/office/drawing/2014/main" id="{2B27764E-773D-45CB-BDEF-5D75D1196C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878236" y="13449178"/>
                      <a:ext cx="2437264" cy="1822508"/>
                      <a:chOff x="6125642" y="4927010"/>
                      <a:chExt cx="3401627" cy="2496727"/>
                    </a:xfrm>
                    <a:solidFill>
                      <a:srgbClr val="C2C2B0"/>
                    </a:solidFill>
                  </p:grpSpPr>
                  <p:sp>
                    <p:nvSpPr>
                      <p:cNvPr id="83" name="Rectangle 82">
                        <a:hlinkClick r:id="rId7" action="ppaction://hlinksldjump"/>
                        <a:extLst>
                          <a:ext uri="{FF2B5EF4-FFF2-40B4-BE49-F238E27FC236}">
                            <a16:creationId xmlns:a16="http://schemas.microsoft.com/office/drawing/2014/main" id="{0E5EB4A1-1313-47D6-A045-E47AC1DD1E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25642" y="4927010"/>
                        <a:ext cx="3401627" cy="249672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84" name="TextBox 83">
                        <a:hlinkClick r:id="rId7" action="ppaction://hlinksldjump"/>
                        <a:extLst>
                          <a:ext uri="{FF2B5EF4-FFF2-40B4-BE49-F238E27FC236}">
                            <a16:creationId xmlns:a16="http://schemas.microsoft.com/office/drawing/2014/main" id="{421FDEEE-D6E5-4583-9156-AEBCA055678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23330" y="4940310"/>
                        <a:ext cx="3066147" cy="24033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HUMAN WATER CHANGE</a:t>
                        </a:r>
                      </a:p>
                    </p:txBody>
                  </p:sp>
                </p:grpSp>
                <p:grpSp>
                  <p:nvGrpSpPr>
                    <p:cNvPr id="74" name="Group 73">
                      <a:extLst>
                        <a:ext uri="{FF2B5EF4-FFF2-40B4-BE49-F238E27FC236}">
                          <a16:creationId xmlns:a16="http://schemas.microsoft.com/office/drawing/2014/main" id="{9AE1991B-26DB-4AE2-9176-700932A684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362456" y="13449176"/>
                      <a:ext cx="2626761" cy="1859558"/>
                      <a:chOff x="5869063" y="4950723"/>
                      <a:chExt cx="3823665" cy="2556281"/>
                    </a:xfrm>
                  </p:grpSpPr>
                  <p:sp>
                    <p:nvSpPr>
                      <p:cNvPr id="81" name="Rectangle 80">
                        <a:hlinkClick r:id="" action="ppaction://noaction"/>
                        <a:extLst>
                          <a:ext uri="{FF2B5EF4-FFF2-40B4-BE49-F238E27FC236}">
                            <a16:creationId xmlns:a16="http://schemas.microsoft.com/office/drawing/2014/main" id="{3C51CB3E-F8C7-482C-B4E8-803C39ECE4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18539" y="4950723"/>
                        <a:ext cx="3544225" cy="248648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82" name="TextBox 81">
                        <a:hlinkClick r:id="rId8" action="ppaction://hlinksldjump"/>
                        <a:extLst>
                          <a:ext uri="{FF2B5EF4-FFF2-40B4-BE49-F238E27FC236}">
                            <a16:creationId xmlns:a16="http://schemas.microsoft.com/office/drawing/2014/main" id="{4877AD73-B68D-4F7D-AD2A-6C5F7E45639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69063" y="5095381"/>
                        <a:ext cx="3823665" cy="2411623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REGIONAL</a:t>
                        </a:r>
                      </a:p>
                      <a:p>
                        <a:pPr algn="ctr"/>
                        <a:r>
                          <a:rPr lang="en-US" sz="36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CHANGE &amp; CONFLICT</a:t>
                        </a:r>
                      </a:p>
                    </p:txBody>
                  </p:sp>
                </p:grpSp>
                <p:grpSp>
                  <p:nvGrpSpPr>
                    <p:cNvPr id="75" name="Group 74">
                      <a:extLst>
                        <a:ext uri="{FF2B5EF4-FFF2-40B4-BE49-F238E27FC236}">
                          <a16:creationId xmlns:a16="http://schemas.microsoft.com/office/drawing/2014/main" id="{89BEF72E-B74A-4E5B-886E-81BFE91C68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555014" y="13501953"/>
                      <a:ext cx="2213223" cy="1804891"/>
                      <a:chOff x="2693501" y="5080389"/>
                      <a:chExt cx="3348601" cy="2481326"/>
                    </a:xfrm>
                    <a:solidFill>
                      <a:srgbClr val="B9C7ED"/>
                    </a:solidFill>
                  </p:grpSpPr>
                  <p:sp>
                    <p:nvSpPr>
                      <p:cNvPr id="79" name="Rectangle 78">
                        <a:hlinkClick r:id="rId9" action="ppaction://hlinksldjump"/>
                        <a:extLst>
                          <a:ext uri="{FF2B5EF4-FFF2-40B4-BE49-F238E27FC236}">
                            <a16:creationId xmlns:a16="http://schemas.microsoft.com/office/drawing/2014/main" id="{3D92372E-D7D9-4D83-A948-386F7C486E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86929" y="5080389"/>
                        <a:ext cx="2967161" cy="248132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 dirty="0"/>
                      </a:p>
                    </p:txBody>
                  </p:sp>
                  <p:sp>
                    <p:nvSpPr>
                      <p:cNvPr id="80" name="TextBox 79">
                        <a:hlinkClick r:id="rId9" action="ppaction://hlinksldjump"/>
                        <a:extLst>
                          <a:ext uri="{FF2B5EF4-FFF2-40B4-BE49-F238E27FC236}">
                            <a16:creationId xmlns:a16="http://schemas.microsoft.com/office/drawing/2014/main" id="{A4FDCC23-1FE5-4BC0-A72F-B5E552C8E6F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693501" y="5386424"/>
                        <a:ext cx="3348601" cy="181943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CONNECTIONS</a:t>
                        </a:r>
                      </a:p>
                    </p:txBody>
                  </p:sp>
                </p:grpSp>
                <p:grpSp>
                  <p:nvGrpSpPr>
                    <p:cNvPr id="76" name="Group 75">
                      <a:extLst>
                        <a:ext uri="{FF2B5EF4-FFF2-40B4-BE49-F238E27FC236}">
                          <a16:creationId xmlns:a16="http://schemas.microsoft.com/office/drawing/2014/main" id="{58127D60-FA72-4981-8158-78B34B9D831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3104003" y="13501953"/>
                      <a:ext cx="2495279" cy="1804891"/>
                      <a:chOff x="3124344" y="5071460"/>
                      <a:chExt cx="3454561" cy="2481329"/>
                    </a:xfrm>
                    <a:solidFill>
                      <a:srgbClr val="B9C7ED"/>
                    </a:solidFill>
                  </p:grpSpPr>
                  <p:sp>
                    <p:nvSpPr>
                      <p:cNvPr id="77" name="Rectangle 76">
                        <a:hlinkClick r:id="rId10" action="ppaction://hlinksldjump"/>
                        <a:extLst>
                          <a:ext uri="{FF2B5EF4-FFF2-40B4-BE49-F238E27FC236}">
                            <a16:creationId xmlns:a16="http://schemas.microsoft.com/office/drawing/2014/main" id="{2A2169B5-B617-40D4-8D97-EA3C4FC957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24344" y="5071460"/>
                        <a:ext cx="3362158" cy="2481329"/>
                      </a:xfrm>
                      <a:prstGeom prst="rect">
                        <a:avLst/>
                      </a:prstGeom>
                      <a:solidFill>
                        <a:srgbClr val="277681"/>
                      </a:solidFill>
                      <a:ln>
                        <a:solidFill>
                          <a:srgbClr val="0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4200"/>
                      </a:p>
                    </p:txBody>
                  </p:sp>
                  <p:sp>
                    <p:nvSpPr>
                      <p:cNvPr id="78" name="TextBox 77">
                        <a:hlinkClick r:id="rId10" action="ppaction://hlinksldjump"/>
                        <a:extLst>
                          <a:ext uri="{FF2B5EF4-FFF2-40B4-BE49-F238E27FC236}">
                            <a16:creationId xmlns:a16="http://schemas.microsoft.com/office/drawing/2014/main" id="{868B10A7-18B1-4994-9C4A-26526236208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383670" y="5339968"/>
                        <a:ext cx="3195235" cy="181943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4000" b="1" dirty="0">
                            <a:solidFill>
                              <a:sysClr val="windowText" lastClr="000000"/>
                            </a:solidFill>
                            <a:latin typeface="Helvetica" panose="020B0604020202020204" pitchFamily="34" charset="0"/>
                            <a:cs typeface="Helvetica" panose="020B0604020202020204" pitchFamily="34" charset="0"/>
                          </a:rPr>
                          <a:t>COOPE-RATION</a:t>
                        </a:r>
                      </a:p>
                    </p:txBody>
                  </p:sp>
                </p:grpSp>
              </p:grpSp>
              <p:sp>
                <p:nvSpPr>
                  <p:cNvPr id="70" name="Rectangle 69">
                    <a:hlinkClick r:id="rId11" action="ppaction://hlinksldjump"/>
                    <a:extLst>
                      <a:ext uri="{FF2B5EF4-FFF2-40B4-BE49-F238E27FC236}">
                        <a16:creationId xmlns:a16="http://schemas.microsoft.com/office/drawing/2014/main" id="{342C748D-DDDC-47C8-8B7C-498F4C9084C2}"/>
                      </a:ext>
                    </a:extLst>
                  </p:cNvPr>
                  <p:cNvSpPr/>
                  <p:nvPr/>
                </p:nvSpPr>
                <p:spPr>
                  <a:xfrm>
                    <a:off x="17796136" y="16793829"/>
                    <a:ext cx="1961114" cy="1804891"/>
                  </a:xfrm>
                  <a:prstGeom prst="rect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200"/>
                  </a:p>
                </p:txBody>
              </p:sp>
            </p:grpSp>
            <p:sp>
              <p:nvSpPr>
                <p:cNvPr id="68" name="TextBox 67">
                  <a:hlinkClick r:id="rId11" action="ppaction://hlinksldjump"/>
                  <a:extLst>
                    <a:ext uri="{FF2B5EF4-FFF2-40B4-BE49-F238E27FC236}">
                      <a16:creationId xmlns:a16="http://schemas.microsoft.com/office/drawing/2014/main" id="{3198525B-650D-469E-815C-0DEC7D3E19E8}"/>
                    </a:ext>
                  </a:extLst>
                </p:cNvPr>
                <p:cNvSpPr txBox="1"/>
                <p:nvPr/>
              </p:nvSpPr>
              <p:spPr>
                <a:xfrm>
                  <a:off x="17958726" y="16999591"/>
                  <a:ext cx="1723805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200" b="1" dirty="0">
                      <a:solidFill>
                        <a:sysClr val="windowText" lastClr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GAPS</a:t>
                  </a:r>
                </a:p>
                <a:p>
                  <a:pPr algn="ctr"/>
                  <a:r>
                    <a:rPr lang="en-US" sz="4200" b="1" dirty="0">
                      <a:solidFill>
                        <a:sysClr val="windowText" lastClr="000000"/>
                      </a:solidFill>
                      <a:latin typeface="Helvetica" panose="020B0604020202020204" pitchFamily="34" charset="0"/>
                      <a:cs typeface="Helvetica" panose="020B0604020202020204" pitchFamily="34" charset="0"/>
                    </a:rPr>
                    <a:t>MAP</a:t>
                  </a:r>
                </a:p>
              </p:txBody>
            </p:sp>
          </p:grpSp>
        </p:grpSp>
        <p:pic>
          <p:nvPicPr>
            <p:cNvPr id="63" name="Bild 25" descr="Pil: rak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85674F3-0D53-47AE-BD94-F0B53851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27661745" y="16618090"/>
              <a:ext cx="2020642" cy="2020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54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7">
            <a:extLst>
              <a:ext uri="{FF2B5EF4-FFF2-40B4-BE49-F238E27FC236}">
                <a16:creationId xmlns:a16="http://schemas.microsoft.com/office/drawing/2014/main" id="{931CFF9B-448A-499C-A07C-D651DDDE6C7E}"/>
              </a:ext>
            </a:extLst>
          </p:cNvPr>
          <p:cNvSpPr txBox="1">
            <a:spLocks/>
          </p:cNvSpPr>
          <p:nvPr/>
        </p:nvSpPr>
        <p:spPr>
          <a:xfrm>
            <a:off x="2765873" y="581408"/>
            <a:ext cx="28659184" cy="1864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89046" rtl="0" eaLnBrk="1" latinLnBrk="0" hangingPunct="1">
              <a:spcBef>
                <a:spcPct val="0"/>
              </a:spcBef>
              <a:buNone/>
              <a:defRPr sz="26128" b="1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ctr"/>
            <a:r>
              <a:rPr lang="en-GB" sz="115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Contact me</a:t>
            </a:r>
          </a:p>
        </p:txBody>
      </p:sp>
      <p:pic>
        <p:nvPicPr>
          <p:cNvPr id="3" name="Graphic 2" descr="Envelope with solid fill">
            <a:extLst>
              <a:ext uri="{FF2B5EF4-FFF2-40B4-BE49-F238E27FC236}">
                <a16:creationId xmlns:a16="http://schemas.microsoft.com/office/drawing/2014/main" id="{B9706D34-1DD0-43EF-95EF-3FCDFE533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3188" y="3657278"/>
            <a:ext cx="3841576" cy="3841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6D6A76-BEA8-46C9-A308-41E465A54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604" y="3999838"/>
            <a:ext cx="3787241" cy="3787241"/>
          </a:xfrm>
          <a:prstGeom prst="rect">
            <a:avLst/>
          </a:prstGeom>
        </p:spPr>
      </p:pic>
      <p:sp>
        <p:nvSpPr>
          <p:cNvPr id="61" name="textruta 12">
            <a:extLst>
              <a:ext uri="{FF2B5EF4-FFF2-40B4-BE49-F238E27FC236}">
                <a16:creationId xmlns:a16="http://schemas.microsoft.com/office/drawing/2014/main" id="{F69687FC-9566-46E6-9885-35C15058C0C4}"/>
              </a:ext>
            </a:extLst>
          </p:cNvPr>
          <p:cNvSpPr txBox="1"/>
          <p:nvPr/>
        </p:nvSpPr>
        <p:spPr>
          <a:xfrm>
            <a:off x="8038413" y="4977901"/>
            <a:ext cx="148897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Helvetica" panose="020B0604020202020204" pitchFamily="34" charset="0"/>
                <a:cs typeface="Helvetica" panose="020B0604020202020204" pitchFamily="34" charset="0"/>
              </a:rPr>
              <a:t>elisie.karesdotter@natgeo.su.se</a:t>
            </a:r>
            <a:endParaRPr lang="en-US" sz="7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2" name="textruta 12">
            <a:extLst>
              <a:ext uri="{FF2B5EF4-FFF2-40B4-BE49-F238E27FC236}">
                <a16:creationId xmlns:a16="http://schemas.microsoft.com/office/drawing/2014/main" id="{68FA9098-A65B-4846-8C56-2BD2C15C70EF}"/>
              </a:ext>
            </a:extLst>
          </p:cNvPr>
          <p:cNvSpPr txBox="1"/>
          <p:nvPr/>
        </p:nvSpPr>
        <p:spPr>
          <a:xfrm>
            <a:off x="8038413" y="10666650"/>
            <a:ext cx="1617746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Helvetica" panose="020B0604020202020204" pitchFamily="34" charset="0"/>
                <a:cs typeface="Helvetica" panose="020B0604020202020204" pitchFamily="34" charset="0"/>
              </a:rPr>
              <a:t>linkedin.com/in/</a:t>
            </a:r>
            <a:r>
              <a:rPr lang="en-US" sz="72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elisie-karesdotter</a:t>
            </a:r>
            <a:r>
              <a:rPr lang="en-US" sz="7200" b="1" dirty="0"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endParaRPr lang="en-US" sz="7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360720-90D1-4CA1-B06D-0D0B013B91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42" y="9735325"/>
            <a:ext cx="3601836" cy="30629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6FAF7D-185E-47FE-AC63-D9D4B161EA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685" y="10163139"/>
            <a:ext cx="3787240" cy="378724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9CB1D3D-8223-4C95-854B-B7C114BA07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57" y="228368"/>
            <a:ext cx="2952926" cy="2952926"/>
          </a:xfrm>
          <a:prstGeom prst="rect">
            <a:avLst/>
          </a:prstGeom>
        </p:spPr>
      </p:pic>
      <p:sp>
        <p:nvSpPr>
          <p:cNvPr id="64" name="Speech Bubble: Oval 63">
            <a:hlinkClick r:id="rId9" action="ppaction://hlinksldjump"/>
            <a:extLst>
              <a:ext uri="{FF2B5EF4-FFF2-40B4-BE49-F238E27FC236}">
                <a16:creationId xmlns:a16="http://schemas.microsoft.com/office/drawing/2014/main" id="{BD08B336-B61B-41DE-9B8C-CBFC3F29B2F5}"/>
              </a:ext>
            </a:extLst>
          </p:cNvPr>
          <p:cNvSpPr/>
          <p:nvPr/>
        </p:nvSpPr>
        <p:spPr>
          <a:xfrm>
            <a:off x="29463742" y="4361836"/>
            <a:ext cx="3787241" cy="2412848"/>
          </a:xfrm>
          <a:prstGeom prst="wedgeEllipseCallout">
            <a:avLst>
              <a:gd name="adj1" fmla="val 26190"/>
              <a:gd name="adj2" fmla="val -98033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Vote for me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01B193C-73A6-4218-8B50-6171B8D76062}"/>
              </a:ext>
            </a:extLst>
          </p:cNvPr>
          <p:cNvGrpSpPr/>
          <p:nvPr/>
        </p:nvGrpSpPr>
        <p:grpSpPr>
          <a:xfrm>
            <a:off x="2049339" y="16668619"/>
            <a:ext cx="24626898" cy="2020642"/>
            <a:chOff x="2049339" y="16668619"/>
            <a:chExt cx="24626898" cy="2020642"/>
          </a:xfrm>
        </p:grpSpPr>
        <p:sp>
          <p:nvSpPr>
            <p:cNvPr id="68" name="Hem 75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7E4BEF63-EDC5-4828-9307-198F0CF61127}"/>
                </a:ext>
              </a:extLst>
            </p:cNvPr>
            <p:cNvSpPr/>
            <p:nvPr/>
          </p:nvSpPr>
          <p:spPr>
            <a:xfrm>
              <a:off x="2049339" y="16752110"/>
              <a:ext cx="2020642" cy="1853661"/>
            </a:xfrm>
            <a:prstGeom prst="actionButtonHom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9" name="Bild 26" descr="Pil: rak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14C3C1E-982C-44B0-A1B5-D81225F81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01845" y="16668619"/>
              <a:ext cx="2020642" cy="2020642"/>
            </a:xfrm>
            <a:prstGeom prst="rect">
              <a:avLst/>
            </a:prstGeom>
          </p:spPr>
        </p:pic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175BFFF-2BF5-48D9-A6B7-3F1E1CCAE804}"/>
                </a:ext>
              </a:extLst>
            </p:cNvPr>
            <p:cNvGrpSpPr/>
            <p:nvPr/>
          </p:nvGrpSpPr>
          <p:grpSpPr>
            <a:xfrm>
              <a:off x="8379332" y="16668621"/>
              <a:ext cx="18296905" cy="1890270"/>
              <a:chOff x="6650305" y="16710340"/>
              <a:chExt cx="18296905" cy="1890270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68D02E2F-1454-491F-A363-86EA763D8BAB}"/>
                  </a:ext>
                </a:extLst>
              </p:cNvPr>
              <p:cNvGrpSpPr/>
              <p:nvPr/>
            </p:nvGrpSpPr>
            <p:grpSpPr>
              <a:xfrm>
                <a:off x="6650305" y="16710340"/>
                <a:ext cx="18296905" cy="1890270"/>
                <a:chOff x="6650305" y="16710340"/>
                <a:chExt cx="18296905" cy="1890270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EA60790C-BB08-4CC1-9273-6AF18E795200}"/>
                    </a:ext>
                  </a:extLst>
                </p:cNvPr>
                <p:cNvGrpSpPr/>
                <p:nvPr/>
              </p:nvGrpSpPr>
              <p:grpSpPr>
                <a:xfrm>
                  <a:off x="6650305" y="16710340"/>
                  <a:ext cx="18296905" cy="1890270"/>
                  <a:chOff x="7302377" y="13418464"/>
                  <a:chExt cx="18296905" cy="1890270"/>
                </a:xfrm>
              </p:grpSpPr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61179390-370E-4118-A518-5B843CC71D56}"/>
                      </a:ext>
                    </a:extLst>
                  </p:cNvPr>
                  <p:cNvGrpSpPr/>
                  <p:nvPr/>
                </p:nvGrpSpPr>
                <p:grpSpPr>
                  <a:xfrm>
                    <a:off x="7302377" y="13423896"/>
                    <a:ext cx="2434795" cy="1822509"/>
                    <a:chOff x="5770800" y="4892249"/>
                    <a:chExt cx="3370828" cy="2505348"/>
                  </a:xfrm>
                </p:grpSpPr>
                <p:sp>
                  <p:nvSpPr>
                    <p:cNvPr id="91" name="Rectangle 90">
                      <a:hlinkClick r:id="rId12" action="ppaction://hlinksldjump"/>
                      <a:extLst>
                        <a:ext uri="{FF2B5EF4-FFF2-40B4-BE49-F238E27FC236}">
                          <a16:creationId xmlns:a16="http://schemas.microsoft.com/office/drawing/2014/main" id="{4E5101A3-CB09-4F22-A305-E474580A11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0800" y="4892249"/>
                      <a:ext cx="3370828" cy="2505348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200"/>
                    </a:p>
                  </p:txBody>
                </p:sp>
                <p:sp>
                  <p:nvSpPr>
                    <p:cNvPr id="92" name="TextBox 91">
                      <a:hlinkClick r:id="rId12" action="ppaction://hlinksldjump"/>
                      <a:extLst>
                        <a:ext uri="{FF2B5EF4-FFF2-40B4-BE49-F238E27FC236}">
                          <a16:creationId xmlns:a16="http://schemas.microsoft.com/office/drawing/2014/main" id="{7E9D41A6-177D-4AAD-83E3-61D96D6BF41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953523" y="5537397"/>
                      <a:ext cx="3071202" cy="101541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200" b="1" dirty="0">
                          <a:solidFill>
                            <a:sysClr val="windowText" lastClr="00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WHERE</a:t>
                      </a:r>
                    </a:p>
                  </p:txBody>
                </p:sp>
              </p:grpSp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D6F5046D-D7F8-45D2-9071-EBD25E5B5D1D}"/>
                      </a:ext>
                    </a:extLst>
                  </p:cNvPr>
                  <p:cNvGrpSpPr/>
                  <p:nvPr/>
                </p:nvGrpSpPr>
                <p:grpSpPr>
                  <a:xfrm>
                    <a:off x="9899666" y="13418464"/>
                    <a:ext cx="2590452" cy="1853227"/>
                    <a:chOff x="10198441" y="4869586"/>
                    <a:chExt cx="3651041" cy="2547574"/>
                  </a:xfrm>
                </p:grpSpPr>
                <p:sp>
                  <p:nvSpPr>
                    <p:cNvPr id="89" name="Rectangle 88">
                      <a:hlinkClick r:id="rId13" action="ppaction://hlinksldjump"/>
                      <a:extLst>
                        <a:ext uri="{FF2B5EF4-FFF2-40B4-BE49-F238E27FC236}">
                          <a16:creationId xmlns:a16="http://schemas.microsoft.com/office/drawing/2014/main" id="{E2828725-C8F9-42C9-8B1D-151A25BD0A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51868" y="4869586"/>
                      <a:ext cx="3431655" cy="2547574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200"/>
                    </a:p>
                  </p:txBody>
                </p:sp>
                <p:sp>
                  <p:nvSpPr>
                    <p:cNvPr id="90" name="TextBox 89">
                      <a:hlinkClick r:id="rId13" action="ppaction://hlinksldjump"/>
                      <a:extLst>
                        <a:ext uri="{FF2B5EF4-FFF2-40B4-BE49-F238E27FC236}">
                          <a16:creationId xmlns:a16="http://schemas.microsoft.com/office/drawing/2014/main" id="{3E15AA85-6142-4DC9-A5A6-9762F4380F7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198441" y="4993401"/>
                      <a:ext cx="3651041" cy="24116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600" b="1" dirty="0">
                          <a:solidFill>
                            <a:sysClr val="windowText" lastClr="00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CONFLICT – COOP TRENDS</a:t>
                      </a:r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CD0D459F-62BF-4851-87E9-9C08FCBE3745}"/>
                      </a:ext>
                    </a:extLst>
                  </p:cNvPr>
                  <p:cNvGrpSpPr/>
                  <p:nvPr/>
                </p:nvGrpSpPr>
                <p:grpSpPr>
                  <a:xfrm>
                    <a:off x="12878236" y="13449178"/>
                    <a:ext cx="2437264" cy="1822508"/>
                    <a:chOff x="6125642" y="4927010"/>
                    <a:chExt cx="3401627" cy="2496727"/>
                  </a:xfrm>
                  <a:solidFill>
                    <a:srgbClr val="C2C2B0"/>
                  </a:solidFill>
                </p:grpSpPr>
                <p:sp>
                  <p:nvSpPr>
                    <p:cNvPr id="87" name="Rectangle 86">
                      <a:hlinkClick r:id="rId14" action="ppaction://hlinksldjump"/>
                      <a:extLst>
                        <a:ext uri="{FF2B5EF4-FFF2-40B4-BE49-F238E27FC236}">
                          <a16:creationId xmlns:a16="http://schemas.microsoft.com/office/drawing/2014/main" id="{45E95DBA-BAD2-4ED3-9D08-24E7A6D291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25642" y="4927010"/>
                      <a:ext cx="3401627" cy="2496727"/>
                    </a:xfrm>
                    <a:prstGeom prst="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200"/>
                    </a:p>
                  </p:txBody>
                </p:sp>
                <p:sp>
                  <p:nvSpPr>
                    <p:cNvPr id="88" name="TextBox 87">
                      <a:hlinkClick r:id="rId14" action="ppaction://hlinksldjump"/>
                      <a:extLst>
                        <a:ext uri="{FF2B5EF4-FFF2-40B4-BE49-F238E27FC236}">
                          <a16:creationId xmlns:a16="http://schemas.microsoft.com/office/drawing/2014/main" id="{9E1C7C0C-4268-4406-AF03-C02B4D96E6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323330" y="4940310"/>
                      <a:ext cx="3066147" cy="240332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600" b="1" dirty="0">
                          <a:solidFill>
                            <a:sysClr val="windowText" lastClr="00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HUMAN WATER CHANGE</a:t>
                      </a:r>
                    </a:p>
                  </p:txBody>
                </p:sp>
              </p:grpSp>
              <p:grpSp>
                <p:nvGrpSpPr>
                  <p:cNvPr id="78" name="Group 77">
                    <a:extLst>
                      <a:ext uri="{FF2B5EF4-FFF2-40B4-BE49-F238E27FC236}">
                        <a16:creationId xmlns:a16="http://schemas.microsoft.com/office/drawing/2014/main" id="{57EA8C58-CD47-41D8-BA50-85D9C0E026B7}"/>
                      </a:ext>
                    </a:extLst>
                  </p:cNvPr>
                  <p:cNvGrpSpPr/>
                  <p:nvPr/>
                </p:nvGrpSpPr>
                <p:grpSpPr>
                  <a:xfrm>
                    <a:off x="15362456" y="13449176"/>
                    <a:ext cx="2626761" cy="1859558"/>
                    <a:chOff x="5869063" y="4950723"/>
                    <a:chExt cx="3823665" cy="2556281"/>
                  </a:xfrm>
                </p:grpSpPr>
                <p:sp>
                  <p:nvSpPr>
                    <p:cNvPr id="85" name="Rectangle 84">
                      <a:hlinkClick r:id="" action="ppaction://noaction"/>
                      <a:extLst>
                        <a:ext uri="{FF2B5EF4-FFF2-40B4-BE49-F238E27FC236}">
                          <a16:creationId xmlns:a16="http://schemas.microsoft.com/office/drawing/2014/main" id="{2748A1AE-5022-44B6-945C-56ABAFDE91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8539" y="4950723"/>
                      <a:ext cx="3544225" cy="2486482"/>
                    </a:xfrm>
                    <a:prstGeom prst="rect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200"/>
                    </a:p>
                  </p:txBody>
                </p:sp>
                <p:sp>
                  <p:nvSpPr>
                    <p:cNvPr id="86" name="TextBox 85">
                      <a:hlinkClick r:id="rId15" action="ppaction://hlinksldjump"/>
                      <a:extLst>
                        <a:ext uri="{FF2B5EF4-FFF2-40B4-BE49-F238E27FC236}">
                          <a16:creationId xmlns:a16="http://schemas.microsoft.com/office/drawing/2014/main" id="{A741C6BC-3BCF-4DBA-9BBE-088EB2AB2C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69063" y="5095381"/>
                      <a:ext cx="3823665" cy="241162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3600" b="1" dirty="0">
                          <a:solidFill>
                            <a:sysClr val="windowText" lastClr="00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REGIONAL</a:t>
                      </a:r>
                    </a:p>
                    <a:p>
                      <a:pPr algn="ctr"/>
                      <a:r>
                        <a:rPr lang="en-US" sz="3600" b="1" dirty="0">
                          <a:solidFill>
                            <a:sysClr val="windowText" lastClr="00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CHANGE &amp; CONFLICT</a:t>
                      </a:r>
                    </a:p>
                  </p:txBody>
                </p:sp>
              </p:grpSp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27215A81-7E6C-46F3-96F2-18DB4DEBE380}"/>
                      </a:ext>
                    </a:extLst>
                  </p:cNvPr>
                  <p:cNvGrpSpPr/>
                  <p:nvPr/>
                </p:nvGrpSpPr>
                <p:grpSpPr>
                  <a:xfrm>
                    <a:off x="20555014" y="13501953"/>
                    <a:ext cx="2213223" cy="1804891"/>
                    <a:chOff x="2693501" y="5080389"/>
                    <a:chExt cx="3348601" cy="2481326"/>
                  </a:xfrm>
                  <a:solidFill>
                    <a:srgbClr val="B9C7ED"/>
                  </a:solidFill>
                </p:grpSpPr>
                <p:sp>
                  <p:nvSpPr>
                    <p:cNvPr id="83" name="Rectangle 82">
                      <a:hlinkClick r:id="rId16" action="ppaction://hlinksldjump"/>
                      <a:extLst>
                        <a:ext uri="{FF2B5EF4-FFF2-40B4-BE49-F238E27FC236}">
                          <a16:creationId xmlns:a16="http://schemas.microsoft.com/office/drawing/2014/main" id="{0D6CDFE7-2648-48D3-ABC9-2F22E5BED7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6929" y="5080389"/>
                      <a:ext cx="2967161" cy="2481326"/>
                    </a:xfrm>
                    <a:prstGeom prst="rect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200" dirty="0"/>
                    </a:p>
                  </p:txBody>
                </p:sp>
                <p:sp>
                  <p:nvSpPr>
                    <p:cNvPr id="84" name="TextBox 83">
                      <a:hlinkClick r:id="rId16" action="ppaction://hlinksldjump"/>
                      <a:extLst>
                        <a:ext uri="{FF2B5EF4-FFF2-40B4-BE49-F238E27FC236}">
                          <a16:creationId xmlns:a16="http://schemas.microsoft.com/office/drawing/2014/main" id="{08EC198F-4110-4F7A-B4AD-7753ACAFDCC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93501" y="5386424"/>
                      <a:ext cx="3348601" cy="18194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>
                          <a:solidFill>
                            <a:sysClr val="windowText" lastClr="00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CONNECTIONS</a:t>
                      </a:r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0780E545-B832-4BA1-9971-B1DB2EB259D2}"/>
                      </a:ext>
                    </a:extLst>
                  </p:cNvPr>
                  <p:cNvGrpSpPr/>
                  <p:nvPr/>
                </p:nvGrpSpPr>
                <p:grpSpPr>
                  <a:xfrm>
                    <a:off x="23104003" y="13501953"/>
                    <a:ext cx="2495279" cy="1804891"/>
                    <a:chOff x="3124344" y="5071460"/>
                    <a:chExt cx="3454561" cy="2481329"/>
                  </a:xfrm>
                  <a:solidFill>
                    <a:srgbClr val="B9C7ED"/>
                  </a:solidFill>
                </p:grpSpPr>
                <p:sp>
                  <p:nvSpPr>
                    <p:cNvPr id="81" name="Rectangle 80">
                      <a:hlinkClick r:id="rId17" action="ppaction://hlinksldjump"/>
                      <a:extLst>
                        <a:ext uri="{FF2B5EF4-FFF2-40B4-BE49-F238E27FC236}">
                          <a16:creationId xmlns:a16="http://schemas.microsoft.com/office/drawing/2014/main" id="{539770A3-59C2-4F7D-B614-90AC23746F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4344" y="5071460"/>
                      <a:ext cx="3362158" cy="2481329"/>
                    </a:xfrm>
                    <a:prstGeom prst="rect">
                      <a:avLst/>
                    </a:prstGeom>
                    <a:solidFill>
                      <a:srgbClr val="277681"/>
                    </a:solidFill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200"/>
                    </a:p>
                  </p:txBody>
                </p:sp>
                <p:sp>
                  <p:nvSpPr>
                    <p:cNvPr id="82" name="TextBox 81">
                      <a:hlinkClick r:id="rId17" action="ppaction://hlinksldjump"/>
                      <a:extLst>
                        <a:ext uri="{FF2B5EF4-FFF2-40B4-BE49-F238E27FC236}">
                          <a16:creationId xmlns:a16="http://schemas.microsoft.com/office/drawing/2014/main" id="{2A6E9A64-4434-4F66-A550-C30CDA163C1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83670" y="5339968"/>
                      <a:ext cx="3195235" cy="18194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>
                          <a:solidFill>
                            <a:sysClr val="windowText" lastClr="00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COOPE-RATION</a:t>
                      </a:r>
                    </a:p>
                  </p:txBody>
                </p:sp>
              </p:grpSp>
            </p:grpSp>
            <p:sp>
              <p:nvSpPr>
                <p:cNvPr id="74" name="Rectangle 73">
                  <a:hlinkClick r:id="rId9" action="ppaction://hlinksldjump"/>
                  <a:extLst>
                    <a:ext uri="{FF2B5EF4-FFF2-40B4-BE49-F238E27FC236}">
                      <a16:creationId xmlns:a16="http://schemas.microsoft.com/office/drawing/2014/main" id="{1B8C58F8-3D5F-4A17-BCE7-02FC99753604}"/>
                    </a:ext>
                  </a:extLst>
                </p:cNvPr>
                <p:cNvSpPr/>
                <p:nvPr/>
              </p:nvSpPr>
              <p:spPr>
                <a:xfrm>
                  <a:off x="17796136" y="16793829"/>
                  <a:ext cx="1961114" cy="1804891"/>
                </a:xfrm>
                <a:prstGeom prst="rect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200"/>
                </a:p>
              </p:txBody>
            </p:sp>
          </p:grpSp>
          <p:sp>
            <p:nvSpPr>
              <p:cNvPr id="72" name="TextBox 7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E79D4B35-3A1F-43D8-BC7D-24B9ED037E06}"/>
                  </a:ext>
                </a:extLst>
              </p:cNvPr>
              <p:cNvSpPr txBox="1"/>
              <p:nvPr/>
            </p:nvSpPr>
            <p:spPr>
              <a:xfrm>
                <a:off x="17958726" y="16999591"/>
                <a:ext cx="172380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b="1" dirty="0">
                    <a:solidFill>
                      <a:sysClr val="windowText" lastClr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GAPS</a:t>
                </a:r>
              </a:p>
              <a:p>
                <a:pPr algn="ctr"/>
                <a:r>
                  <a:rPr lang="en-US" sz="4200" b="1" dirty="0">
                    <a:solidFill>
                      <a:sysClr val="windowText" lastClr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MAP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0466653"/>
      </p:ext>
    </p:extLst>
  </p:cSld>
  <p:clrMapOvr>
    <a:masterClrMapping/>
  </p:clrMapOvr>
</p:sld>
</file>

<file path=ppt/theme/theme1.xml><?xml version="1.0" encoding="utf-8"?>
<a:theme xmlns:a="http://schemas.openxmlformats.org/drawingml/2006/main" name="SU Eng Research 4 3 Powerpoint Template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 Light Crow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Light Branch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U Dark Flame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_bla_eng.potx" id="{F23D3555-46AF-43E0-B447-B971B8895AD3}" vid="{EB8A71C9-D2B0-4E74-8389-D02B808E64FD}"/>
    </a:ext>
  </a:extLst>
</a:theme>
</file>

<file path=ppt/theme/theme5.xml><?xml version="1.0" encoding="utf-8"?>
<a:theme xmlns:a="http://schemas.openxmlformats.org/drawingml/2006/main" name="SU Dark Crow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_bla_eng.potx" id="{F23D3555-46AF-43E0-B447-B971B8895AD3}" vid="{060AA54C-41E7-4652-A7D3-C179265A15CB}"/>
    </a:ext>
  </a:extLst>
</a:theme>
</file>

<file path=ppt/theme/theme6.xml><?xml version="1.0" encoding="utf-8"?>
<a:theme xmlns:a="http://schemas.openxmlformats.org/drawingml/2006/main" name="SU Dark Branch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_bla_eng.potx" id="{F23D3555-46AF-43E0-B447-B971B8895AD3}" vid="{217C70B5-6442-4FE7-9356-F704A7D5D177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 Research Template 16 9</Template>
  <TotalTime>4639</TotalTime>
  <Words>654</Words>
  <Application>Microsoft Office PowerPoint</Application>
  <PresentationFormat>Custom</PresentationFormat>
  <Paragraphs>140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Helvetica</vt:lpstr>
      <vt:lpstr>Verdana</vt:lpstr>
      <vt:lpstr>SU Eng Research 4 3 Powerpoint Template</vt:lpstr>
      <vt:lpstr>SU Light Crown</vt:lpstr>
      <vt:lpstr>SU Light Branch</vt:lpstr>
      <vt:lpstr>SU Dark Flame</vt:lpstr>
      <vt:lpstr>SU Dark Crown</vt:lpstr>
      <vt:lpstr>SU Dark Branch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Hewlett-Packard Company</dc:creator>
  <cp:lastModifiedBy>Elisie Kåresdotter</cp:lastModifiedBy>
  <cp:revision>38</cp:revision>
  <dcterms:created xsi:type="dcterms:W3CDTF">2018-11-21T12:15:00Z</dcterms:created>
  <dcterms:modified xsi:type="dcterms:W3CDTF">2023-04-26T12:09:36Z</dcterms:modified>
</cp:coreProperties>
</file>