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23"/>
  </p:notesMasterIdLst>
  <p:sldIdLst>
    <p:sldId id="256" r:id="rId4"/>
    <p:sldId id="399" r:id="rId5"/>
    <p:sldId id="398" r:id="rId6"/>
    <p:sldId id="400" r:id="rId7"/>
    <p:sldId id="369" r:id="rId8"/>
    <p:sldId id="343" r:id="rId9"/>
    <p:sldId id="372" r:id="rId10"/>
    <p:sldId id="376" r:id="rId11"/>
    <p:sldId id="388" r:id="rId12"/>
    <p:sldId id="370" r:id="rId13"/>
    <p:sldId id="364" r:id="rId14"/>
    <p:sldId id="385" r:id="rId15"/>
    <p:sldId id="392" r:id="rId16"/>
    <p:sldId id="377" r:id="rId17"/>
    <p:sldId id="379" r:id="rId18"/>
    <p:sldId id="380" r:id="rId19"/>
    <p:sldId id="348" r:id="rId20"/>
    <p:sldId id="371" r:id="rId21"/>
    <p:sldId id="31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C"/>
    <a:srgbClr val="FFF3C1"/>
    <a:srgbClr val="FFC000"/>
    <a:srgbClr val="00334C"/>
    <a:srgbClr val="FFFFFF"/>
    <a:srgbClr val="006496"/>
    <a:srgbClr val="006DA4"/>
    <a:srgbClr val="453FC4"/>
    <a:srgbClr val="333F50"/>
    <a:srgbClr val="4C5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62510" autoAdjust="0"/>
  </p:normalViewPr>
  <p:slideViewPr>
    <p:cSldViewPr snapToGrid="0">
      <p:cViewPr varScale="1">
        <p:scale>
          <a:sx n="101" d="100"/>
          <a:sy n="101" d="100"/>
        </p:scale>
        <p:origin x="21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0EBF-3250-46B2-9BDC-D74F912EB8A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0B19-C426-4C67-A075-40CD446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665D4-2B37-44A6-9984-499E74C371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33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3a9451c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123a9451c2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1123a9451c2_2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83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4F511C4-3957-4277-BCAD-30B428D7F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73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4F511C4-3957-4277-BCAD-30B428D7F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719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4F511C4-3957-4277-BCAD-30B428D7F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30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D934167-D6D8-FB8C-A001-8266D18DB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50092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665D4-2B37-44A6-9984-499E74C371F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00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9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5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2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39" y="1142986"/>
            <a:ext cx="11544304" cy="4643469"/>
          </a:xfrm>
          <a:prstGeom prst="rect">
            <a:avLst/>
          </a:prstGeom>
        </p:spPr>
        <p:txBody>
          <a:bodyPr anchor="t" anchorCtr="0"/>
          <a:lstStyle>
            <a:lvl1pPr marL="268281" indent="-268281" algn="l" defTabSz="914377" rtl="0" eaLnBrk="1" latinLnBrk="0" hangingPunct="1">
              <a:spcBef>
                <a:spcPts val="18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20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095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66741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265144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368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13" y="1285860"/>
            <a:ext cx="5619791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5139" y="1285860"/>
            <a:ext cx="5664000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66741" y="1912505"/>
            <a:ext cx="5638763" cy="367868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65144" y="1912505"/>
            <a:ext cx="5638763" cy="367868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173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617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285710" y="5107521"/>
            <a:ext cx="11525330" cy="7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394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0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13D4-D0A3-41C5-9CA1-8BF0A3455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9E291-460D-4F6E-8F5D-5D2595EBD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F748-A72C-456B-8C4D-C30AD75C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107E-AC40-409A-9992-5B57F55F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E63E-9ED7-4D17-B14A-DF714E6B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04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5A83-C9EC-411B-966D-DA663B61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C2C3-1B69-4EE4-B6EC-BCE904F4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E408-668E-4B0C-A039-289C8CFC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79B8-B23B-47DC-91BB-83E7BF33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D7F5-5345-4C03-A294-81C52CC9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2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0CBF-A305-4AF8-A7CA-B6233DCE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3EF4-1A89-4729-A2BD-99D2106F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95D0D-F835-46C7-9B39-0CDE16A0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B8F9-FFA1-46EC-9610-C347ADD3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3C1E-7F0F-483F-B877-9B175CC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79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C029-5B3B-48EB-8CFB-692A038C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7240-D713-42A4-9B5F-6F759336E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F88FE-E9CE-4A88-B4FA-44642491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8FF5-7C74-4D67-8D11-471B279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BE066-D0B6-443C-B6B0-5DFF8F7A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D23D8-06BC-401E-9D19-E8F1CBBF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8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F75B-EC42-4929-9E0F-CA0FFCD9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03A82-6424-4BA7-B4B6-3BBBB147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81BD-EF4C-4807-9FF9-91A6C9347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33F95-C79D-4F60-9AD6-B4EF3A73F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133B-4361-48FF-8F33-CBFB467B4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1E0A8-5483-4670-B33C-2DC95330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90449-385D-4A1F-8DF1-7DBD0FAF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0B31E-8C8B-4BE7-A526-75664BC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536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8446-D838-4475-B3B4-4C02DE53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F0D88-85BC-4E05-B432-1AC1C76C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49D62-75DB-4785-8BA7-3004E99E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64306-DCC0-4BA8-9599-A461970C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435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4F95D-DBE3-4721-97B5-09008C0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685A2-3870-4069-8E3D-78838B6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182A8-C63B-4A96-BAE7-53DC92D8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22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BC12-A3C2-474D-8C1F-CE6B2544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9D7A-9D1A-43D2-9038-CEC3E216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3281F-186D-45EB-BF9B-EF374372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668BB-9D65-4AC1-9F74-342DB48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18871-C492-4BBB-9E9E-5A706C28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0F4A-9F7E-4BC8-89EC-F9C3AB8F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85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5B70-5620-4D8E-9FD2-08502230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52C1C-FCBF-4FCB-BC6B-69218E371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107D3-A268-4568-BE60-059CB59AE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85C0F-501D-49F8-B265-05D02F65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983BD-D9CB-4722-A963-70E08F1D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1ACED-CA06-40E9-B78E-CCEEB934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306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18AE-E431-4C91-B6F3-54C7380C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12765-502C-48BE-BE99-3A158B71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A8CDE-71E5-4C6D-B695-DFBF1AD6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BDF5-AFE9-4569-AADF-FAB0A37F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4083-ED59-4B73-9975-696C7CB1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714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28ADB-9557-4AC6-AF15-AA1271CA3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8C163-8F9B-49A4-8908-99008BE8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5771-783F-43A1-8565-9EE6E692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A0256-0DDD-472D-91A3-9947387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3170-691A-4156-9A69-FA03D159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71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66741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265144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98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608-497F-44C4-94CE-49CC91161F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6196610"/>
            <a:ext cx="12192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25739" y="6468936"/>
            <a:ext cx="666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NG_log_ivm_F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110" y="6311837"/>
            <a:ext cx="3493547" cy="501547"/>
          </a:xfrm>
          <a:prstGeom prst="rect">
            <a:avLst/>
          </a:prstGeom>
        </p:spPr>
      </p:pic>
      <p:pic>
        <p:nvPicPr>
          <p:cNvPr id="12" name="Picture 11" descr="content_head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11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84659-42F1-4596-9FD9-06EA97D5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AD9C-5C7E-4ED2-A80F-A59786F8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95E1-E172-46F4-BCF1-D48EC5B8C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5D36-DAAD-4869-A903-3930426E6B26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CD6C0-C269-49CA-BCF1-95E62D004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75E32-E6B1-4797-908A-8A3CBDF05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8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10.png"/><Relationship Id="rId3" Type="http://schemas.openxmlformats.org/officeDocument/2006/relationships/image" Target="../media/image35.jpeg"/><Relationship Id="rId7" Type="http://schemas.openxmlformats.org/officeDocument/2006/relationships/image" Target="../media/image26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11" Type="http://schemas.openxmlformats.org/officeDocument/2006/relationships/image" Target="../media/image3.png"/><Relationship Id="rId5" Type="http://schemas.openxmlformats.org/officeDocument/2006/relationships/image" Target="../media/image37.jpeg"/><Relationship Id="rId15" Type="http://schemas.openxmlformats.org/officeDocument/2006/relationships/image" Target="../media/image12.png"/><Relationship Id="rId10" Type="http://schemas.openxmlformats.org/officeDocument/2006/relationships/image" Target="../media/image290.png"/><Relationship Id="rId4" Type="http://schemas.openxmlformats.org/officeDocument/2006/relationships/image" Target="../media/image36.jpeg"/><Relationship Id="rId9" Type="http://schemas.openxmlformats.org/officeDocument/2006/relationships/image" Target="../media/image21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0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40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openxmlformats.org/officeDocument/2006/relationships/image" Target="../media/image11.pn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openxmlformats.org/officeDocument/2006/relationships/image" Target="../media/image11.pn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openxmlformats.org/officeDocument/2006/relationships/image" Target="../media/image11.pn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6.jpeg"/><Relationship Id="rId10" Type="http://schemas.openxmlformats.org/officeDocument/2006/relationships/image" Target="../media/image32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784D03-BA0C-5D47-9445-9D651BDD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51" y="161670"/>
            <a:ext cx="1157238" cy="6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2C6D45-DAFA-4807-BE8A-79847BBE643A}"/>
              </a:ext>
            </a:extLst>
          </p:cNvPr>
          <p:cNvSpPr/>
          <p:nvPr/>
        </p:nvSpPr>
        <p:spPr>
          <a:xfrm>
            <a:off x="-913" y="1418510"/>
            <a:ext cx="12192000" cy="309818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23011" y="3611487"/>
            <a:ext cx="7792720" cy="105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Google Shape;113;p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CE6D9F-5A0B-4EAF-86FB-248473819824}"/>
              </a:ext>
            </a:extLst>
          </p:cNvPr>
          <p:cNvSpPr txBox="1"/>
          <p:nvPr/>
        </p:nvSpPr>
        <p:spPr>
          <a:xfrm>
            <a:off x="2273355" y="4559207"/>
            <a:ext cx="99186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 Busker, Hans de Moel, Bart van den Hurk and Jeroen Aerts</a:t>
            </a:r>
          </a:p>
          <a:p>
            <a:pPr lvl="0" algn="r"/>
            <a: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PhD candidate @ VU Amsterdam</a:t>
            </a:r>
          </a:p>
          <a:p>
            <a:pPr lvl="0" algn="r"/>
            <a: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tim.busker@vu.nl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6B4DDB-3037-44E1-9A8E-6871259D4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16" t="11780" r="61697" b="64176"/>
          <a:stretch/>
        </p:blipFill>
        <p:spPr bwMode="auto">
          <a:xfrm>
            <a:off x="162205" y="2560387"/>
            <a:ext cx="1720000" cy="1737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BAC60A-DA43-40A8-8B92-D93B0B9E1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99" t="11907" r="36568" b="64251"/>
          <a:stretch/>
        </p:blipFill>
        <p:spPr bwMode="auto">
          <a:xfrm>
            <a:off x="10250865" y="2434425"/>
            <a:ext cx="1927336" cy="183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picture containing sky, outdoor, ground, dirt&#10;&#10;Description automatically generated">
            <a:extLst>
              <a:ext uri="{FF2B5EF4-FFF2-40B4-BE49-F238E27FC236}">
                <a16:creationId xmlns:a16="http://schemas.microsoft.com/office/drawing/2014/main" id="{077CEA0E-5B4F-4777-EC33-D5F07F973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3177" r="16666" b="31963"/>
          <a:stretch/>
        </p:blipFill>
        <p:spPr>
          <a:xfrm>
            <a:off x="3852287" y="2771774"/>
            <a:ext cx="4213860" cy="1744919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EA1F71B-F738-D1D7-6370-9213BFF4B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1" y="5859790"/>
            <a:ext cx="994350" cy="9943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A887F9-A9E2-9D07-DE6D-7E4B7AA4EF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6092958"/>
            <a:ext cx="542612" cy="759656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8916707-4086-EC7C-A97D-863B2E1E41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307"/>
            <a:ext cx="1744394" cy="2323706"/>
          </a:xfrm>
          <a:prstGeom prst="rect">
            <a:avLst/>
          </a:prstGeom>
        </p:spPr>
      </p:pic>
      <p:pic>
        <p:nvPicPr>
          <p:cNvPr id="22" name="Google Shape;116;p1">
            <a:extLst>
              <a:ext uri="{FF2B5EF4-FFF2-40B4-BE49-F238E27FC236}">
                <a16:creationId xmlns:a16="http://schemas.microsoft.com/office/drawing/2014/main" id="{9BEEDC8D-68C1-3E64-77A3-45A542F8A6F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6356"/>
            <a:ext cx="3178120" cy="5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718" y="1259461"/>
            <a:ext cx="10072998" cy="1224799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+mn-lt"/>
              </a:rPr>
              <a:t>Impact-based seasonal rainfall forecasting to trigger early action for droughts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BA387-2DC9-48A2-08F3-3725C410F0D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2" name="Picture 11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2F7FA2A6-06D4-4D49-6303-5C5009091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AD7A7B-161A-FCD3-DBF1-4306E6BD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E5C6346-3C52-092E-E186-CCCA906E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93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DFBEA009-2A1F-49D3-A2F5-4951D0B5C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35" y="1232056"/>
            <a:ext cx="6382329" cy="543321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48878" y="114072"/>
            <a:ext cx="11793322" cy="936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Total seasonal rainfall was found to be the most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impactfull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rainfall indicator</a:t>
            </a:r>
          </a:p>
          <a:p>
            <a:pPr algn="ctr" defTabSz="685731"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Based on &gt;10 years of drought impact data from Kenya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33DB1-B87D-4516-9973-34B310882BAF}"/>
                  </a:ext>
                </a:extLst>
              </p:cNvPr>
              <p:cNvSpPr txBox="1"/>
              <p:nvPr/>
            </p:nvSpPr>
            <p:spPr>
              <a:xfrm rot="16200000">
                <a:off x="939411" y="3534727"/>
                <a:ext cx="4238625" cy="307777"/>
              </a:xfrm>
              <a:prstGeom prst="rect">
                <a:avLst/>
              </a:prstGeom>
              <a:solidFill>
                <a:srgbClr val="F7F7F8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𝑖𝑚𝑝𝑎𝑐𝑡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𝑑𝑒𝑣𝑒𝑙𝑜𝑝𝑚𝑒𝑛𝑡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𝐶𝑜h𝑒</m:t>
                      </m:r>
                      <m:sSup>
                        <m:sSupPr>
                          <m:ctrlPr>
                            <a:rPr kumimoji="0" lang="en-US" sz="1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nl-NL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33DB1-B87D-4516-9973-34B31088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39411" y="3534727"/>
                <a:ext cx="4238625" cy="307777"/>
              </a:xfrm>
              <a:prstGeom prst="rect">
                <a:avLst/>
              </a:prstGeom>
              <a:blipFill>
                <a:blip r:embed="rId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DA0CDCB-1D68-F53A-6497-AAFD5C71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F3AE278A-142E-4921-31F6-E887F580CBF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CCD45D-6314-E3E9-5EE3-AC02B6C5944C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56EF287-B679-6E45-B1B9-705758EA9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325FE9C-C121-3E02-89F2-9AE3F2EF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AB9F875-704A-2C51-FD5A-75CAD86E4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58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" y="142185"/>
            <a:ext cx="10273321" cy="768617"/>
          </a:xfr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/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Forecast validation of ECMWF SEAS5 as input to the PEV analysis </a:t>
            </a:r>
            <a:endParaRPr lang="nl-NL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BAAA5-4747-42EE-A29A-E323482A573E}"/>
              </a:ext>
            </a:extLst>
          </p:cNvPr>
          <p:cNvSpPr txBox="1"/>
          <p:nvPr/>
        </p:nvSpPr>
        <p:spPr>
          <a:xfrm>
            <a:off x="977703" y="1514007"/>
            <a:ext cx="99528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Hindcasts of </a:t>
            </a:r>
            <a:r>
              <a:rPr lang="en-US" b="1" dirty="0"/>
              <a:t>MAM and OND total precipitation</a:t>
            </a:r>
            <a:r>
              <a:rPr lang="en-US" dirty="0"/>
              <a:t>, covering </a:t>
            </a:r>
            <a:r>
              <a:rPr lang="en-US" b="1" dirty="0"/>
              <a:t>the 1981-2021 period;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times of 7 months, </a:t>
            </a:r>
            <a:r>
              <a:rPr lang="en-US" b="1" dirty="0"/>
              <a:t>25 ensemble members </a:t>
            </a:r>
            <a:r>
              <a:rPr lang="en-US" dirty="0"/>
              <a:t>on a 0.4 degree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grid;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CHIRPS rainfall dataset as reference;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Skill score: ROC-AUC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i="1" dirty="0"/>
              <a:t>Classified droughts as </a:t>
            </a:r>
            <a:r>
              <a:rPr lang="en-US" b="1" i="1" dirty="0"/>
              <a:t>&lt;33th percentile (i.e. below-normal) of seasonal climatology </a:t>
            </a:r>
            <a:r>
              <a:rPr lang="en-US" i="1" dirty="0"/>
              <a:t>for both OND and MAM season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9880C8-C37C-B4C7-A4C1-95FAFC37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16;p1">
            <a:extLst>
              <a:ext uri="{FF2B5EF4-FFF2-40B4-BE49-F238E27FC236}">
                <a16:creationId xmlns:a16="http://schemas.microsoft.com/office/drawing/2014/main" id="{A5FA921E-1E2F-2DAF-AC46-67F4F7ACAD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5AC88E-1CB3-A394-5BF4-A8076F75A8E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1" name="Picture 10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D270697-66F6-DFDB-27B2-DEF102F38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5DD0A8-3B38-A7A2-1C95-FF421B31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EDC0ED5-F3DF-F113-935C-AB6B8D39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5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erd of cattle in a field&#10;&#10;Description automatically generated with low confidence">
            <a:extLst>
              <a:ext uri="{FF2B5EF4-FFF2-40B4-BE49-F238E27FC236}">
                <a16:creationId xmlns:a16="http://schemas.microsoft.com/office/drawing/2014/main" id="{0FA697EE-6BC1-3AB5-6482-DACF5924F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05" y="3526374"/>
            <a:ext cx="78603" cy="52402"/>
          </a:xfrm>
          <a:prstGeom prst="rect">
            <a:avLst/>
          </a:prstGeom>
        </p:spPr>
      </p:pic>
      <p:pic>
        <p:nvPicPr>
          <p:cNvPr id="14" name="Picture 13" descr="A picture containing outdoor, ground, sky, grass&#10;&#10;Description automatically generated">
            <a:extLst>
              <a:ext uri="{FF2B5EF4-FFF2-40B4-BE49-F238E27FC236}">
                <a16:creationId xmlns:a16="http://schemas.microsoft.com/office/drawing/2014/main" id="{3AE73094-CC46-EDFD-EE4D-8FB27F33C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1" y="3520024"/>
            <a:ext cx="78603" cy="52402"/>
          </a:xfrm>
          <a:prstGeom prst="rect">
            <a:avLst/>
          </a:prstGeom>
        </p:spPr>
      </p:pic>
      <p:pic>
        <p:nvPicPr>
          <p:cNvPr id="16" name="Picture 15" descr="A grassy area with trees in it&#10;&#10;Description automatically generated with low confidence">
            <a:extLst>
              <a:ext uri="{FF2B5EF4-FFF2-40B4-BE49-F238E27FC236}">
                <a16:creationId xmlns:a16="http://schemas.microsoft.com/office/drawing/2014/main" id="{A742F7C4-0C4E-F138-0BE2-37AEBA01D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60" y="3520024"/>
            <a:ext cx="78396" cy="52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BCF42F-5AD5-4E97-94C2-C905E6884A38}"/>
                  </a:ext>
                </a:extLst>
              </p:cNvPr>
              <p:cNvSpPr txBox="1"/>
              <p:nvPr/>
            </p:nvSpPr>
            <p:spPr>
              <a:xfrm>
                <a:off x="3808841" y="3064018"/>
                <a:ext cx="219173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BCF42F-5AD5-4E97-94C2-C905E688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1" y="3064018"/>
                <a:ext cx="2191730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4C279D7-7CE0-4861-97A4-F9E740AB9F88}"/>
              </a:ext>
            </a:extLst>
          </p:cNvPr>
          <p:cNvSpPr/>
          <p:nvPr/>
        </p:nvSpPr>
        <p:spPr>
          <a:xfrm>
            <a:off x="3973865" y="3014201"/>
            <a:ext cx="1783080" cy="5312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68B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05368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ight Arrow 33">
            <a:extLst>
              <a:ext uri="{FF2B5EF4-FFF2-40B4-BE49-F238E27FC236}">
                <a16:creationId xmlns:a16="http://schemas.microsoft.com/office/drawing/2014/main" id="{23AEFE1B-8382-4BA0-B0AE-A2F21B81C509}"/>
              </a:ext>
            </a:extLst>
          </p:cNvPr>
          <p:cNvSpPr/>
          <p:nvPr/>
        </p:nvSpPr>
        <p:spPr>
          <a:xfrm rot="5400000" flipV="1">
            <a:off x="4493956" y="2420767"/>
            <a:ext cx="647285" cy="297279"/>
          </a:xfrm>
          <a:prstGeom prst="rightArrow">
            <a:avLst>
              <a:gd name="adj1" fmla="val 50000"/>
              <a:gd name="adj2" fmla="val 75326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68B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378BD5-C1E8-4DDC-88DB-46F794A99847}"/>
                  </a:ext>
                </a:extLst>
              </p:cNvPr>
              <p:cNvSpPr txBox="1"/>
              <p:nvPr/>
            </p:nvSpPr>
            <p:spPr>
              <a:xfrm>
                <a:off x="1782058" y="1801505"/>
                <a:ext cx="61351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𝑆𝑎𝑣𝑖𝑛𝑔𝑠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𝑢𝑠𝑖𝑛𝑔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𝑓𝑜𝑟𝑒𝑐𝑎𝑠𝑡𝑠</m:t>
                      </m:r>
                    </m:oMath>
                  </m:oMathPara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378BD5-C1E8-4DDC-88DB-46F794A99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58" y="1801505"/>
                <a:ext cx="613518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CA052330-60D4-46DB-99C6-924EAF63A6B9}"/>
              </a:ext>
            </a:extLst>
          </p:cNvPr>
          <p:cNvSpPr/>
          <p:nvPr/>
        </p:nvSpPr>
        <p:spPr>
          <a:xfrm>
            <a:off x="3917721" y="3556476"/>
            <a:ext cx="1874520" cy="5312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68B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 err="1">
              <a:ln>
                <a:noFill/>
              </a:ln>
              <a:solidFill>
                <a:srgbClr val="05368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ight Arrow 33">
            <a:extLst>
              <a:ext uri="{FF2B5EF4-FFF2-40B4-BE49-F238E27FC236}">
                <a16:creationId xmlns:a16="http://schemas.microsoft.com/office/drawing/2014/main" id="{006F4A5E-3836-4E6B-B937-59C00F2D21C4}"/>
              </a:ext>
            </a:extLst>
          </p:cNvPr>
          <p:cNvSpPr/>
          <p:nvPr/>
        </p:nvSpPr>
        <p:spPr>
          <a:xfrm rot="16200000" flipV="1">
            <a:off x="4526009" y="4335563"/>
            <a:ext cx="647285" cy="297279"/>
          </a:xfrm>
          <a:prstGeom prst="rightArrow">
            <a:avLst>
              <a:gd name="adj1" fmla="val 50000"/>
              <a:gd name="adj2" fmla="val 75326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68B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D47FB0-0ED1-4F55-AF53-C12AA05F4667}"/>
                  </a:ext>
                </a:extLst>
              </p:cNvPr>
              <p:cNvSpPr txBox="1"/>
              <p:nvPr/>
            </p:nvSpPr>
            <p:spPr>
              <a:xfrm>
                <a:off x="1782058" y="4882533"/>
                <a:ext cx="61351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𝑆𝑎𝑣𝑖𝑛𝑔𝑠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𝑢𝑠𝑖𝑛𝑔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𝑝𝑒𝑟𝑓𝑒𝑐𝑡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𝑓𝑜𝑟𝑒𝑐𝑎𝑠𝑡</m:t>
                      </m:r>
                    </m:oMath>
                  </m:oMathPara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D47FB0-0ED1-4F55-AF53-C12AA05F4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58" y="4882533"/>
                <a:ext cx="6135188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E6CA924-369A-F238-02BF-0340DBA271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84511" r="38763" b="878"/>
          <a:stretch/>
        </p:blipFill>
        <p:spPr>
          <a:xfrm>
            <a:off x="7031340" y="3142926"/>
            <a:ext cx="4273663" cy="935999"/>
          </a:xfrm>
          <a:prstGeom prst="rect">
            <a:avLst/>
          </a:prstGeom>
        </p:spPr>
      </p:pic>
      <p:sp>
        <p:nvSpPr>
          <p:cNvPr id="4" name="Right Arrow 33">
            <a:extLst>
              <a:ext uri="{FF2B5EF4-FFF2-40B4-BE49-F238E27FC236}">
                <a16:creationId xmlns:a16="http://schemas.microsoft.com/office/drawing/2014/main" id="{29BC81BE-552B-C605-ABAC-AC68BB8B9D50}"/>
              </a:ext>
            </a:extLst>
          </p:cNvPr>
          <p:cNvSpPr/>
          <p:nvPr/>
        </p:nvSpPr>
        <p:spPr>
          <a:xfrm flipV="1">
            <a:off x="6208456" y="3393745"/>
            <a:ext cx="647285" cy="297279"/>
          </a:xfrm>
          <a:prstGeom prst="rightArrow">
            <a:avLst>
              <a:gd name="adj1" fmla="val 50000"/>
              <a:gd name="adj2" fmla="val 75326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368B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E47ACB-7F54-2FD5-6490-3096F31D9438}"/>
              </a:ext>
            </a:extLst>
          </p:cNvPr>
          <p:cNvSpPr txBox="1">
            <a:spLocks/>
          </p:cNvSpPr>
          <p:nvPr/>
        </p:nvSpPr>
        <p:spPr>
          <a:xfrm>
            <a:off x="102492" y="182051"/>
            <a:ext cx="11987015" cy="1008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The Potential Economic Value (PEV) to trigger action </a:t>
            </a:r>
          </a:p>
          <a:p>
            <a:pPr algn="ctr">
              <a:lnSpc>
                <a:spcPct val="150000"/>
              </a:lnSpc>
            </a:pPr>
            <a:r>
              <a:rPr lang="en-US" b="0" i="1" dirty="0"/>
              <a:t>The way to translate forecasts to concrete action triggers </a:t>
            </a:r>
            <a:endParaRPr lang="nl-NL" b="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90129-9DA5-A826-A317-CEE8A85E427E}"/>
              </a:ext>
            </a:extLst>
          </p:cNvPr>
          <p:cNvSpPr txBox="1"/>
          <p:nvPr/>
        </p:nvSpPr>
        <p:spPr>
          <a:xfrm>
            <a:off x="-139598" y="3093803"/>
            <a:ext cx="3493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53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P𝑜𝑡𝑒𝑛𝑡𝑖𝑎𝑙 𝐸𝑐𝑜𝑛𝑜𝑚𝑖𝑐 𝑉𝑎𝑙𝑢𝑒 (𝑃𝐸𝑉)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4416BB-A6FC-3CD3-B95D-2257F29695F2}"/>
                  </a:ext>
                </a:extLst>
              </p:cNvPr>
              <p:cNvSpPr txBox="1"/>
              <p:nvPr/>
            </p:nvSpPr>
            <p:spPr>
              <a:xfrm>
                <a:off x="7692098" y="5033848"/>
                <a:ext cx="4499902" cy="946734"/>
              </a:xfrm>
              <a:prstGeom prst="rect">
                <a:avLst/>
              </a:prstGeom>
              <a:noFill/>
              <a:ln w="57150">
                <a:solidFill>
                  <a:srgbClr val="00334C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5368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</m:e>
                          </m:eqAr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𝐸𝑥𝑝𝑒𝑛𝑠𝑒𝑠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𝑤𝑖𝑡h𝑜𝑢𝑡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itchFamily="34" charset="0"/>
                        </a:rPr>
                        <m:t>𝑓𝑜𝑟𝑒𝑐𝑎𝑠𝑡𝑠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5368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5368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5368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5368B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𝐸𝑥𝑝𝑒𝑛𝑠𝑒𝑠</m:t>
                    </m:r>
                    <m:r>
                      <a:rPr lang="en-US" i="1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𝑢𝑠𝑖𝑛𝑔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𝑟𝑒𝑎𝑙𝑖𝑠𝑡𝑖𝑐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𝑓𝑜𝑟𝑒𝑐𝑎𝑠𝑡𝑠</m:t>
                    </m:r>
                    <m:r>
                      <a:rPr lang="en-US" b="0" i="1" smtClean="0">
                        <a:solidFill>
                          <a:srgbClr val="05368B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𝐸𝑥𝑝𝑒𝑛𝑠𝑒𝑠</m:t>
                      </m:r>
                      <m:r>
                        <a:rPr lang="en-US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𝑢𝑠𝑖𝑛𝑔</m:t>
                      </m:r>
                      <m:r>
                        <a:rPr lang="en-US" b="0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𝑝𝑒𝑟𝑓𝑒𝑐𝑡</m:t>
                      </m:r>
                      <m:r>
                        <a:rPr lang="en-US" b="0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𝑓𝑜𝑟𝑒𝑐𝑎𝑠𝑡𝑠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4416BB-A6FC-3CD3-B95D-2257F2969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98" y="5033848"/>
                <a:ext cx="4499902" cy="946734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  <a:ln w="57150">
                <a:solidFill>
                  <a:srgbClr val="00334C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14AB8B3-78B3-E788-209F-033F6001C2DD}"/>
              </a:ext>
            </a:extLst>
          </p:cNvPr>
          <p:cNvSpPr txBox="1"/>
          <p:nvPr/>
        </p:nvSpPr>
        <p:spPr>
          <a:xfrm>
            <a:off x="3092354" y="3342019"/>
            <a:ext cx="484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5368B"/>
                </a:solidFill>
                <a:latin typeface="Cambria Math" panose="02040503050406030204" pitchFamily="18" charset="0"/>
              </a:rPr>
              <a:t>=</a:t>
            </a:r>
            <a:r>
              <a:rPr lang="nl-NL" sz="1800" dirty="0">
                <a:solidFill>
                  <a:srgbClr val="05368B"/>
                </a:solidFill>
                <a:latin typeface="Cambria Math" panose="02040503050406030204" pitchFamily="18" charset="0"/>
              </a:rPr>
              <a:t> </a:t>
            </a:r>
            <a:endParaRPr lang="nl-NL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CF0EDC-D74A-3012-DA26-F4D48A0A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16;p1">
            <a:extLst>
              <a:ext uri="{FF2B5EF4-FFF2-40B4-BE49-F238E27FC236}">
                <a16:creationId xmlns:a16="http://schemas.microsoft.com/office/drawing/2014/main" id="{08E495D8-E953-CFCE-2730-82838A469D8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030C21-CCEE-B57A-8D5F-EA23E81F1FC0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7" name="Picture 16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51C20A4-3FF2-F361-B651-661F67D41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2941232-F747-7CF3-093C-ECAE689F2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5E2502C-6E16-7CFA-6CEF-38487BDC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9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hart, scatter chart&#10;&#10;Description automatically generated">
            <a:extLst>
              <a:ext uri="{FF2B5EF4-FFF2-40B4-BE49-F238E27FC236}">
                <a16:creationId xmlns:a16="http://schemas.microsoft.com/office/drawing/2014/main" id="{8FC82722-A75E-4098-826D-968ED69B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1" r="27596" b="16691"/>
          <a:stretch/>
        </p:blipFill>
        <p:spPr>
          <a:xfrm>
            <a:off x="3421264" y="3634721"/>
            <a:ext cx="7253289" cy="2556543"/>
          </a:xfrm>
          <a:prstGeom prst="rect">
            <a:avLst/>
          </a:prstGeom>
        </p:spPr>
      </p:pic>
      <p:pic>
        <p:nvPicPr>
          <p:cNvPr id="21" name="Google Shape;178;g1123a9451c2_2_10">
            <a:extLst>
              <a:ext uri="{FF2B5EF4-FFF2-40B4-BE49-F238E27FC236}">
                <a16:creationId xmlns:a16="http://schemas.microsoft.com/office/drawing/2014/main" id="{B7F65E1B-40C0-41D8-8EFE-A33DC16B86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2417" y="6256856"/>
            <a:ext cx="1143234" cy="60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85406971-C74F-4E55-B877-0A95A3E34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84511" r="38763" b="878"/>
          <a:stretch/>
        </p:blipFill>
        <p:spPr>
          <a:xfrm>
            <a:off x="7574418" y="6191264"/>
            <a:ext cx="3149707" cy="689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BDEEFD-78AF-4748-9584-28C9A3A0CC8E}"/>
                  </a:ext>
                </a:extLst>
              </p:cNvPr>
              <p:cNvSpPr txBox="1"/>
              <p:nvPr/>
            </p:nvSpPr>
            <p:spPr>
              <a:xfrm>
                <a:off x="0" y="1951468"/>
                <a:ext cx="342126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𝑴𝒂𝒓𝒄𝒉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𝑨𝒑𝒓𝒊𝒍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𝑴𝒂𝒚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𝑴𝑨𝑴</m:t>
                          </m:r>
                        </m:e>
                      </m:d>
                    </m:oMath>
                  </m:oMathPara>
                </a14:m>
                <a:endPara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𝒓𝒂𝒊𝒏𝒚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𝒔𝒆𝒂𝒔𝒐𝒏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BDEEFD-78AF-4748-9584-28C9A3A0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1468"/>
                <a:ext cx="3421264" cy="738664"/>
              </a:xfrm>
              <a:prstGeom prst="rect">
                <a:avLst/>
              </a:prstGeom>
              <a:blipFill>
                <a:blip r:embed="rId6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FED817-C109-4647-8E4A-40AAE8148680}"/>
                  </a:ext>
                </a:extLst>
              </p:cNvPr>
              <p:cNvSpPr txBox="1"/>
              <p:nvPr/>
            </p:nvSpPr>
            <p:spPr>
              <a:xfrm>
                <a:off x="-159152" y="4559870"/>
                <a:ext cx="385697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𝑶𝒄𝒕𝒐𝒃𝒆𝒓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𝑵𝒐𝒗𝒆𝒎𝒃𝒆𝒓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𝑫𝒆𝒄𝒆𝒎𝒃𝒆𝒓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dirty="0">
                  <a:solidFill>
                    <a:srgbClr val="05368B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1" i="1">
                              <a:solidFill>
                                <a:srgbClr val="05368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05368B"/>
                              </a:solidFill>
                              <a:latin typeface="Cambria Math" panose="02040503050406030204" pitchFamily="18" charset="0"/>
                            </a:rPr>
                            <m:t>𝑶𝑵𝑫</m:t>
                          </m:r>
                        </m:e>
                      </m:d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dirty="0">
                  <a:solidFill>
                    <a:srgbClr val="05368B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𝒓𝒂𝒊𝒏𝒚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𝒔𝒆𝒂𝒔𝒐𝒏</m:t>
                      </m:r>
                      <m:r>
                        <a:rPr lang="en-US" sz="1400" b="1" i="1">
                          <a:solidFill>
                            <a:srgbClr val="05368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1400" b="1" i="1" dirty="0">
                  <a:solidFill>
                    <a:srgbClr val="05368B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FED817-C109-4647-8E4A-40AAE814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152" y="4559870"/>
                <a:ext cx="3856970" cy="738664"/>
              </a:xfrm>
              <a:prstGeom prst="rect">
                <a:avLst/>
              </a:prstGeom>
              <a:blipFill>
                <a:blip r:embed="rId7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84436664-2C34-4CBC-8B9F-3411C3256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r="27596" b="58667"/>
          <a:stretch/>
        </p:blipFill>
        <p:spPr>
          <a:xfrm>
            <a:off x="3371690" y="990258"/>
            <a:ext cx="7352435" cy="259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2E8F8-41AB-B451-DC40-227A2555B5E1}"/>
              </a:ext>
            </a:extLst>
          </p:cNvPr>
          <p:cNvSpPr txBox="1">
            <a:spLocks/>
          </p:cNvSpPr>
          <p:nvPr/>
        </p:nvSpPr>
        <p:spPr>
          <a:xfrm>
            <a:off x="154218" y="114990"/>
            <a:ext cx="11883564" cy="789092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/>
              <a:t>The Potential Economic Value (PEV) for the two main rainy seasons (MAM and OND) </a:t>
            </a:r>
            <a:endParaRPr lang="nl-NL" sz="2000" dirty="0"/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5E18A7F8-210E-E212-5EAC-330C931A29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7" y="6285897"/>
            <a:ext cx="3178120" cy="547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5E1E76-05E4-8D68-7B7E-4395685D519A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F552CC35-703F-39E3-F774-B031D6DD1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91A6E30-9977-2103-9887-6F5BB13F6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02ECF98-0D07-D269-DD7B-81CE339A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275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5DFA46-B56F-4B1B-A360-3DB1518B77C1}"/>
              </a:ext>
            </a:extLst>
          </p:cNvPr>
          <p:cNvSpPr/>
          <p:nvPr/>
        </p:nvSpPr>
        <p:spPr>
          <a:xfrm rot="5400000">
            <a:off x="2908123" y="1435227"/>
            <a:ext cx="379976" cy="2185478"/>
          </a:xfrm>
          <a:prstGeom prst="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  <a:lumMod val="33000"/>
                </a:srgbClr>
              </a:gs>
              <a:gs pos="10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Seas5 drought </a:t>
            </a: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forecast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CB551-B401-4418-A1F6-9466322D33D7}"/>
              </a:ext>
            </a:extLst>
          </p:cNvPr>
          <p:cNvSpPr txBox="1"/>
          <p:nvPr/>
        </p:nvSpPr>
        <p:spPr>
          <a:xfrm>
            <a:off x="4063887" y="2929101"/>
            <a:ext cx="140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rainfall</a:t>
            </a:r>
            <a:endParaRPr kumimoji="0" lang="nl-NL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5AE7D-74CF-4BC6-9035-3056DCA6EADF}"/>
              </a:ext>
            </a:extLst>
          </p:cNvPr>
          <p:cNvSpPr/>
          <p:nvPr/>
        </p:nvSpPr>
        <p:spPr>
          <a:xfrm rot="5400000">
            <a:off x="972200" y="2458571"/>
            <a:ext cx="307958" cy="1597044"/>
          </a:xfrm>
          <a:prstGeom prst="rect">
            <a:avLst/>
          </a:prstGeom>
          <a:solidFill>
            <a:srgbClr val="03038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89D64F-1F45-45E1-831A-ED53124AA034}"/>
              </a:ext>
            </a:extLst>
          </p:cNvPr>
          <p:cNvSpPr/>
          <p:nvPr/>
        </p:nvSpPr>
        <p:spPr>
          <a:xfrm>
            <a:off x="2036517" y="3176394"/>
            <a:ext cx="2135984" cy="195113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75460">
                <a:moveTo>
                  <a:pt x="0" y="158968"/>
                </a:moveTo>
                <a:cubicBezTo>
                  <a:pt x="352425" y="171271"/>
                  <a:pt x="704850" y="183574"/>
                  <a:pt x="966787" y="168493"/>
                </a:cubicBezTo>
                <a:cubicBezTo>
                  <a:pt x="1228724" y="153412"/>
                  <a:pt x="1308100" y="95468"/>
                  <a:pt x="1571625" y="68481"/>
                </a:cubicBezTo>
                <a:cubicBezTo>
                  <a:pt x="1835150" y="41494"/>
                  <a:pt x="2340768" y="17680"/>
                  <a:pt x="2547937" y="6568"/>
                </a:cubicBezTo>
                <a:cubicBezTo>
                  <a:pt x="2755106" y="-4544"/>
                  <a:pt x="2814637" y="1806"/>
                  <a:pt x="2814637" y="1806"/>
                </a:cubicBezTo>
                <a:lnTo>
                  <a:pt x="2814637" y="180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7D1B4B-19EA-4FBD-AFD4-51D7F66A0B2E}"/>
              </a:ext>
            </a:extLst>
          </p:cNvPr>
          <p:cNvSpPr/>
          <p:nvPr/>
        </p:nvSpPr>
        <p:spPr>
          <a:xfrm>
            <a:off x="2020866" y="3166028"/>
            <a:ext cx="2135984" cy="18426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65702">
                <a:moveTo>
                  <a:pt x="0" y="161398"/>
                </a:moveTo>
                <a:cubicBezTo>
                  <a:pt x="352425" y="173701"/>
                  <a:pt x="705643" y="158223"/>
                  <a:pt x="1014412" y="132823"/>
                </a:cubicBezTo>
                <a:cubicBezTo>
                  <a:pt x="1323181" y="107423"/>
                  <a:pt x="1597025" y="29635"/>
                  <a:pt x="1852612" y="8998"/>
                </a:cubicBezTo>
                <a:cubicBezTo>
                  <a:pt x="2108199" y="-11639"/>
                  <a:pt x="2387600" y="9792"/>
                  <a:pt x="2547937" y="8998"/>
                </a:cubicBezTo>
                <a:cubicBezTo>
                  <a:pt x="2708275" y="8204"/>
                  <a:pt x="2814637" y="4236"/>
                  <a:pt x="2814637" y="4236"/>
                </a:cubicBezTo>
                <a:lnTo>
                  <a:pt x="2814637" y="423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536397-645C-4977-8DAB-DF9D5756A521}"/>
              </a:ext>
            </a:extLst>
          </p:cNvPr>
          <p:cNvSpPr/>
          <p:nvPr/>
        </p:nvSpPr>
        <p:spPr>
          <a:xfrm>
            <a:off x="2015789" y="3111364"/>
            <a:ext cx="2146826" cy="23962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57162 h 158241"/>
              <a:gd name="connsiteX1" fmla="*/ 695325 w 2814637"/>
              <a:gd name="connsiteY1" fmla="*/ 47625 h 158241"/>
              <a:gd name="connsiteX2" fmla="*/ 1852612 w 2814637"/>
              <a:gd name="connsiteY2" fmla="*/ 4762 h 158241"/>
              <a:gd name="connsiteX3" fmla="*/ 2547937 w 2814637"/>
              <a:gd name="connsiteY3" fmla="*/ 4762 h 158241"/>
              <a:gd name="connsiteX4" fmla="*/ 2814637 w 2814637"/>
              <a:gd name="connsiteY4" fmla="*/ 0 h 158241"/>
              <a:gd name="connsiteX5" fmla="*/ 2814637 w 2814637"/>
              <a:gd name="connsiteY5" fmla="*/ 0 h 158241"/>
              <a:gd name="connsiteX0" fmla="*/ 0 w 2814637"/>
              <a:gd name="connsiteY0" fmla="*/ 205463 h 206636"/>
              <a:gd name="connsiteX1" fmla="*/ 695325 w 2814637"/>
              <a:gd name="connsiteY1" fmla="*/ 95926 h 206636"/>
              <a:gd name="connsiteX2" fmla="*/ 2062162 w 2814637"/>
              <a:gd name="connsiteY2" fmla="*/ 676 h 206636"/>
              <a:gd name="connsiteX3" fmla="*/ 2547937 w 2814637"/>
              <a:gd name="connsiteY3" fmla="*/ 53063 h 206636"/>
              <a:gd name="connsiteX4" fmla="*/ 2814637 w 2814637"/>
              <a:gd name="connsiteY4" fmla="*/ 48301 h 206636"/>
              <a:gd name="connsiteX5" fmla="*/ 2814637 w 2814637"/>
              <a:gd name="connsiteY5" fmla="*/ 48301 h 206636"/>
              <a:gd name="connsiteX0" fmla="*/ 0 w 2814637"/>
              <a:gd name="connsiteY0" fmla="*/ 204787 h 205960"/>
              <a:gd name="connsiteX1" fmla="*/ 695325 w 2814637"/>
              <a:gd name="connsiteY1" fmla="*/ 95250 h 205960"/>
              <a:gd name="connsiteX2" fmla="*/ 2062162 w 2814637"/>
              <a:gd name="connsiteY2" fmla="*/ 0 h 205960"/>
              <a:gd name="connsiteX3" fmla="*/ 2557462 w 2814637"/>
              <a:gd name="connsiteY3" fmla="*/ 23812 h 205960"/>
              <a:gd name="connsiteX4" fmla="*/ 2814637 w 2814637"/>
              <a:gd name="connsiteY4" fmla="*/ 47625 h 205960"/>
              <a:gd name="connsiteX5" fmla="*/ 2814637 w 2814637"/>
              <a:gd name="connsiteY5" fmla="*/ 47625 h 205960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814637 w 2828924"/>
              <a:gd name="connsiteY4" fmla="*/ 57150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24149 w 2828924"/>
              <a:gd name="connsiteY4" fmla="*/ 47625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05099 w 2828924"/>
              <a:gd name="connsiteY4" fmla="*/ 14288 h 215485"/>
              <a:gd name="connsiteX5" fmla="*/ 2828924 w 2828924"/>
              <a:gd name="connsiteY5" fmla="*/ 0 h 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4" h="215485">
                <a:moveTo>
                  <a:pt x="0" y="214312"/>
                </a:moveTo>
                <a:cubicBezTo>
                  <a:pt x="352425" y="226615"/>
                  <a:pt x="351631" y="138906"/>
                  <a:pt x="695325" y="104775"/>
                </a:cubicBezTo>
                <a:cubicBezTo>
                  <a:pt x="1039019" y="70644"/>
                  <a:pt x="1751806" y="21431"/>
                  <a:pt x="2062162" y="9525"/>
                </a:cubicBezTo>
                <a:cubicBezTo>
                  <a:pt x="2227262" y="17462"/>
                  <a:pt x="2450306" y="32543"/>
                  <a:pt x="2557462" y="33337"/>
                </a:cubicBezTo>
                <a:cubicBezTo>
                  <a:pt x="2664618" y="34131"/>
                  <a:pt x="2705099" y="14288"/>
                  <a:pt x="2705099" y="14288"/>
                </a:cubicBezTo>
                <a:lnTo>
                  <a:pt x="282892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B109C9-2B05-4BD5-AD6D-B239CC4158D1}"/>
              </a:ext>
            </a:extLst>
          </p:cNvPr>
          <p:cNvSpPr/>
          <p:nvPr/>
        </p:nvSpPr>
        <p:spPr>
          <a:xfrm>
            <a:off x="2052811" y="2874642"/>
            <a:ext cx="2130338" cy="488219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686" h="439042">
                <a:moveTo>
                  <a:pt x="0" y="438149"/>
                </a:moveTo>
                <a:cubicBezTo>
                  <a:pt x="352425" y="450452"/>
                  <a:pt x="458787" y="332580"/>
                  <a:pt x="766762" y="276224"/>
                </a:cubicBezTo>
                <a:cubicBezTo>
                  <a:pt x="1074737" y="219868"/>
                  <a:pt x="1607344" y="142875"/>
                  <a:pt x="1847850" y="100012"/>
                </a:cubicBezTo>
                <a:cubicBezTo>
                  <a:pt x="2088356" y="57149"/>
                  <a:pt x="2084388" y="35718"/>
                  <a:pt x="2209800" y="19049"/>
                </a:cubicBezTo>
                <a:cubicBezTo>
                  <a:pt x="2335212" y="2380"/>
                  <a:pt x="2600324" y="0"/>
                  <a:pt x="2600324" y="0"/>
                </a:cubicBezTo>
                <a:lnTo>
                  <a:pt x="2833686" y="4761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203512-1D10-43B6-BEB1-1F1D1D740BB5}"/>
              </a:ext>
            </a:extLst>
          </p:cNvPr>
          <p:cNvSpPr/>
          <p:nvPr/>
        </p:nvSpPr>
        <p:spPr>
          <a:xfrm>
            <a:off x="2071290" y="2944152"/>
            <a:ext cx="2119097" cy="387554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38149 h 438750"/>
              <a:gd name="connsiteX1" fmla="*/ 761999 w 2833686"/>
              <a:gd name="connsiteY1" fmla="*/ 214311 h 438750"/>
              <a:gd name="connsiteX2" fmla="*/ 1847850 w 2833686"/>
              <a:gd name="connsiteY2" fmla="*/ 100012 h 438750"/>
              <a:gd name="connsiteX3" fmla="*/ 2209800 w 2833686"/>
              <a:gd name="connsiteY3" fmla="*/ 19049 h 438750"/>
              <a:gd name="connsiteX4" fmla="*/ 2600324 w 2833686"/>
              <a:gd name="connsiteY4" fmla="*/ 0 h 438750"/>
              <a:gd name="connsiteX5" fmla="*/ 2833686 w 2833686"/>
              <a:gd name="connsiteY5" fmla="*/ 4761 h 438750"/>
              <a:gd name="connsiteX0" fmla="*/ 0 w 2833686"/>
              <a:gd name="connsiteY0" fmla="*/ 440922 h 441477"/>
              <a:gd name="connsiteX1" fmla="*/ 761999 w 2833686"/>
              <a:gd name="connsiteY1" fmla="*/ 217084 h 441477"/>
              <a:gd name="connsiteX2" fmla="*/ 1900237 w 2833686"/>
              <a:gd name="connsiteY2" fmla="*/ 198035 h 441477"/>
              <a:gd name="connsiteX3" fmla="*/ 2209800 w 2833686"/>
              <a:gd name="connsiteY3" fmla="*/ 21822 h 441477"/>
              <a:gd name="connsiteX4" fmla="*/ 2600324 w 2833686"/>
              <a:gd name="connsiteY4" fmla="*/ 2773 h 441477"/>
              <a:gd name="connsiteX5" fmla="*/ 2833686 w 2833686"/>
              <a:gd name="connsiteY5" fmla="*/ 7534 h 441477"/>
              <a:gd name="connsiteX0" fmla="*/ 0 w 2833686"/>
              <a:gd name="connsiteY0" fmla="*/ 438149 h 438704"/>
              <a:gd name="connsiteX1" fmla="*/ 761999 w 2833686"/>
              <a:gd name="connsiteY1" fmla="*/ 214311 h 438704"/>
              <a:gd name="connsiteX2" fmla="*/ 1900237 w 2833686"/>
              <a:gd name="connsiteY2" fmla="*/ 195262 h 438704"/>
              <a:gd name="connsiteX3" fmla="*/ 2381250 w 2833686"/>
              <a:gd name="connsiteY3" fmla="*/ 180974 h 438704"/>
              <a:gd name="connsiteX4" fmla="*/ 2600324 w 2833686"/>
              <a:gd name="connsiteY4" fmla="*/ 0 h 438704"/>
              <a:gd name="connsiteX5" fmla="*/ 2833686 w 2833686"/>
              <a:gd name="connsiteY5" fmla="*/ 4761 h 438704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66999 w 2833686"/>
              <a:gd name="connsiteY4" fmla="*/ 11430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00324 w 2833686"/>
              <a:gd name="connsiteY4" fmla="*/ 5715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33649 w 2833686"/>
              <a:gd name="connsiteY4" fmla="*/ 47627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295525 w 2833686"/>
              <a:gd name="connsiteY3" fmla="*/ 123825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14636"/>
              <a:gd name="connsiteY0" fmla="*/ 347663 h 348517"/>
              <a:gd name="connsiteX1" fmla="*/ 742949 w 2814636"/>
              <a:gd name="connsiteY1" fmla="*/ 209550 h 348517"/>
              <a:gd name="connsiteX2" fmla="*/ 1881187 w 2814636"/>
              <a:gd name="connsiteY2" fmla="*/ 190501 h 348517"/>
              <a:gd name="connsiteX3" fmla="*/ 2276475 w 2814636"/>
              <a:gd name="connsiteY3" fmla="*/ 123825 h 348517"/>
              <a:gd name="connsiteX4" fmla="*/ 2562224 w 2814636"/>
              <a:gd name="connsiteY4" fmla="*/ 33339 h 348517"/>
              <a:gd name="connsiteX5" fmla="*/ 2814636 w 2814636"/>
              <a:gd name="connsiteY5" fmla="*/ 0 h 34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6" h="348517">
                <a:moveTo>
                  <a:pt x="0" y="347663"/>
                </a:moveTo>
                <a:cubicBezTo>
                  <a:pt x="352425" y="359966"/>
                  <a:pt x="429418" y="235744"/>
                  <a:pt x="742949" y="209550"/>
                </a:cubicBezTo>
                <a:cubicBezTo>
                  <a:pt x="1056480" y="183356"/>
                  <a:pt x="1625599" y="204789"/>
                  <a:pt x="1881187" y="190501"/>
                </a:cubicBezTo>
                <a:cubicBezTo>
                  <a:pt x="2136775" y="176213"/>
                  <a:pt x="2144712" y="146050"/>
                  <a:pt x="2276475" y="123825"/>
                </a:cubicBezTo>
                <a:cubicBezTo>
                  <a:pt x="2389981" y="97631"/>
                  <a:pt x="2562224" y="33339"/>
                  <a:pt x="2562224" y="33339"/>
                </a:cubicBezTo>
                <a:cubicBezTo>
                  <a:pt x="2693986" y="-6349"/>
                  <a:pt x="2730499" y="11113"/>
                  <a:pt x="2814636" y="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20826B-EB0D-4463-9B36-A702B6B0476C}"/>
              </a:ext>
            </a:extLst>
          </p:cNvPr>
          <p:cNvSpPr/>
          <p:nvPr/>
        </p:nvSpPr>
        <p:spPr>
          <a:xfrm>
            <a:off x="2034482" y="3149978"/>
            <a:ext cx="2132369" cy="207967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42615 h 443385"/>
              <a:gd name="connsiteX1" fmla="*/ 766762 w 2833686"/>
              <a:gd name="connsiteY1" fmla="*/ 280690 h 443385"/>
              <a:gd name="connsiteX2" fmla="*/ 1905000 w 2833686"/>
              <a:gd name="connsiteY2" fmla="*/ 228303 h 443385"/>
              <a:gd name="connsiteX3" fmla="*/ 2209800 w 2833686"/>
              <a:gd name="connsiteY3" fmla="*/ 23515 h 443385"/>
              <a:gd name="connsiteX4" fmla="*/ 2600324 w 2833686"/>
              <a:gd name="connsiteY4" fmla="*/ 4466 h 443385"/>
              <a:gd name="connsiteX5" fmla="*/ 2833686 w 2833686"/>
              <a:gd name="connsiteY5" fmla="*/ 9227 h 443385"/>
              <a:gd name="connsiteX0" fmla="*/ 0 w 2833686"/>
              <a:gd name="connsiteY0" fmla="*/ 442615 h 444101"/>
              <a:gd name="connsiteX1" fmla="*/ 952500 w 2833686"/>
              <a:gd name="connsiteY1" fmla="*/ 352128 h 444101"/>
              <a:gd name="connsiteX2" fmla="*/ 1905000 w 2833686"/>
              <a:gd name="connsiteY2" fmla="*/ 228303 h 444101"/>
              <a:gd name="connsiteX3" fmla="*/ 2209800 w 2833686"/>
              <a:gd name="connsiteY3" fmla="*/ 23515 h 444101"/>
              <a:gd name="connsiteX4" fmla="*/ 2600324 w 2833686"/>
              <a:gd name="connsiteY4" fmla="*/ 4466 h 444101"/>
              <a:gd name="connsiteX5" fmla="*/ 2833686 w 2833686"/>
              <a:gd name="connsiteY5" fmla="*/ 9227 h 444101"/>
              <a:gd name="connsiteX0" fmla="*/ 0 w 2833686"/>
              <a:gd name="connsiteY0" fmla="*/ 447622 h 448903"/>
              <a:gd name="connsiteX1" fmla="*/ 952500 w 2833686"/>
              <a:gd name="connsiteY1" fmla="*/ 357135 h 448903"/>
              <a:gd name="connsiteX2" fmla="*/ 2062162 w 2833686"/>
              <a:gd name="connsiteY2" fmla="*/ 309510 h 448903"/>
              <a:gd name="connsiteX3" fmla="*/ 2209800 w 2833686"/>
              <a:gd name="connsiteY3" fmla="*/ 28522 h 448903"/>
              <a:gd name="connsiteX4" fmla="*/ 2600324 w 2833686"/>
              <a:gd name="connsiteY4" fmla="*/ 9473 h 448903"/>
              <a:gd name="connsiteX5" fmla="*/ 2833686 w 2833686"/>
              <a:gd name="connsiteY5" fmla="*/ 14234 h 448903"/>
              <a:gd name="connsiteX0" fmla="*/ 0 w 2833686"/>
              <a:gd name="connsiteY0" fmla="*/ 438149 h 439430"/>
              <a:gd name="connsiteX1" fmla="*/ 952500 w 2833686"/>
              <a:gd name="connsiteY1" fmla="*/ 347662 h 439430"/>
              <a:gd name="connsiteX2" fmla="*/ 2062162 w 2833686"/>
              <a:gd name="connsiteY2" fmla="*/ 300037 h 439430"/>
              <a:gd name="connsiteX3" fmla="*/ 2476500 w 2833686"/>
              <a:gd name="connsiteY3" fmla="*/ 257174 h 439430"/>
              <a:gd name="connsiteX4" fmla="*/ 2600324 w 2833686"/>
              <a:gd name="connsiteY4" fmla="*/ 0 h 439430"/>
              <a:gd name="connsiteX5" fmla="*/ 2833686 w 2833686"/>
              <a:gd name="connsiteY5" fmla="*/ 4761 h 439430"/>
              <a:gd name="connsiteX0" fmla="*/ 0 w 2833686"/>
              <a:gd name="connsiteY0" fmla="*/ 433388 h 434669"/>
              <a:gd name="connsiteX1" fmla="*/ 952500 w 2833686"/>
              <a:gd name="connsiteY1" fmla="*/ 342901 h 434669"/>
              <a:gd name="connsiteX2" fmla="*/ 2062162 w 2833686"/>
              <a:gd name="connsiteY2" fmla="*/ 295276 h 434669"/>
              <a:gd name="connsiteX3" fmla="*/ 2476500 w 2833686"/>
              <a:gd name="connsiteY3" fmla="*/ 252413 h 434669"/>
              <a:gd name="connsiteX4" fmla="*/ 2657474 w 2833686"/>
              <a:gd name="connsiteY4" fmla="*/ 233364 h 434669"/>
              <a:gd name="connsiteX5" fmla="*/ 2833686 w 2833686"/>
              <a:gd name="connsiteY5" fmla="*/ 0 h 434669"/>
              <a:gd name="connsiteX0" fmla="*/ 0 w 2809874"/>
              <a:gd name="connsiteY0" fmla="*/ 200024 h 201305"/>
              <a:gd name="connsiteX1" fmla="*/ 952500 w 2809874"/>
              <a:gd name="connsiteY1" fmla="*/ 109537 h 201305"/>
              <a:gd name="connsiteX2" fmla="*/ 2062162 w 2809874"/>
              <a:gd name="connsiteY2" fmla="*/ 61912 h 201305"/>
              <a:gd name="connsiteX3" fmla="*/ 2476500 w 2809874"/>
              <a:gd name="connsiteY3" fmla="*/ 19049 h 201305"/>
              <a:gd name="connsiteX4" fmla="*/ 2657474 w 2809874"/>
              <a:gd name="connsiteY4" fmla="*/ 0 h 201305"/>
              <a:gd name="connsiteX5" fmla="*/ 2809874 w 2809874"/>
              <a:gd name="connsiteY5" fmla="*/ 14286 h 201305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476500 w 2809874"/>
              <a:gd name="connsiteY3" fmla="*/ 4763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381250 w 2809874"/>
              <a:gd name="connsiteY3" fmla="*/ 33338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4" h="187019">
                <a:moveTo>
                  <a:pt x="0" y="185738"/>
                </a:moveTo>
                <a:cubicBezTo>
                  <a:pt x="352425" y="198041"/>
                  <a:pt x="608807" y="118270"/>
                  <a:pt x="952500" y="95251"/>
                </a:cubicBezTo>
                <a:cubicBezTo>
                  <a:pt x="1296193" y="72232"/>
                  <a:pt x="1824037" y="57945"/>
                  <a:pt x="2062162" y="47626"/>
                </a:cubicBezTo>
                <a:lnTo>
                  <a:pt x="2381250" y="33338"/>
                </a:lnTo>
                <a:lnTo>
                  <a:pt x="2666999" y="14289"/>
                </a:lnTo>
                <a:lnTo>
                  <a:pt x="280987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E387D8-C841-4D0E-89DC-15D0C62ACC66}"/>
              </a:ext>
            </a:extLst>
          </p:cNvPr>
          <p:cNvCxnSpPr>
            <a:cxnSpLocks/>
          </p:cNvCxnSpPr>
          <p:nvPr/>
        </p:nvCxnSpPr>
        <p:spPr>
          <a:xfrm>
            <a:off x="2045455" y="3244057"/>
            <a:ext cx="2172781" cy="0"/>
          </a:xfrm>
          <a:prstGeom prst="straightConnector1">
            <a:avLst/>
          </a:prstGeom>
          <a:ln w="47625">
            <a:solidFill>
              <a:srgbClr val="00008B"/>
            </a:solidFill>
            <a:prstDash val="sysDot"/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F889155-3EF0-45D1-875F-B27F5E3AA596}"/>
              </a:ext>
            </a:extLst>
          </p:cNvPr>
          <p:cNvSpPr/>
          <p:nvPr/>
        </p:nvSpPr>
        <p:spPr>
          <a:xfrm>
            <a:off x="2072530" y="3252307"/>
            <a:ext cx="2107347" cy="88145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137" h="65238">
                <a:moveTo>
                  <a:pt x="0" y="55562"/>
                </a:moveTo>
                <a:cubicBezTo>
                  <a:pt x="352425" y="67865"/>
                  <a:pt x="708025" y="64822"/>
                  <a:pt x="966787" y="65087"/>
                </a:cubicBezTo>
                <a:cubicBezTo>
                  <a:pt x="1225550" y="65352"/>
                  <a:pt x="1323975" y="65087"/>
                  <a:pt x="1552575" y="57150"/>
                </a:cubicBezTo>
                <a:cubicBezTo>
                  <a:pt x="1781175" y="49213"/>
                  <a:pt x="2176727" y="26458"/>
                  <a:pt x="2338387" y="17462"/>
                </a:cubicBezTo>
                <a:cubicBezTo>
                  <a:pt x="2500047" y="8466"/>
                  <a:pt x="2522537" y="3175"/>
                  <a:pt x="2522537" y="3175"/>
                </a:cubicBezTo>
                <a:lnTo>
                  <a:pt x="2751137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A29FE1-C355-4BDB-97EE-529E8A0FBA46}"/>
              </a:ext>
            </a:extLst>
          </p:cNvPr>
          <p:cNvSpPr/>
          <p:nvPr/>
        </p:nvSpPr>
        <p:spPr>
          <a:xfrm>
            <a:off x="2085782" y="3210370"/>
            <a:ext cx="2095300" cy="13165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  <a:gd name="connsiteX0" fmla="*/ 0 w 2751137"/>
              <a:gd name="connsiteY0" fmla="*/ 66844 h 77364"/>
              <a:gd name="connsiteX1" fmla="*/ 966787 w 2751137"/>
              <a:gd name="connsiteY1" fmla="*/ 76369 h 77364"/>
              <a:gd name="connsiteX2" fmla="*/ 1552575 w 2751137"/>
              <a:gd name="connsiteY2" fmla="*/ 68432 h 77364"/>
              <a:gd name="connsiteX3" fmla="*/ 2269186 w 2751137"/>
              <a:gd name="connsiteY3" fmla="*/ 0 h 77364"/>
              <a:gd name="connsiteX4" fmla="*/ 2522537 w 2751137"/>
              <a:gd name="connsiteY4" fmla="*/ 14457 h 77364"/>
              <a:gd name="connsiteX5" fmla="*/ 2751137 w 2751137"/>
              <a:gd name="connsiteY5" fmla="*/ 11282 h 77364"/>
              <a:gd name="connsiteX0" fmla="*/ 0 w 2751137"/>
              <a:gd name="connsiteY0" fmla="*/ 81131 h 91651"/>
              <a:gd name="connsiteX1" fmla="*/ 966787 w 2751137"/>
              <a:gd name="connsiteY1" fmla="*/ 90656 h 91651"/>
              <a:gd name="connsiteX2" fmla="*/ 1552575 w 2751137"/>
              <a:gd name="connsiteY2" fmla="*/ 82719 h 91651"/>
              <a:gd name="connsiteX3" fmla="*/ 2269186 w 2751137"/>
              <a:gd name="connsiteY3" fmla="*/ 14287 h 91651"/>
              <a:gd name="connsiteX4" fmla="*/ 2513100 w 2751137"/>
              <a:gd name="connsiteY4" fmla="*/ 0 h 91651"/>
              <a:gd name="connsiteX5" fmla="*/ 2751137 w 2751137"/>
              <a:gd name="connsiteY5" fmla="*/ 25569 h 91651"/>
              <a:gd name="connsiteX0" fmla="*/ 0 w 2735409"/>
              <a:gd name="connsiteY0" fmla="*/ 86919 h 97439"/>
              <a:gd name="connsiteX1" fmla="*/ 966787 w 2735409"/>
              <a:gd name="connsiteY1" fmla="*/ 96444 h 97439"/>
              <a:gd name="connsiteX2" fmla="*/ 1552575 w 2735409"/>
              <a:gd name="connsiteY2" fmla="*/ 88507 h 97439"/>
              <a:gd name="connsiteX3" fmla="*/ 2269186 w 2735409"/>
              <a:gd name="connsiteY3" fmla="*/ 20075 h 97439"/>
              <a:gd name="connsiteX4" fmla="*/ 2513100 w 2735409"/>
              <a:gd name="connsiteY4" fmla="*/ 5788 h 97439"/>
              <a:gd name="connsiteX5" fmla="*/ 2735409 w 2735409"/>
              <a:gd name="connsiteY5" fmla="*/ 0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409" h="97439">
                <a:moveTo>
                  <a:pt x="0" y="86919"/>
                </a:moveTo>
                <a:cubicBezTo>
                  <a:pt x="352425" y="99222"/>
                  <a:pt x="708025" y="96179"/>
                  <a:pt x="966787" y="96444"/>
                </a:cubicBezTo>
                <a:cubicBezTo>
                  <a:pt x="1225550" y="96709"/>
                  <a:pt x="1335509" y="101235"/>
                  <a:pt x="1552575" y="88507"/>
                </a:cubicBezTo>
                <a:cubicBezTo>
                  <a:pt x="1769641" y="75779"/>
                  <a:pt x="2109099" y="33861"/>
                  <a:pt x="2269186" y="20075"/>
                </a:cubicBezTo>
                <a:cubicBezTo>
                  <a:pt x="2429273" y="6289"/>
                  <a:pt x="2431795" y="10550"/>
                  <a:pt x="2513100" y="5788"/>
                </a:cubicBezTo>
                <a:lnTo>
                  <a:pt x="2735409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551DF7-583E-435F-AB2B-EBC2F190D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52" y="3066904"/>
            <a:ext cx="368395" cy="368395"/>
          </a:xfrm>
          <a:prstGeom prst="rect">
            <a:avLst/>
          </a:prstGeom>
        </p:spPr>
      </p:pic>
      <p:pic>
        <p:nvPicPr>
          <p:cNvPr id="29" name="Picture 28" descr="Timeline&#10;&#10;Description automatically generated">
            <a:extLst>
              <a:ext uri="{FF2B5EF4-FFF2-40B4-BE49-F238E27FC236}">
                <a16:creationId xmlns:a16="http://schemas.microsoft.com/office/drawing/2014/main" id="{CDE88516-CEA8-4B09-B9E6-E7093500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84" t="83055" r="36035" b="12618"/>
          <a:stretch/>
        </p:blipFill>
        <p:spPr>
          <a:xfrm>
            <a:off x="1621160" y="3739248"/>
            <a:ext cx="2804162" cy="3079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E35908D-E0B8-4B58-A53C-1F7159976642}"/>
              </a:ext>
            </a:extLst>
          </p:cNvPr>
          <p:cNvSpPr txBox="1"/>
          <p:nvPr/>
        </p:nvSpPr>
        <p:spPr>
          <a:xfrm>
            <a:off x="2228495" y="1346884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warning</a:t>
            </a:r>
            <a:endParaRPr lang="nl-N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BC4FD3-789A-459D-835D-C248B5F7A652}"/>
              </a:ext>
            </a:extLst>
          </p:cNvPr>
          <p:cNvSpPr txBox="1"/>
          <p:nvPr/>
        </p:nvSpPr>
        <p:spPr>
          <a:xfrm>
            <a:off x="8660672" y="1334353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action 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FCC8C-9229-7F3C-3A51-216B05A995DB}"/>
              </a:ext>
            </a:extLst>
          </p:cNvPr>
          <p:cNvSpPr txBox="1">
            <a:spLocks/>
          </p:cNvSpPr>
          <p:nvPr/>
        </p:nvSpPr>
        <p:spPr>
          <a:xfrm>
            <a:off x="145962" y="210526"/>
            <a:ext cx="6571003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</a:t>
            </a:r>
            <a:r>
              <a:rPr lang="en-US" dirty="0"/>
              <a:t>riggering action on ensemble forecasts </a:t>
            </a:r>
            <a:endParaRPr lang="nl-NL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93D131-7137-9538-1F6C-EBC8E861714D}"/>
              </a:ext>
            </a:extLst>
          </p:cNvPr>
          <p:cNvCxnSpPr>
            <a:cxnSpLocks/>
          </p:cNvCxnSpPr>
          <p:nvPr/>
        </p:nvCxnSpPr>
        <p:spPr>
          <a:xfrm>
            <a:off x="6099301" y="1272540"/>
            <a:ext cx="0" cy="44119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BDBC0E-1B8A-CDB5-565A-AC5A84D9DCFA}"/>
              </a:ext>
            </a:extLst>
          </p:cNvPr>
          <p:cNvCxnSpPr>
            <a:cxnSpLocks/>
          </p:cNvCxnSpPr>
          <p:nvPr/>
        </p:nvCxnSpPr>
        <p:spPr>
          <a:xfrm flipV="1">
            <a:off x="826129" y="1797368"/>
            <a:ext cx="10601570" cy="255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FB26F40-2A55-0F65-8851-494E01D3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116;p1">
            <a:extLst>
              <a:ext uri="{FF2B5EF4-FFF2-40B4-BE49-F238E27FC236}">
                <a16:creationId xmlns:a16="http://schemas.microsoft.com/office/drawing/2014/main" id="{F547F294-6D37-665C-C9CD-AAD768BBC2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A4F387-41C4-C48F-4199-C6C7E7D2C9C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2" name="Picture 11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654EEB1A-7F51-F38C-F7E3-0CD700D0E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92377C-16A4-8ECD-278B-FDEA42C1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A6875D2-1F6D-30CD-28DD-566B7DFEE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345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5DFA46-B56F-4B1B-A360-3DB1518B77C1}"/>
              </a:ext>
            </a:extLst>
          </p:cNvPr>
          <p:cNvSpPr/>
          <p:nvPr/>
        </p:nvSpPr>
        <p:spPr>
          <a:xfrm rot="5400000">
            <a:off x="2908123" y="1435227"/>
            <a:ext cx="379976" cy="2185478"/>
          </a:xfrm>
          <a:prstGeom prst="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  <a:lumMod val="33000"/>
                </a:srgbClr>
              </a:gs>
              <a:gs pos="10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Seas5 drought forecast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5AE7D-74CF-4BC6-9035-3056DCA6EADF}"/>
              </a:ext>
            </a:extLst>
          </p:cNvPr>
          <p:cNvSpPr/>
          <p:nvPr/>
        </p:nvSpPr>
        <p:spPr>
          <a:xfrm rot="5400000">
            <a:off x="994108" y="2458571"/>
            <a:ext cx="307958" cy="15970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89D64F-1F45-45E1-831A-ED53124AA034}"/>
              </a:ext>
            </a:extLst>
          </p:cNvPr>
          <p:cNvSpPr/>
          <p:nvPr/>
        </p:nvSpPr>
        <p:spPr>
          <a:xfrm>
            <a:off x="2042613" y="3269637"/>
            <a:ext cx="2135984" cy="195113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75460">
                <a:moveTo>
                  <a:pt x="0" y="158968"/>
                </a:moveTo>
                <a:cubicBezTo>
                  <a:pt x="352425" y="171271"/>
                  <a:pt x="704850" y="183574"/>
                  <a:pt x="966787" y="168493"/>
                </a:cubicBezTo>
                <a:cubicBezTo>
                  <a:pt x="1228724" y="153412"/>
                  <a:pt x="1308100" y="95468"/>
                  <a:pt x="1571625" y="68481"/>
                </a:cubicBezTo>
                <a:cubicBezTo>
                  <a:pt x="1835150" y="41494"/>
                  <a:pt x="2340768" y="17680"/>
                  <a:pt x="2547937" y="6568"/>
                </a:cubicBezTo>
                <a:cubicBezTo>
                  <a:pt x="2755106" y="-4544"/>
                  <a:pt x="2814637" y="1806"/>
                  <a:pt x="2814637" y="1806"/>
                </a:cubicBezTo>
                <a:lnTo>
                  <a:pt x="2814637" y="180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7D1B4B-19EA-4FBD-AFD4-51D7F66A0B2E}"/>
              </a:ext>
            </a:extLst>
          </p:cNvPr>
          <p:cNvSpPr/>
          <p:nvPr/>
        </p:nvSpPr>
        <p:spPr>
          <a:xfrm>
            <a:off x="2026962" y="3259271"/>
            <a:ext cx="2135984" cy="18426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65702">
                <a:moveTo>
                  <a:pt x="0" y="161398"/>
                </a:moveTo>
                <a:cubicBezTo>
                  <a:pt x="352425" y="173701"/>
                  <a:pt x="705643" y="158223"/>
                  <a:pt x="1014412" y="132823"/>
                </a:cubicBezTo>
                <a:cubicBezTo>
                  <a:pt x="1323181" y="107423"/>
                  <a:pt x="1597025" y="29635"/>
                  <a:pt x="1852612" y="8998"/>
                </a:cubicBezTo>
                <a:cubicBezTo>
                  <a:pt x="2108199" y="-11639"/>
                  <a:pt x="2387600" y="9792"/>
                  <a:pt x="2547937" y="8998"/>
                </a:cubicBezTo>
                <a:cubicBezTo>
                  <a:pt x="2708275" y="8204"/>
                  <a:pt x="2814637" y="4236"/>
                  <a:pt x="2814637" y="4236"/>
                </a:cubicBezTo>
                <a:lnTo>
                  <a:pt x="2814637" y="423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536397-645C-4977-8DAB-DF9D5756A521}"/>
              </a:ext>
            </a:extLst>
          </p:cNvPr>
          <p:cNvSpPr/>
          <p:nvPr/>
        </p:nvSpPr>
        <p:spPr>
          <a:xfrm>
            <a:off x="2021885" y="3204607"/>
            <a:ext cx="2146826" cy="23962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57162 h 158241"/>
              <a:gd name="connsiteX1" fmla="*/ 695325 w 2814637"/>
              <a:gd name="connsiteY1" fmla="*/ 47625 h 158241"/>
              <a:gd name="connsiteX2" fmla="*/ 1852612 w 2814637"/>
              <a:gd name="connsiteY2" fmla="*/ 4762 h 158241"/>
              <a:gd name="connsiteX3" fmla="*/ 2547937 w 2814637"/>
              <a:gd name="connsiteY3" fmla="*/ 4762 h 158241"/>
              <a:gd name="connsiteX4" fmla="*/ 2814637 w 2814637"/>
              <a:gd name="connsiteY4" fmla="*/ 0 h 158241"/>
              <a:gd name="connsiteX5" fmla="*/ 2814637 w 2814637"/>
              <a:gd name="connsiteY5" fmla="*/ 0 h 158241"/>
              <a:gd name="connsiteX0" fmla="*/ 0 w 2814637"/>
              <a:gd name="connsiteY0" fmla="*/ 205463 h 206636"/>
              <a:gd name="connsiteX1" fmla="*/ 695325 w 2814637"/>
              <a:gd name="connsiteY1" fmla="*/ 95926 h 206636"/>
              <a:gd name="connsiteX2" fmla="*/ 2062162 w 2814637"/>
              <a:gd name="connsiteY2" fmla="*/ 676 h 206636"/>
              <a:gd name="connsiteX3" fmla="*/ 2547937 w 2814637"/>
              <a:gd name="connsiteY3" fmla="*/ 53063 h 206636"/>
              <a:gd name="connsiteX4" fmla="*/ 2814637 w 2814637"/>
              <a:gd name="connsiteY4" fmla="*/ 48301 h 206636"/>
              <a:gd name="connsiteX5" fmla="*/ 2814637 w 2814637"/>
              <a:gd name="connsiteY5" fmla="*/ 48301 h 206636"/>
              <a:gd name="connsiteX0" fmla="*/ 0 w 2814637"/>
              <a:gd name="connsiteY0" fmla="*/ 204787 h 205960"/>
              <a:gd name="connsiteX1" fmla="*/ 695325 w 2814637"/>
              <a:gd name="connsiteY1" fmla="*/ 95250 h 205960"/>
              <a:gd name="connsiteX2" fmla="*/ 2062162 w 2814637"/>
              <a:gd name="connsiteY2" fmla="*/ 0 h 205960"/>
              <a:gd name="connsiteX3" fmla="*/ 2557462 w 2814637"/>
              <a:gd name="connsiteY3" fmla="*/ 23812 h 205960"/>
              <a:gd name="connsiteX4" fmla="*/ 2814637 w 2814637"/>
              <a:gd name="connsiteY4" fmla="*/ 47625 h 205960"/>
              <a:gd name="connsiteX5" fmla="*/ 2814637 w 2814637"/>
              <a:gd name="connsiteY5" fmla="*/ 47625 h 205960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814637 w 2828924"/>
              <a:gd name="connsiteY4" fmla="*/ 57150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24149 w 2828924"/>
              <a:gd name="connsiteY4" fmla="*/ 47625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05099 w 2828924"/>
              <a:gd name="connsiteY4" fmla="*/ 14288 h 215485"/>
              <a:gd name="connsiteX5" fmla="*/ 2828924 w 2828924"/>
              <a:gd name="connsiteY5" fmla="*/ 0 h 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4" h="215485">
                <a:moveTo>
                  <a:pt x="0" y="214312"/>
                </a:moveTo>
                <a:cubicBezTo>
                  <a:pt x="352425" y="226615"/>
                  <a:pt x="351631" y="138906"/>
                  <a:pt x="695325" y="104775"/>
                </a:cubicBezTo>
                <a:cubicBezTo>
                  <a:pt x="1039019" y="70644"/>
                  <a:pt x="1751806" y="21431"/>
                  <a:pt x="2062162" y="9525"/>
                </a:cubicBezTo>
                <a:cubicBezTo>
                  <a:pt x="2227262" y="17462"/>
                  <a:pt x="2450306" y="32543"/>
                  <a:pt x="2557462" y="33337"/>
                </a:cubicBezTo>
                <a:cubicBezTo>
                  <a:pt x="2664618" y="34131"/>
                  <a:pt x="2705099" y="14288"/>
                  <a:pt x="2705099" y="14288"/>
                </a:cubicBezTo>
                <a:lnTo>
                  <a:pt x="282892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B109C9-2B05-4BD5-AD6D-B239CC4158D1}"/>
              </a:ext>
            </a:extLst>
          </p:cNvPr>
          <p:cNvSpPr/>
          <p:nvPr/>
        </p:nvSpPr>
        <p:spPr>
          <a:xfrm>
            <a:off x="2058907" y="2967885"/>
            <a:ext cx="2130338" cy="488219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686" h="439042">
                <a:moveTo>
                  <a:pt x="0" y="438149"/>
                </a:moveTo>
                <a:cubicBezTo>
                  <a:pt x="352425" y="450452"/>
                  <a:pt x="458787" y="332580"/>
                  <a:pt x="766762" y="276224"/>
                </a:cubicBezTo>
                <a:cubicBezTo>
                  <a:pt x="1074737" y="219868"/>
                  <a:pt x="1607344" y="142875"/>
                  <a:pt x="1847850" y="100012"/>
                </a:cubicBezTo>
                <a:cubicBezTo>
                  <a:pt x="2088356" y="57149"/>
                  <a:pt x="2084388" y="35718"/>
                  <a:pt x="2209800" y="19049"/>
                </a:cubicBezTo>
                <a:cubicBezTo>
                  <a:pt x="2335212" y="2380"/>
                  <a:pt x="2600324" y="0"/>
                  <a:pt x="2600324" y="0"/>
                </a:cubicBezTo>
                <a:lnTo>
                  <a:pt x="2833686" y="4761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203512-1D10-43B6-BEB1-1F1D1D740BB5}"/>
              </a:ext>
            </a:extLst>
          </p:cNvPr>
          <p:cNvSpPr/>
          <p:nvPr/>
        </p:nvSpPr>
        <p:spPr>
          <a:xfrm>
            <a:off x="2077386" y="3037395"/>
            <a:ext cx="2119097" cy="387554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38149 h 438750"/>
              <a:gd name="connsiteX1" fmla="*/ 761999 w 2833686"/>
              <a:gd name="connsiteY1" fmla="*/ 214311 h 438750"/>
              <a:gd name="connsiteX2" fmla="*/ 1847850 w 2833686"/>
              <a:gd name="connsiteY2" fmla="*/ 100012 h 438750"/>
              <a:gd name="connsiteX3" fmla="*/ 2209800 w 2833686"/>
              <a:gd name="connsiteY3" fmla="*/ 19049 h 438750"/>
              <a:gd name="connsiteX4" fmla="*/ 2600324 w 2833686"/>
              <a:gd name="connsiteY4" fmla="*/ 0 h 438750"/>
              <a:gd name="connsiteX5" fmla="*/ 2833686 w 2833686"/>
              <a:gd name="connsiteY5" fmla="*/ 4761 h 438750"/>
              <a:gd name="connsiteX0" fmla="*/ 0 w 2833686"/>
              <a:gd name="connsiteY0" fmla="*/ 440922 h 441477"/>
              <a:gd name="connsiteX1" fmla="*/ 761999 w 2833686"/>
              <a:gd name="connsiteY1" fmla="*/ 217084 h 441477"/>
              <a:gd name="connsiteX2" fmla="*/ 1900237 w 2833686"/>
              <a:gd name="connsiteY2" fmla="*/ 198035 h 441477"/>
              <a:gd name="connsiteX3" fmla="*/ 2209800 w 2833686"/>
              <a:gd name="connsiteY3" fmla="*/ 21822 h 441477"/>
              <a:gd name="connsiteX4" fmla="*/ 2600324 w 2833686"/>
              <a:gd name="connsiteY4" fmla="*/ 2773 h 441477"/>
              <a:gd name="connsiteX5" fmla="*/ 2833686 w 2833686"/>
              <a:gd name="connsiteY5" fmla="*/ 7534 h 441477"/>
              <a:gd name="connsiteX0" fmla="*/ 0 w 2833686"/>
              <a:gd name="connsiteY0" fmla="*/ 438149 h 438704"/>
              <a:gd name="connsiteX1" fmla="*/ 761999 w 2833686"/>
              <a:gd name="connsiteY1" fmla="*/ 214311 h 438704"/>
              <a:gd name="connsiteX2" fmla="*/ 1900237 w 2833686"/>
              <a:gd name="connsiteY2" fmla="*/ 195262 h 438704"/>
              <a:gd name="connsiteX3" fmla="*/ 2381250 w 2833686"/>
              <a:gd name="connsiteY3" fmla="*/ 180974 h 438704"/>
              <a:gd name="connsiteX4" fmla="*/ 2600324 w 2833686"/>
              <a:gd name="connsiteY4" fmla="*/ 0 h 438704"/>
              <a:gd name="connsiteX5" fmla="*/ 2833686 w 2833686"/>
              <a:gd name="connsiteY5" fmla="*/ 4761 h 438704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66999 w 2833686"/>
              <a:gd name="connsiteY4" fmla="*/ 11430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00324 w 2833686"/>
              <a:gd name="connsiteY4" fmla="*/ 5715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33649 w 2833686"/>
              <a:gd name="connsiteY4" fmla="*/ 47627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295525 w 2833686"/>
              <a:gd name="connsiteY3" fmla="*/ 123825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14636"/>
              <a:gd name="connsiteY0" fmla="*/ 347663 h 348517"/>
              <a:gd name="connsiteX1" fmla="*/ 742949 w 2814636"/>
              <a:gd name="connsiteY1" fmla="*/ 209550 h 348517"/>
              <a:gd name="connsiteX2" fmla="*/ 1881187 w 2814636"/>
              <a:gd name="connsiteY2" fmla="*/ 190501 h 348517"/>
              <a:gd name="connsiteX3" fmla="*/ 2276475 w 2814636"/>
              <a:gd name="connsiteY3" fmla="*/ 123825 h 348517"/>
              <a:gd name="connsiteX4" fmla="*/ 2562224 w 2814636"/>
              <a:gd name="connsiteY4" fmla="*/ 33339 h 348517"/>
              <a:gd name="connsiteX5" fmla="*/ 2814636 w 2814636"/>
              <a:gd name="connsiteY5" fmla="*/ 0 h 34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6" h="348517">
                <a:moveTo>
                  <a:pt x="0" y="347663"/>
                </a:moveTo>
                <a:cubicBezTo>
                  <a:pt x="352425" y="359966"/>
                  <a:pt x="429418" y="235744"/>
                  <a:pt x="742949" y="209550"/>
                </a:cubicBezTo>
                <a:cubicBezTo>
                  <a:pt x="1056480" y="183356"/>
                  <a:pt x="1625599" y="204789"/>
                  <a:pt x="1881187" y="190501"/>
                </a:cubicBezTo>
                <a:cubicBezTo>
                  <a:pt x="2136775" y="176213"/>
                  <a:pt x="2144712" y="146050"/>
                  <a:pt x="2276475" y="123825"/>
                </a:cubicBezTo>
                <a:cubicBezTo>
                  <a:pt x="2389981" y="97631"/>
                  <a:pt x="2562224" y="33339"/>
                  <a:pt x="2562224" y="33339"/>
                </a:cubicBezTo>
                <a:cubicBezTo>
                  <a:pt x="2693986" y="-6349"/>
                  <a:pt x="2730499" y="11113"/>
                  <a:pt x="2814636" y="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20826B-EB0D-4463-9B36-A702B6B0476C}"/>
              </a:ext>
            </a:extLst>
          </p:cNvPr>
          <p:cNvSpPr/>
          <p:nvPr/>
        </p:nvSpPr>
        <p:spPr>
          <a:xfrm>
            <a:off x="2040578" y="3243221"/>
            <a:ext cx="2132369" cy="207967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42615 h 443385"/>
              <a:gd name="connsiteX1" fmla="*/ 766762 w 2833686"/>
              <a:gd name="connsiteY1" fmla="*/ 280690 h 443385"/>
              <a:gd name="connsiteX2" fmla="*/ 1905000 w 2833686"/>
              <a:gd name="connsiteY2" fmla="*/ 228303 h 443385"/>
              <a:gd name="connsiteX3" fmla="*/ 2209800 w 2833686"/>
              <a:gd name="connsiteY3" fmla="*/ 23515 h 443385"/>
              <a:gd name="connsiteX4" fmla="*/ 2600324 w 2833686"/>
              <a:gd name="connsiteY4" fmla="*/ 4466 h 443385"/>
              <a:gd name="connsiteX5" fmla="*/ 2833686 w 2833686"/>
              <a:gd name="connsiteY5" fmla="*/ 9227 h 443385"/>
              <a:gd name="connsiteX0" fmla="*/ 0 w 2833686"/>
              <a:gd name="connsiteY0" fmla="*/ 442615 h 444101"/>
              <a:gd name="connsiteX1" fmla="*/ 952500 w 2833686"/>
              <a:gd name="connsiteY1" fmla="*/ 352128 h 444101"/>
              <a:gd name="connsiteX2" fmla="*/ 1905000 w 2833686"/>
              <a:gd name="connsiteY2" fmla="*/ 228303 h 444101"/>
              <a:gd name="connsiteX3" fmla="*/ 2209800 w 2833686"/>
              <a:gd name="connsiteY3" fmla="*/ 23515 h 444101"/>
              <a:gd name="connsiteX4" fmla="*/ 2600324 w 2833686"/>
              <a:gd name="connsiteY4" fmla="*/ 4466 h 444101"/>
              <a:gd name="connsiteX5" fmla="*/ 2833686 w 2833686"/>
              <a:gd name="connsiteY5" fmla="*/ 9227 h 444101"/>
              <a:gd name="connsiteX0" fmla="*/ 0 w 2833686"/>
              <a:gd name="connsiteY0" fmla="*/ 447622 h 448903"/>
              <a:gd name="connsiteX1" fmla="*/ 952500 w 2833686"/>
              <a:gd name="connsiteY1" fmla="*/ 357135 h 448903"/>
              <a:gd name="connsiteX2" fmla="*/ 2062162 w 2833686"/>
              <a:gd name="connsiteY2" fmla="*/ 309510 h 448903"/>
              <a:gd name="connsiteX3" fmla="*/ 2209800 w 2833686"/>
              <a:gd name="connsiteY3" fmla="*/ 28522 h 448903"/>
              <a:gd name="connsiteX4" fmla="*/ 2600324 w 2833686"/>
              <a:gd name="connsiteY4" fmla="*/ 9473 h 448903"/>
              <a:gd name="connsiteX5" fmla="*/ 2833686 w 2833686"/>
              <a:gd name="connsiteY5" fmla="*/ 14234 h 448903"/>
              <a:gd name="connsiteX0" fmla="*/ 0 w 2833686"/>
              <a:gd name="connsiteY0" fmla="*/ 438149 h 439430"/>
              <a:gd name="connsiteX1" fmla="*/ 952500 w 2833686"/>
              <a:gd name="connsiteY1" fmla="*/ 347662 h 439430"/>
              <a:gd name="connsiteX2" fmla="*/ 2062162 w 2833686"/>
              <a:gd name="connsiteY2" fmla="*/ 300037 h 439430"/>
              <a:gd name="connsiteX3" fmla="*/ 2476500 w 2833686"/>
              <a:gd name="connsiteY3" fmla="*/ 257174 h 439430"/>
              <a:gd name="connsiteX4" fmla="*/ 2600324 w 2833686"/>
              <a:gd name="connsiteY4" fmla="*/ 0 h 439430"/>
              <a:gd name="connsiteX5" fmla="*/ 2833686 w 2833686"/>
              <a:gd name="connsiteY5" fmla="*/ 4761 h 439430"/>
              <a:gd name="connsiteX0" fmla="*/ 0 w 2833686"/>
              <a:gd name="connsiteY0" fmla="*/ 433388 h 434669"/>
              <a:gd name="connsiteX1" fmla="*/ 952500 w 2833686"/>
              <a:gd name="connsiteY1" fmla="*/ 342901 h 434669"/>
              <a:gd name="connsiteX2" fmla="*/ 2062162 w 2833686"/>
              <a:gd name="connsiteY2" fmla="*/ 295276 h 434669"/>
              <a:gd name="connsiteX3" fmla="*/ 2476500 w 2833686"/>
              <a:gd name="connsiteY3" fmla="*/ 252413 h 434669"/>
              <a:gd name="connsiteX4" fmla="*/ 2657474 w 2833686"/>
              <a:gd name="connsiteY4" fmla="*/ 233364 h 434669"/>
              <a:gd name="connsiteX5" fmla="*/ 2833686 w 2833686"/>
              <a:gd name="connsiteY5" fmla="*/ 0 h 434669"/>
              <a:gd name="connsiteX0" fmla="*/ 0 w 2809874"/>
              <a:gd name="connsiteY0" fmla="*/ 200024 h 201305"/>
              <a:gd name="connsiteX1" fmla="*/ 952500 w 2809874"/>
              <a:gd name="connsiteY1" fmla="*/ 109537 h 201305"/>
              <a:gd name="connsiteX2" fmla="*/ 2062162 w 2809874"/>
              <a:gd name="connsiteY2" fmla="*/ 61912 h 201305"/>
              <a:gd name="connsiteX3" fmla="*/ 2476500 w 2809874"/>
              <a:gd name="connsiteY3" fmla="*/ 19049 h 201305"/>
              <a:gd name="connsiteX4" fmla="*/ 2657474 w 2809874"/>
              <a:gd name="connsiteY4" fmla="*/ 0 h 201305"/>
              <a:gd name="connsiteX5" fmla="*/ 2809874 w 2809874"/>
              <a:gd name="connsiteY5" fmla="*/ 14286 h 201305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476500 w 2809874"/>
              <a:gd name="connsiteY3" fmla="*/ 4763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381250 w 2809874"/>
              <a:gd name="connsiteY3" fmla="*/ 33338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4" h="187019">
                <a:moveTo>
                  <a:pt x="0" y="185738"/>
                </a:moveTo>
                <a:cubicBezTo>
                  <a:pt x="352425" y="198041"/>
                  <a:pt x="608807" y="118270"/>
                  <a:pt x="952500" y="95251"/>
                </a:cubicBezTo>
                <a:cubicBezTo>
                  <a:pt x="1296193" y="72232"/>
                  <a:pt x="1824037" y="57945"/>
                  <a:pt x="2062162" y="47626"/>
                </a:cubicBezTo>
                <a:lnTo>
                  <a:pt x="2381250" y="33338"/>
                </a:lnTo>
                <a:lnTo>
                  <a:pt x="2666999" y="14289"/>
                </a:lnTo>
                <a:lnTo>
                  <a:pt x="280987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E387D8-C841-4D0E-89DC-15D0C62ACC66}"/>
              </a:ext>
            </a:extLst>
          </p:cNvPr>
          <p:cNvCxnSpPr>
            <a:cxnSpLocks/>
          </p:cNvCxnSpPr>
          <p:nvPr/>
        </p:nvCxnSpPr>
        <p:spPr>
          <a:xfrm>
            <a:off x="2063784" y="3244057"/>
            <a:ext cx="2172781" cy="0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F889155-3EF0-45D1-875F-B27F5E3AA596}"/>
              </a:ext>
            </a:extLst>
          </p:cNvPr>
          <p:cNvSpPr/>
          <p:nvPr/>
        </p:nvSpPr>
        <p:spPr>
          <a:xfrm>
            <a:off x="2078626" y="3345550"/>
            <a:ext cx="2107347" cy="88145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137" h="65238">
                <a:moveTo>
                  <a:pt x="0" y="55562"/>
                </a:moveTo>
                <a:cubicBezTo>
                  <a:pt x="352425" y="67865"/>
                  <a:pt x="708025" y="64822"/>
                  <a:pt x="966787" y="65087"/>
                </a:cubicBezTo>
                <a:cubicBezTo>
                  <a:pt x="1225550" y="65352"/>
                  <a:pt x="1323975" y="65087"/>
                  <a:pt x="1552575" y="57150"/>
                </a:cubicBezTo>
                <a:cubicBezTo>
                  <a:pt x="1781175" y="49213"/>
                  <a:pt x="2176727" y="26458"/>
                  <a:pt x="2338387" y="17462"/>
                </a:cubicBezTo>
                <a:cubicBezTo>
                  <a:pt x="2500047" y="8466"/>
                  <a:pt x="2522537" y="3175"/>
                  <a:pt x="2522537" y="3175"/>
                </a:cubicBezTo>
                <a:lnTo>
                  <a:pt x="2751137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A29FE1-C355-4BDB-97EE-529E8A0FBA46}"/>
              </a:ext>
            </a:extLst>
          </p:cNvPr>
          <p:cNvSpPr/>
          <p:nvPr/>
        </p:nvSpPr>
        <p:spPr>
          <a:xfrm>
            <a:off x="2091878" y="3303613"/>
            <a:ext cx="2095300" cy="13165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  <a:gd name="connsiteX0" fmla="*/ 0 w 2751137"/>
              <a:gd name="connsiteY0" fmla="*/ 66844 h 77364"/>
              <a:gd name="connsiteX1" fmla="*/ 966787 w 2751137"/>
              <a:gd name="connsiteY1" fmla="*/ 76369 h 77364"/>
              <a:gd name="connsiteX2" fmla="*/ 1552575 w 2751137"/>
              <a:gd name="connsiteY2" fmla="*/ 68432 h 77364"/>
              <a:gd name="connsiteX3" fmla="*/ 2269186 w 2751137"/>
              <a:gd name="connsiteY3" fmla="*/ 0 h 77364"/>
              <a:gd name="connsiteX4" fmla="*/ 2522537 w 2751137"/>
              <a:gd name="connsiteY4" fmla="*/ 14457 h 77364"/>
              <a:gd name="connsiteX5" fmla="*/ 2751137 w 2751137"/>
              <a:gd name="connsiteY5" fmla="*/ 11282 h 77364"/>
              <a:gd name="connsiteX0" fmla="*/ 0 w 2751137"/>
              <a:gd name="connsiteY0" fmla="*/ 81131 h 91651"/>
              <a:gd name="connsiteX1" fmla="*/ 966787 w 2751137"/>
              <a:gd name="connsiteY1" fmla="*/ 90656 h 91651"/>
              <a:gd name="connsiteX2" fmla="*/ 1552575 w 2751137"/>
              <a:gd name="connsiteY2" fmla="*/ 82719 h 91651"/>
              <a:gd name="connsiteX3" fmla="*/ 2269186 w 2751137"/>
              <a:gd name="connsiteY3" fmla="*/ 14287 h 91651"/>
              <a:gd name="connsiteX4" fmla="*/ 2513100 w 2751137"/>
              <a:gd name="connsiteY4" fmla="*/ 0 h 91651"/>
              <a:gd name="connsiteX5" fmla="*/ 2751137 w 2751137"/>
              <a:gd name="connsiteY5" fmla="*/ 25569 h 91651"/>
              <a:gd name="connsiteX0" fmla="*/ 0 w 2735409"/>
              <a:gd name="connsiteY0" fmla="*/ 86919 h 97439"/>
              <a:gd name="connsiteX1" fmla="*/ 966787 w 2735409"/>
              <a:gd name="connsiteY1" fmla="*/ 96444 h 97439"/>
              <a:gd name="connsiteX2" fmla="*/ 1552575 w 2735409"/>
              <a:gd name="connsiteY2" fmla="*/ 88507 h 97439"/>
              <a:gd name="connsiteX3" fmla="*/ 2269186 w 2735409"/>
              <a:gd name="connsiteY3" fmla="*/ 20075 h 97439"/>
              <a:gd name="connsiteX4" fmla="*/ 2513100 w 2735409"/>
              <a:gd name="connsiteY4" fmla="*/ 5788 h 97439"/>
              <a:gd name="connsiteX5" fmla="*/ 2735409 w 2735409"/>
              <a:gd name="connsiteY5" fmla="*/ 0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409" h="97439">
                <a:moveTo>
                  <a:pt x="0" y="86919"/>
                </a:moveTo>
                <a:cubicBezTo>
                  <a:pt x="352425" y="99222"/>
                  <a:pt x="708025" y="96179"/>
                  <a:pt x="966787" y="96444"/>
                </a:cubicBezTo>
                <a:cubicBezTo>
                  <a:pt x="1225550" y="96709"/>
                  <a:pt x="1335509" y="101235"/>
                  <a:pt x="1552575" y="88507"/>
                </a:cubicBezTo>
                <a:cubicBezTo>
                  <a:pt x="1769641" y="75779"/>
                  <a:pt x="2109099" y="33861"/>
                  <a:pt x="2269186" y="20075"/>
                </a:cubicBezTo>
                <a:cubicBezTo>
                  <a:pt x="2429273" y="6289"/>
                  <a:pt x="2431795" y="10550"/>
                  <a:pt x="2513100" y="5788"/>
                </a:cubicBezTo>
                <a:lnTo>
                  <a:pt x="2735409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551DF7-583E-435F-AB2B-EBC2F190D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52" y="3059859"/>
            <a:ext cx="368395" cy="368395"/>
          </a:xfrm>
          <a:prstGeom prst="rect">
            <a:avLst/>
          </a:prstGeom>
        </p:spPr>
      </p:pic>
      <p:pic>
        <p:nvPicPr>
          <p:cNvPr id="29" name="Picture 28" descr="Timeline&#10;&#10;Description automatically generated">
            <a:extLst>
              <a:ext uri="{FF2B5EF4-FFF2-40B4-BE49-F238E27FC236}">
                <a16:creationId xmlns:a16="http://schemas.microsoft.com/office/drawing/2014/main" id="{CDE88516-CEA8-4B09-B9E6-E7093500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84" t="83055" r="36035" b="10086"/>
          <a:stretch/>
        </p:blipFill>
        <p:spPr>
          <a:xfrm>
            <a:off x="1621160" y="3739248"/>
            <a:ext cx="2804162" cy="4882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5ED7B1-5621-4F72-B48A-7E68D90F4449}"/>
              </a:ext>
            </a:extLst>
          </p:cNvPr>
          <p:cNvSpPr txBox="1"/>
          <p:nvPr/>
        </p:nvSpPr>
        <p:spPr>
          <a:xfrm>
            <a:off x="4063887" y="2929101"/>
            <a:ext cx="140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rainfall</a:t>
            </a:r>
            <a:endParaRPr kumimoji="0" lang="nl-NL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40464-2B1F-41FE-B76E-CF697DCFB8A7}"/>
              </a:ext>
            </a:extLst>
          </p:cNvPr>
          <p:cNvSpPr txBox="1"/>
          <p:nvPr/>
        </p:nvSpPr>
        <p:spPr>
          <a:xfrm>
            <a:off x="2228495" y="1346884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warning</a:t>
            </a:r>
            <a:endParaRPr lang="nl-N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741E23-62CE-4D00-9CEE-7134BEC9D2AC}"/>
              </a:ext>
            </a:extLst>
          </p:cNvPr>
          <p:cNvSpPr txBox="1"/>
          <p:nvPr/>
        </p:nvSpPr>
        <p:spPr>
          <a:xfrm>
            <a:off x="8660672" y="1334353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action </a:t>
            </a:r>
            <a:endParaRPr lang="nl-N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F3FD0-8085-3E82-BACD-BCE1746B9023}"/>
              </a:ext>
            </a:extLst>
          </p:cNvPr>
          <p:cNvCxnSpPr>
            <a:cxnSpLocks/>
          </p:cNvCxnSpPr>
          <p:nvPr/>
        </p:nvCxnSpPr>
        <p:spPr>
          <a:xfrm>
            <a:off x="6099301" y="1272540"/>
            <a:ext cx="0" cy="44119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D8CCD-70AE-7316-502A-E024F423B915}"/>
              </a:ext>
            </a:extLst>
          </p:cNvPr>
          <p:cNvCxnSpPr>
            <a:cxnSpLocks/>
          </p:cNvCxnSpPr>
          <p:nvPr/>
        </p:nvCxnSpPr>
        <p:spPr>
          <a:xfrm flipV="1">
            <a:off x="826129" y="1797368"/>
            <a:ext cx="10601570" cy="255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28628A3-62FD-BF24-45B9-3F640812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16;p1">
            <a:extLst>
              <a:ext uri="{FF2B5EF4-FFF2-40B4-BE49-F238E27FC236}">
                <a16:creationId xmlns:a16="http://schemas.microsoft.com/office/drawing/2014/main" id="{A5B7D28A-EFBE-B982-C702-9F0A384188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0A255D-F9F1-E43E-2272-C9AF9AA9C2E0}"/>
              </a:ext>
            </a:extLst>
          </p:cNvPr>
          <p:cNvSpPr txBox="1">
            <a:spLocks/>
          </p:cNvSpPr>
          <p:nvPr/>
        </p:nvSpPr>
        <p:spPr>
          <a:xfrm>
            <a:off x="145962" y="210526"/>
            <a:ext cx="6571003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</a:t>
            </a:r>
            <a:r>
              <a:rPr lang="en-US" dirty="0"/>
              <a:t>riggering action on ensemble forecasts </a:t>
            </a:r>
            <a:endParaRPr lang="nl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28F7B1-8998-CB25-4195-951E53CC7570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3" name="Picture 12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8F1325C9-58EA-894F-5323-A00765E8A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F6A1C-E472-1FCF-70AD-E5D4B337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032763F-324F-BE68-94B6-AF6C48F5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08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5DFA46-B56F-4B1B-A360-3DB1518B77C1}"/>
              </a:ext>
            </a:extLst>
          </p:cNvPr>
          <p:cNvSpPr/>
          <p:nvPr/>
        </p:nvSpPr>
        <p:spPr>
          <a:xfrm rot="5400000">
            <a:off x="2908123" y="1435227"/>
            <a:ext cx="379976" cy="2185478"/>
          </a:xfrm>
          <a:prstGeom prst="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  <a:lumMod val="33000"/>
                </a:srgbClr>
              </a:gs>
              <a:gs pos="10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Seas5 drought forecast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5AE7D-74CF-4BC6-9035-3056DCA6EADF}"/>
              </a:ext>
            </a:extLst>
          </p:cNvPr>
          <p:cNvSpPr/>
          <p:nvPr/>
        </p:nvSpPr>
        <p:spPr>
          <a:xfrm rot="5400000">
            <a:off x="1009945" y="2444772"/>
            <a:ext cx="307958" cy="1597044"/>
          </a:xfrm>
          <a:prstGeom prst="rect">
            <a:avLst/>
          </a:prstGeom>
          <a:solidFill>
            <a:srgbClr val="006400"/>
          </a:solidFill>
          <a:ln>
            <a:solidFill>
              <a:srgbClr val="005F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89D64F-1F45-45E1-831A-ED53124AA034}"/>
              </a:ext>
            </a:extLst>
          </p:cNvPr>
          <p:cNvSpPr/>
          <p:nvPr/>
        </p:nvSpPr>
        <p:spPr>
          <a:xfrm>
            <a:off x="2036517" y="3377470"/>
            <a:ext cx="2135984" cy="195113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75460">
                <a:moveTo>
                  <a:pt x="0" y="158968"/>
                </a:moveTo>
                <a:cubicBezTo>
                  <a:pt x="352425" y="171271"/>
                  <a:pt x="704850" y="183574"/>
                  <a:pt x="966787" y="168493"/>
                </a:cubicBezTo>
                <a:cubicBezTo>
                  <a:pt x="1228724" y="153412"/>
                  <a:pt x="1308100" y="95468"/>
                  <a:pt x="1571625" y="68481"/>
                </a:cubicBezTo>
                <a:cubicBezTo>
                  <a:pt x="1835150" y="41494"/>
                  <a:pt x="2340768" y="17680"/>
                  <a:pt x="2547937" y="6568"/>
                </a:cubicBezTo>
                <a:cubicBezTo>
                  <a:pt x="2755106" y="-4544"/>
                  <a:pt x="2814637" y="1806"/>
                  <a:pt x="2814637" y="1806"/>
                </a:cubicBezTo>
                <a:lnTo>
                  <a:pt x="2814637" y="180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7D1B4B-19EA-4FBD-AFD4-51D7F66A0B2E}"/>
              </a:ext>
            </a:extLst>
          </p:cNvPr>
          <p:cNvSpPr/>
          <p:nvPr/>
        </p:nvSpPr>
        <p:spPr>
          <a:xfrm>
            <a:off x="2020866" y="3367104"/>
            <a:ext cx="2135984" cy="18426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65702">
                <a:moveTo>
                  <a:pt x="0" y="161398"/>
                </a:moveTo>
                <a:cubicBezTo>
                  <a:pt x="352425" y="173701"/>
                  <a:pt x="705643" y="158223"/>
                  <a:pt x="1014412" y="132823"/>
                </a:cubicBezTo>
                <a:cubicBezTo>
                  <a:pt x="1323181" y="107423"/>
                  <a:pt x="1597025" y="29635"/>
                  <a:pt x="1852612" y="8998"/>
                </a:cubicBezTo>
                <a:cubicBezTo>
                  <a:pt x="2108199" y="-11639"/>
                  <a:pt x="2387600" y="9792"/>
                  <a:pt x="2547937" y="8998"/>
                </a:cubicBezTo>
                <a:cubicBezTo>
                  <a:pt x="2708275" y="8204"/>
                  <a:pt x="2814637" y="4236"/>
                  <a:pt x="2814637" y="4236"/>
                </a:cubicBezTo>
                <a:lnTo>
                  <a:pt x="2814637" y="423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536397-645C-4977-8DAB-DF9D5756A521}"/>
              </a:ext>
            </a:extLst>
          </p:cNvPr>
          <p:cNvSpPr/>
          <p:nvPr/>
        </p:nvSpPr>
        <p:spPr>
          <a:xfrm>
            <a:off x="2015789" y="3312440"/>
            <a:ext cx="2146826" cy="23962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57162 h 158241"/>
              <a:gd name="connsiteX1" fmla="*/ 695325 w 2814637"/>
              <a:gd name="connsiteY1" fmla="*/ 47625 h 158241"/>
              <a:gd name="connsiteX2" fmla="*/ 1852612 w 2814637"/>
              <a:gd name="connsiteY2" fmla="*/ 4762 h 158241"/>
              <a:gd name="connsiteX3" fmla="*/ 2547937 w 2814637"/>
              <a:gd name="connsiteY3" fmla="*/ 4762 h 158241"/>
              <a:gd name="connsiteX4" fmla="*/ 2814637 w 2814637"/>
              <a:gd name="connsiteY4" fmla="*/ 0 h 158241"/>
              <a:gd name="connsiteX5" fmla="*/ 2814637 w 2814637"/>
              <a:gd name="connsiteY5" fmla="*/ 0 h 158241"/>
              <a:gd name="connsiteX0" fmla="*/ 0 w 2814637"/>
              <a:gd name="connsiteY0" fmla="*/ 205463 h 206636"/>
              <a:gd name="connsiteX1" fmla="*/ 695325 w 2814637"/>
              <a:gd name="connsiteY1" fmla="*/ 95926 h 206636"/>
              <a:gd name="connsiteX2" fmla="*/ 2062162 w 2814637"/>
              <a:gd name="connsiteY2" fmla="*/ 676 h 206636"/>
              <a:gd name="connsiteX3" fmla="*/ 2547937 w 2814637"/>
              <a:gd name="connsiteY3" fmla="*/ 53063 h 206636"/>
              <a:gd name="connsiteX4" fmla="*/ 2814637 w 2814637"/>
              <a:gd name="connsiteY4" fmla="*/ 48301 h 206636"/>
              <a:gd name="connsiteX5" fmla="*/ 2814637 w 2814637"/>
              <a:gd name="connsiteY5" fmla="*/ 48301 h 206636"/>
              <a:gd name="connsiteX0" fmla="*/ 0 w 2814637"/>
              <a:gd name="connsiteY0" fmla="*/ 204787 h 205960"/>
              <a:gd name="connsiteX1" fmla="*/ 695325 w 2814637"/>
              <a:gd name="connsiteY1" fmla="*/ 95250 h 205960"/>
              <a:gd name="connsiteX2" fmla="*/ 2062162 w 2814637"/>
              <a:gd name="connsiteY2" fmla="*/ 0 h 205960"/>
              <a:gd name="connsiteX3" fmla="*/ 2557462 w 2814637"/>
              <a:gd name="connsiteY3" fmla="*/ 23812 h 205960"/>
              <a:gd name="connsiteX4" fmla="*/ 2814637 w 2814637"/>
              <a:gd name="connsiteY4" fmla="*/ 47625 h 205960"/>
              <a:gd name="connsiteX5" fmla="*/ 2814637 w 2814637"/>
              <a:gd name="connsiteY5" fmla="*/ 47625 h 205960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814637 w 2828924"/>
              <a:gd name="connsiteY4" fmla="*/ 57150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24149 w 2828924"/>
              <a:gd name="connsiteY4" fmla="*/ 47625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05099 w 2828924"/>
              <a:gd name="connsiteY4" fmla="*/ 14288 h 215485"/>
              <a:gd name="connsiteX5" fmla="*/ 2828924 w 2828924"/>
              <a:gd name="connsiteY5" fmla="*/ 0 h 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4" h="215485">
                <a:moveTo>
                  <a:pt x="0" y="214312"/>
                </a:moveTo>
                <a:cubicBezTo>
                  <a:pt x="352425" y="226615"/>
                  <a:pt x="351631" y="138906"/>
                  <a:pt x="695325" y="104775"/>
                </a:cubicBezTo>
                <a:cubicBezTo>
                  <a:pt x="1039019" y="70644"/>
                  <a:pt x="1751806" y="21431"/>
                  <a:pt x="2062162" y="9525"/>
                </a:cubicBezTo>
                <a:cubicBezTo>
                  <a:pt x="2227262" y="17462"/>
                  <a:pt x="2450306" y="32543"/>
                  <a:pt x="2557462" y="33337"/>
                </a:cubicBezTo>
                <a:cubicBezTo>
                  <a:pt x="2664618" y="34131"/>
                  <a:pt x="2705099" y="14288"/>
                  <a:pt x="2705099" y="14288"/>
                </a:cubicBezTo>
                <a:lnTo>
                  <a:pt x="282892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B109C9-2B05-4BD5-AD6D-B239CC4158D1}"/>
              </a:ext>
            </a:extLst>
          </p:cNvPr>
          <p:cNvSpPr/>
          <p:nvPr/>
        </p:nvSpPr>
        <p:spPr>
          <a:xfrm>
            <a:off x="2052811" y="3075718"/>
            <a:ext cx="2130338" cy="488219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686" h="439042">
                <a:moveTo>
                  <a:pt x="0" y="438149"/>
                </a:moveTo>
                <a:cubicBezTo>
                  <a:pt x="352425" y="450452"/>
                  <a:pt x="458787" y="332580"/>
                  <a:pt x="766762" y="276224"/>
                </a:cubicBezTo>
                <a:cubicBezTo>
                  <a:pt x="1074737" y="219868"/>
                  <a:pt x="1607344" y="142875"/>
                  <a:pt x="1847850" y="100012"/>
                </a:cubicBezTo>
                <a:cubicBezTo>
                  <a:pt x="2088356" y="57149"/>
                  <a:pt x="2084388" y="35718"/>
                  <a:pt x="2209800" y="19049"/>
                </a:cubicBezTo>
                <a:cubicBezTo>
                  <a:pt x="2335212" y="2380"/>
                  <a:pt x="2600324" y="0"/>
                  <a:pt x="2600324" y="0"/>
                </a:cubicBezTo>
                <a:lnTo>
                  <a:pt x="2833686" y="4761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203512-1D10-43B6-BEB1-1F1D1D740BB5}"/>
              </a:ext>
            </a:extLst>
          </p:cNvPr>
          <p:cNvSpPr/>
          <p:nvPr/>
        </p:nvSpPr>
        <p:spPr>
          <a:xfrm>
            <a:off x="2071290" y="3145228"/>
            <a:ext cx="2119097" cy="387554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38149 h 438750"/>
              <a:gd name="connsiteX1" fmla="*/ 761999 w 2833686"/>
              <a:gd name="connsiteY1" fmla="*/ 214311 h 438750"/>
              <a:gd name="connsiteX2" fmla="*/ 1847850 w 2833686"/>
              <a:gd name="connsiteY2" fmla="*/ 100012 h 438750"/>
              <a:gd name="connsiteX3" fmla="*/ 2209800 w 2833686"/>
              <a:gd name="connsiteY3" fmla="*/ 19049 h 438750"/>
              <a:gd name="connsiteX4" fmla="*/ 2600324 w 2833686"/>
              <a:gd name="connsiteY4" fmla="*/ 0 h 438750"/>
              <a:gd name="connsiteX5" fmla="*/ 2833686 w 2833686"/>
              <a:gd name="connsiteY5" fmla="*/ 4761 h 438750"/>
              <a:gd name="connsiteX0" fmla="*/ 0 w 2833686"/>
              <a:gd name="connsiteY0" fmla="*/ 440922 h 441477"/>
              <a:gd name="connsiteX1" fmla="*/ 761999 w 2833686"/>
              <a:gd name="connsiteY1" fmla="*/ 217084 h 441477"/>
              <a:gd name="connsiteX2" fmla="*/ 1900237 w 2833686"/>
              <a:gd name="connsiteY2" fmla="*/ 198035 h 441477"/>
              <a:gd name="connsiteX3" fmla="*/ 2209800 w 2833686"/>
              <a:gd name="connsiteY3" fmla="*/ 21822 h 441477"/>
              <a:gd name="connsiteX4" fmla="*/ 2600324 w 2833686"/>
              <a:gd name="connsiteY4" fmla="*/ 2773 h 441477"/>
              <a:gd name="connsiteX5" fmla="*/ 2833686 w 2833686"/>
              <a:gd name="connsiteY5" fmla="*/ 7534 h 441477"/>
              <a:gd name="connsiteX0" fmla="*/ 0 w 2833686"/>
              <a:gd name="connsiteY0" fmla="*/ 438149 h 438704"/>
              <a:gd name="connsiteX1" fmla="*/ 761999 w 2833686"/>
              <a:gd name="connsiteY1" fmla="*/ 214311 h 438704"/>
              <a:gd name="connsiteX2" fmla="*/ 1900237 w 2833686"/>
              <a:gd name="connsiteY2" fmla="*/ 195262 h 438704"/>
              <a:gd name="connsiteX3" fmla="*/ 2381250 w 2833686"/>
              <a:gd name="connsiteY3" fmla="*/ 180974 h 438704"/>
              <a:gd name="connsiteX4" fmla="*/ 2600324 w 2833686"/>
              <a:gd name="connsiteY4" fmla="*/ 0 h 438704"/>
              <a:gd name="connsiteX5" fmla="*/ 2833686 w 2833686"/>
              <a:gd name="connsiteY5" fmla="*/ 4761 h 438704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66999 w 2833686"/>
              <a:gd name="connsiteY4" fmla="*/ 11430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00324 w 2833686"/>
              <a:gd name="connsiteY4" fmla="*/ 5715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33649 w 2833686"/>
              <a:gd name="connsiteY4" fmla="*/ 47627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295525 w 2833686"/>
              <a:gd name="connsiteY3" fmla="*/ 123825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14636"/>
              <a:gd name="connsiteY0" fmla="*/ 347663 h 348517"/>
              <a:gd name="connsiteX1" fmla="*/ 742949 w 2814636"/>
              <a:gd name="connsiteY1" fmla="*/ 209550 h 348517"/>
              <a:gd name="connsiteX2" fmla="*/ 1881187 w 2814636"/>
              <a:gd name="connsiteY2" fmla="*/ 190501 h 348517"/>
              <a:gd name="connsiteX3" fmla="*/ 2276475 w 2814636"/>
              <a:gd name="connsiteY3" fmla="*/ 123825 h 348517"/>
              <a:gd name="connsiteX4" fmla="*/ 2562224 w 2814636"/>
              <a:gd name="connsiteY4" fmla="*/ 33339 h 348517"/>
              <a:gd name="connsiteX5" fmla="*/ 2814636 w 2814636"/>
              <a:gd name="connsiteY5" fmla="*/ 0 h 34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6" h="348517">
                <a:moveTo>
                  <a:pt x="0" y="347663"/>
                </a:moveTo>
                <a:cubicBezTo>
                  <a:pt x="352425" y="359966"/>
                  <a:pt x="429418" y="235744"/>
                  <a:pt x="742949" y="209550"/>
                </a:cubicBezTo>
                <a:cubicBezTo>
                  <a:pt x="1056480" y="183356"/>
                  <a:pt x="1625599" y="204789"/>
                  <a:pt x="1881187" y="190501"/>
                </a:cubicBezTo>
                <a:cubicBezTo>
                  <a:pt x="2136775" y="176213"/>
                  <a:pt x="2144712" y="146050"/>
                  <a:pt x="2276475" y="123825"/>
                </a:cubicBezTo>
                <a:cubicBezTo>
                  <a:pt x="2389981" y="97631"/>
                  <a:pt x="2562224" y="33339"/>
                  <a:pt x="2562224" y="33339"/>
                </a:cubicBezTo>
                <a:cubicBezTo>
                  <a:pt x="2693986" y="-6349"/>
                  <a:pt x="2730499" y="11113"/>
                  <a:pt x="2814636" y="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20826B-EB0D-4463-9B36-A702B6B0476C}"/>
              </a:ext>
            </a:extLst>
          </p:cNvPr>
          <p:cNvSpPr/>
          <p:nvPr/>
        </p:nvSpPr>
        <p:spPr>
          <a:xfrm>
            <a:off x="2034482" y="3351054"/>
            <a:ext cx="2132369" cy="207967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42615 h 443385"/>
              <a:gd name="connsiteX1" fmla="*/ 766762 w 2833686"/>
              <a:gd name="connsiteY1" fmla="*/ 280690 h 443385"/>
              <a:gd name="connsiteX2" fmla="*/ 1905000 w 2833686"/>
              <a:gd name="connsiteY2" fmla="*/ 228303 h 443385"/>
              <a:gd name="connsiteX3" fmla="*/ 2209800 w 2833686"/>
              <a:gd name="connsiteY3" fmla="*/ 23515 h 443385"/>
              <a:gd name="connsiteX4" fmla="*/ 2600324 w 2833686"/>
              <a:gd name="connsiteY4" fmla="*/ 4466 h 443385"/>
              <a:gd name="connsiteX5" fmla="*/ 2833686 w 2833686"/>
              <a:gd name="connsiteY5" fmla="*/ 9227 h 443385"/>
              <a:gd name="connsiteX0" fmla="*/ 0 w 2833686"/>
              <a:gd name="connsiteY0" fmla="*/ 442615 h 444101"/>
              <a:gd name="connsiteX1" fmla="*/ 952500 w 2833686"/>
              <a:gd name="connsiteY1" fmla="*/ 352128 h 444101"/>
              <a:gd name="connsiteX2" fmla="*/ 1905000 w 2833686"/>
              <a:gd name="connsiteY2" fmla="*/ 228303 h 444101"/>
              <a:gd name="connsiteX3" fmla="*/ 2209800 w 2833686"/>
              <a:gd name="connsiteY3" fmla="*/ 23515 h 444101"/>
              <a:gd name="connsiteX4" fmla="*/ 2600324 w 2833686"/>
              <a:gd name="connsiteY4" fmla="*/ 4466 h 444101"/>
              <a:gd name="connsiteX5" fmla="*/ 2833686 w 2833686"/>
              <a:gd name="connsiteY5" fmla="*/ 9227 h 444101"/>
              <a:gd name="connsiteX0" fmla="*/ 0 w 2833686"/>
              <a:gd name="connsiteY0" fmla="*/ 447622 h 448903"/>
              <a:gd name="connsiteX1" fmla="*/ 952500 w 2833686"/>
              <a:gd name="connsiteY1" fmla="*/ 357135 h 448903"/>
              <a:gd name="connsiteX2" fmla="*/ 2062162 w 2833686"/>
              <a:gd name="connsiteY2" fmla="*/ 309510 h 448903"/>
              <a:gd name="connsiteX3" fmla="*/ 2209800 w 2833686"/>
              <a:gd name="connsiteY3" fmla="*/ 28522 h 448903"/>
              <a:gd name="connsiteX4" fmla="*/ 2600324 w 2833686"/>
              <a:gd name="connsiteY4" fmla="*/ 9473 h 448903"/>
              <a:gd name="connsiteX5" fmla="*/ 2833686 w 2833686"/>
              <a:gd name="connsiteY5" fmla="*/ 14234 h 448903"/>
              <a:gd name="connsiteX0" fmla="*/ 0 w 2833686"/>
              <a:gd name="connsiteY0" fmla="*/ 438149 h 439430"/>
              <a:gd name="connsiteX1" fmla="*/ 952500 w 2833686"/>
              <a:gd name="connsiteY1" fmla="*/ 347662 h 439430"/>
              <a:gd name="connsiteX2" fmla="*/ 2062162 w 2833686"/>
              <a:gd name="connsiteY2" fmla="*/ 300037 h 439430"/>
              <a:gd name="connsiteX3" fmla="*/ 2476500 w 2833686"/>
              <a:gd name="connsiteY3" fmla="*/ 257174 h 439430"/>
              <a:gd name="connsiteX4" fmla="*/ 2600324 w 2833686"/>
              <a:gd name="connsiteY4" fmla="*/ 0 h 439430"/>
              <a:gd name="connsiteX5" fmla="*/ 2833686 w 2833686"/>
              <a:gd name="connsiteY5" fmla="*/ 4761 h 439430"/>
              <a:gd name="connsiteX0" fmla="*/ 0 w 2833686"/>
              <a:gd name="connsiteY0" fmla="*/ 433388 h 434669"/>
              <a:gd name="connsiteX1" fmla="*/ 952500 w 2833686"/>
              <a:gd name="connsiteY1" fmla="*/ 342901 h 434669"/>
              <a:gd name="connsiteX2" fmla="*/ 2062162 w 2833686"/>
              <a:gd name="connsiteY2" fmla="*/ 295276 h 434669"/>
              <a:gd name="connsiteX3" fmla="*/ 2476500 w 2833686"/>
              <a:gd name="connsiteY3" fmla="*/ 252413 h 434669"/>
              <a:gd name="connsiteX4" fmla="*/ 2657474 w 2833686"/>
              <a:gd name="connsiteY4" fmla="*/ 233364 h 434669"/>
              <a:gd name="connsiteX5" fmla="*/ 2833686 w 2833686"/>
              <a:gd name="connsiteY5" fmla="*/ 0 h 434669"/>
              <a:gd name="connsiteX0" fmla="*/ 0 w 2809874"/>
              <a:gd name="connsiteY0" fmla="*/ 200024 h 201305"/>
              <a:gd name="connsiteX1" fmla="*/ 952500 w 2809874"/>
              <a:gd name="connsiteY1" fmla="*/ 109537 h 201305"/>
              <a:gd name="connsiteX2" fmla="*/ 2062162 w 2809874"/>
              <a:gd name="connsiteY2" fmla="*/ 61912 h 201305"/>
              <a:gd name="connsiteX3" fmla="*/ 2476500 w 2809874"/>
              <a:gd name="connsiteY3" fmla="*/ 19049 h 201305"/>
              <a:gd name="connsiteX4" fmla="*/ 2657474 w 2809874"/>
              <a:gd name="connsiteY4" fmla="*/ 0 h 201305"/>
              <a:gd name="connsiteX5" fmla="*/ 2809874 w 2809874"/>
              <a:gd name="connsiteY5" fmla="*/ 14286 h 201305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476500 w 2809874"/>
              <a:gd name="connsiteY3" fmla="*/ 4763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381250 w 2809874"/>
              <a:gd name="connsiteY3" fmla="*/ 33338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4" h="187019">
                <a:moveTo>
                  <a:pt x="0" y="185738"/>
                </a:moveTo>
                <a:cubicBezTo>
                  <a:pt x="352425" y="198041"/>
                  <a:pt x="608807" y="118270"/>
                  <a:pt x="952500" y="95251"/>
                </a:cubicBezTo>
                <a:cubicBezTo>
                  <a:pt x="1296193" y="72232"/>
                  <a:pt x="1824037" y="57945"/>
                  <a:pt x="2062162" y="47626"/>
                </a:cubicBezTo>
                <a:lnTo>
                  <a:pt x="2381250" y="33338"/>
                </a:lnTo>
                <a:lnTo>
                  <a:pt x="2666999" y="14289"/>
                </a:lnTo>
                <a:lnTo>
                  <a:pt x="280987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E387D8-C841-4D0E-89DC-15D0C62ACC66}"/>
              </a:ext>
            </a:extLst>
          </p:cNvPr>
          <p:cNvCxnSpPr>
            <a:cxnSpLocks/>
          </p:cNvCxnSpPr>
          <p:nvPr/>
        </p:nvCxnSpPr>
        <p:spPr>
          <a:xfrm>
            <a:off x="2045455" y="3248305"/>
            <a:ext cx="2172781" cy="0"/>
          </a:xfrm>
          <a:prstGeom prst="straightConnector1">
            <a:avLst/>
          </a:prstGeom>
          <a:ln w="47625">
            <a:solidFill>
              <a:srgbClr val="005F00"/>
            </a:solidFill>
            <a:prstDash val="sysDot"/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F889155-3EF0-45D1-875F-B27F5E3AA596}"/>
              </a:ext>
            </a:extLst>
          </p:cNvPr>
          <p:cNvSpPr/>
          <p:nvPr/>
        </p:nvSpPr>
        <p:spPr>
          <a:xfrm>
            <a:off x="2072530" y="3453383"/>
            <a:ext cx="2107347" cy="88145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137" h="65238">
                <a:moveTo>
                  <a:pt x="0" y="55562"/>
                </a:moveTo>
                <a:cubicBezTo>
                  <a:pt x="352425" y="67865"/>
                  <a:pt x="708025" y="64822"/>
                  <a:pt x="966787" y="65087"/>
                </a:cubicBezTo>
                <a:cubicBezTo>
                  <a:pt x="1225550" y="65352"/>
                  <a:pt x="1323975" y="65087"/>
                  <a:pt x="1552575" y="57150"/>
                </a:cubicBezTo>
                <a:cubicBezTo>
                  <a:pt x="1781175" y="49213"/>
                  <a:pt x="2176727" y="26458"/>
                  <a:pt x="2338387" y="17462"/>
                </a:cubicBezTo>
                <a:cubicBezTo>
                  <a:pt x="2500047" y="8466"/>
                  <a:pt x="2522537" y="3175"/>
                  <a:pt x="2522537" y="3175"/>
                </a:cubicBezTo>
                <a:lnTo>
                  <a:pt x="2751137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A29FE1-C355-4BDB-97EE-529E8A0FBA46}"/>
              </a:ext>
            </a:extLst>
          </p:cNvPr>
          <p:cNvSpPr/>
          <p:nvPr/>
        </p:nvSpPr>
        <p:spPr>
          <a:xfrm>
            <a:off x="2085782" y="3411446"/>
            <a:ext cx="2095300" cy="13165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  <a:gd name="connsiteX0" fmla="*/ 0 w 2751137"/>
              <a:gd name="connsiteY0" fmla="*/ 66844 h 77364"/>
              <a:gd name="connsiteX1" fmla="*/ 966787 w 2751137"/>
              <a:gd name="connsiteY1" fmla="*/ 76369 h 77364"/>
              <a:gd name="connsiteX2" fmla="*/ 1552575 w 2751137"/>
              <a:gd name="connsiteY2" fmla="*/ 68432 h 77364"/>
              <a:gd name="connsiteX3" fmla="*/ 2269186 w 2751137"/>
              <a:gd name="connsiteY3" fmla="*/ 0 h 77364"/>
              <a:gd name="connsiteX4" fmla="*/ 2522537 w 2751137"/>
              <a:gd name="connsiteY4" fmla="*/ 14457 h 77364"/>
              <a:gd name="connsiteX5" fmla="*/ 2751137 w 2751137"/>
              <a:gd name="connsiteY5" fmla="*/ 11282 h 77364"/>
              <a:gd name="connsiteX0" fmla="*/ 0 w 2751137"/>
              <a:gd name="connsiteY0" fmla="*/ 81131 h 91651"/>
              <a:gd name="connsiteX1" fmla="*/ 966787 w 2751137"/>
              <a:gd name="connsiteY1" fmla="*/ 90656 h 91651"/>
              <a:gd name="connsiteX2" fmla="*/ 1552575 w 2751137"/>
              <a:gd name="connsiteY2" fmla="*/ 82719 h 91651"/>
              <a:gd name="connsiteX3" fmla="*/ 2269186 w 2751137"/>
              <a:gd name="connsiteY3" fmla="*/ 14287 h 91651"/>
              <a:gd name="connsiteX4" fmla="*/ 2513100 w 2751137"/>
              <a:gd name="connsiteY4" fmla="*/ 0 h 91651"/>
              <a:gd name="connsiteX5" fmla="*/ 2751137 w 2751137"/>
              <a:gd name="connsiteY5" fmla="*/ 25569 h 91651"/>
              <a:gd name="connsiteX0" fmla="*/ 0 w 2735409"/>
              <a:gd name="connsiteY0" fmla="*/ 86919 h 97439"/>
              <a:gd name="connsiteX1" fmla="*/ 966787 w 2735409"/>
              <a:gd name="connsiteY1" fmla="*/ 96444 h 97439"/>
              <a:gd name="connsiteX2" fmla="*/ 1552575 w 2735409"/>
              <a:gd name="connsiteY2" fmla="*/ 88507 h 97439"/>
              <a:gd name="connsiteX3" fmla="*/ 2269186 w 2735409"/>
              <a:gd name="connsiteY3" fmla="*/ 20075 h 97439"/>
              <a:gd name="connsiteX4" fmla="*/ 2513100 w 2735409"/>
              <a:gd name="connsiteY4" fmla="*/ 5788 h 97439"/>
              <a:gd name="connsiteX5" fmla="*/ 2735409 w 2735409"/>
              <a:gd name="connsiteY5" fmla="*/ 0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409" h="97439">
                <a:moveTo>
                  <a:pt x="0" y="86919"/>
                </a:moveTo>
                <a:cubicBezTo>
                  <a:pt x="352425" y="99222"/>
                  <a:pt x="708025" y="96179"/>
                  <a:pt x="966787" y="96444"/>
                </a:cubicBezTo>
                <a:cubicBezTo>
                  <a:pt x="1225550" y="96709"/>
                  <a:pt x="1335509" y="101235"/>
                  <a:pt x="1552575" y="88507"/>
                </a:cubicBezTo>
                <a:cubicBezTo>
                  <a:pt x="1769641" y="75779"/>
                  <a:pt x="2109099" y="33861"/>
                  <a:pt x="2269186" y="20075"/>
                </a:cubicBezTo>
                <a:cubicBezTo>
                  <a:pt x="2429273" y="6289"/>
                  <a:pt x="2431795" y="10550"/>
                  <a:pt x="2513100" y="5788"/>
                </a:cubicBezTo>
                <a:lnTo>
                  <a:pt x="2735409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551DF7-583E-435F-AB2B-EBC2F190D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0" y="3053968"/>
            <a:ext cx="368395" cy="368395"/>
          </a:xfrm>
          <a:prstGeom prst="rect">
            <a:avLst/>
          </a:prstGeom>
        </p:spPr>
      </p:pic>
      <p:pic>
        <p:nvPicPr>
          <p:cNvPr id="29" name="Picture 28" descr="Timeline&#10;&#10;Description automatically generated">
            <a:extLst>
              <a:ext uri="{FF2B5EF4-FFF2-40B4-BE49-F238E27FC236}">
                <a16:creationId xmlns:a16="http://schemas.microsoft.com/office/drawing/2014/main" id="{CDE88516-CEA8-4B09-B9E6-E7093500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84" t="83055" r="36035" b="3593"/>
          <a:stretch/>
        </p:blipFill>
        <p:spPr>
          <a:xfrm>
            <a:off x="1621160" y="3739248"/>
            <a:ext cx="2804162" cy="950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D6294E-5BC9-4385-9C7B-3A163CED02D2}"/>
              </a:ext>
            </a:extLst>
          </p:cNvPr>
          <p:cNvSpPr txBox="1"/>
          <p:nvPr/>
        </p:nvSpPr>
        <p:spPr>
          <a:xfrm>
            <a:off x="4063887" y="2929101"/>
            <a:ext cx="140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rainfall</a:t>
            </a:r>
            <a:endParaRPr kumimoji="0" lang="nl-NL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A34089-5122-4691-A12D-2BA4D645B89F}"/>
              </a:ext>
            </a:extLst>
          </p:cNvPr>
          <p:cNvCxnSpPr>
            <a:cxnSpLocks/>
          </p:cNvCxnSpPr>
          <p:nvPr/>
        </p:nvCxnSpPr>
        <p:spPr>
          <a:xfrm>
            <a:off x="6091681" y="1272540"/>
            <a:ext cx="0" cy="44119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0827B4-9DBF-40AB-803E-F0E2D8482E12}"/>
              </a:ext>
            </a:extLst>
          </p:cNvPr>
          <p:cNvSpPr txBox="1"/>
          <p:nvPr/>
        </p:nvSpPr>
        <p:spPr>
          <a:xfrm>
            <a:off x="2228495" y="1346884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warning</a:t>
            </a:r>
            <a:endParaRPr lang="nl-N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B6A3D9-FA27-4838-8818-D62EA7C78FFC}"/>
              </a:ext>
            </a:extLst>
          </p:cNvPr>
          <p:cNvSpPr txBox="1"/>
          <p:nvPr/>
        </p:nvSpPr>
        <p:spPr>
          <a:xfrm>
            <a:off x="8660672" y="1334353"/>
            <a:ext cx="323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Early action 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04521-A5A5-A521-E3CA-AC5E817B4E88}"/>
              </a:ext>
            </a:extLst>
          </p:cNvPr>
          <p:cNvSpPr txBox="1"/>
          <p:nvPr/>
        </p:nvSpPr>
        <p:spPr>
          <a:xfrm>
            <a:off x="8981299" y="2740416"/>
            <a:ext cx="20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costs </a:t>
            </a:r>
            <a:r>
              <a:rPr lang="en-US" b="1" dirty="0"/>
              <a:t>(C)</a:t>
            </a:r>
            <a:endParaRPr lang="nl-N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3D9E4-5163-A58A-279E-FB0E74EEDC94}"/>
              </a:ext>
            </a:extLst>
          </p:cNvPr>
          <p:cNvSpPr txBox="1"/>
          <p:nvPr/>
        </p:nvSpPr>
        <p:spPr>
          <a:xfrm>
            <a:off x="8893116" y="3145228"/>
            <a:ext cx="189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 benefit (prevented loss)</a:t>
            </a:r>
            <a:r>
              <a:rPr lang="en-US" b="1" dirty="0"/>
              <a:t> (L) </a:t>
            </a:r>
            <a:endParaRPr lang="nl-NL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056B9B-619C-8A4A-97DC-5B173CDCC565}"/>
              </a:ext>
            </a:extLst>
          </p:cNvPr>
          <p:cNvCxnSpPr>
            <a:cxnSpLocks/>
          </p:cNvCxnSpPr>
          <p:nvPr/>
        </p:nvCxnSpPr>
        <p:spPr>
          <a:xfrm>
            <a:off x="8981299" y="3145228"/>
            <a:ext cx="1592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2B051E-34EC-2397-01C1-EDA857FA50EC}"/>
              </a:ext>
            </a:extLst>
          </p:cNvPr>
          <p:cNvSpPr txBox="1"/>
          <p:nvPr/>
        </p:nvSpPr>
        <p:spPr>
          <a:xfrm>
            <a:off x="7129639" y="2966338"/>
            <a:ext cx="20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Cost-loss ratio =</a:t>
            </a:r>
            <a:endParaRPr lang="nl-NL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0370F-A094-910B-E295-1D72F423FE85}"/>
              </a:ext>
            </a:extLst>
          </p:cNvPr>
          <p:cNvCxnSpPr>
            <a:cxnSpLocks/>
          </p:cNvCxnSpPr>
          <p:nvPr/>
        </p:nvCxnSpPr>
        <p:spPr>
          <a:xfrm flipV="1">
            <a:off x="826129" y="1797368"/>
            <a:ext cx="10601570" cy="255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9356A775-E0B1-BA32-27ED-18533D92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16;p1">
            <a:extLst>
              <a:ext uri="{FF2B5EF4-FFF2-40B4-BE49-F238E27FC236}">
                <a16:creationId xmlns:a16="http://schemas.microsoft.com/office/drawing/2014/main" id="{C43BB44A-EE97-E085-8E42-CEB8CF7B8ED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555093-4028-57D1-6352-4636428A3940}"/>
              </a:ext>
            </a:extLst>
          </p:cNvPr>
          <p:cNvSpPr txBox="1">
            <a:spLocks/>
          </p:cNvSpPr>
          <p:nvPr/>
        </p:nvSpPr>
        <p:spPr>
          <a:xfrm>
            <a:off x="145962" y="210526"/>
            <a:ext cx="6571003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</a:t>
            </a:r>
            <a:r>
              <a:rPr lang="en-US" dirty="0"/>
              <a:t>riggering action on ensemble forecasts </a:t>
            </a:r>
            <a:endParaRPr lang="nl-NL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B0328-75C7-E142-59FC-87BA6C24B030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34" name="Picture 33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69BCCD9E-36C1-7134-D339-F939F5C2F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35" name="Picture 34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2AF6A-9670-12A6-C8A1-851B0230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87D008A-B98C-806B-EBF0-38ABB0252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438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99AFF1E-239D-9CD8-400C-BCC49CCA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1" r="27596" b="16691"/>
          <a:stretch/>
        </p:blipFill>
        <p:spPr>
          <a:xfrm>
            <a:off x="4856312" y="3409842"/>
            <a:ext cx="196870" cy="6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066D0-5AEF-48EC-A772-49ADE390A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3" b="19568"/>
          <a:stretch/>
        </p:blipFill>
        <p:spPr>
          <a:xfrm>
            <a:off x="871320" y="1668686"/>
            <a:ext cx="10391156" cy="3437814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996687C2-DB8F-4B12-A40C-3EE4488C84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84" t="83055" r="36035" b="3593"/>
          <a:stretch/>
        </p:blipFill>
        <p:spPr>
          <a:xfrm>
            <a:off x="4575911" y="5306912"/>
            <a:ext cx="2804162" cy="95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66CA2-8DBF-3F2C-DC2A-B7CAA65443A6}"/>
              </a:ext>
            </a:extLst>
          </p:cNvPr>
          <p:cNvSpPr txBox="1">
            <a:spLocks/>
          </p:cNvSpPr>
          <p:nvPr/>
        </p:nvSpPr>
        <p:spPr>
          <a:xfrm>
            <a:off x="148878" y="150738"/>
            <a:ext cx="8840636" cy="900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The Potential Economic Value (PEV) of SEAS5 forecasts</a:t>
            </a:r>
          </a:p>
          <a:p>
            <a:pPr algn="ctr">
              <a:lnSpc>
                <a:spcPct val="150000"/>
              </a:lnSpc>
            </a:pPr>
            <a:r>
              <a:rPr lang="en-US" b="0" i="1" dirty="0"/>
              <a:t>Setting concrete action triggers under uncertainty </a:t>
            </a:r>
            <a:endParaRPr lang="nl-NL" b="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03A5-40B8-7838-BD9A-7E55958D1CA5}"/>
              </a:ext>
            </a:extLst>
          </p:cNvPr>
          <p:cNvSpPr txBox="1"/>
          <p:nvPr/>
        </p:nvSpPr>
        <p:spPr>
          <a:xfrm>
            <a:off x="7413789" y="5537418"/>
            <a:ext cx="371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dirty="0" err="1">
                <a:solidFill>
                  <a:schemeClr val="tx1"/>
                </a:solidFill>
              </a:rPr>
              <a:t>Probability</a:t>
            </a:r>
            <a:r>
              <a:rPr lang="nl-NL" sz="1800" i="1" dirty="0">
                <a:solidFill>
                  <a:schemeClr val="tx1"/>
                </a:solidFill>
              </a:rPr>
              <a:t> on below-</a:t>
            </a:r>
            <a:r>
              <a:rPr lang="nl-NL" sz="1800" i="1" dirty="0" err="1">
                <a:solidFill>
                  <a:schemeClr val="tx1"/>
                </a:solidFill>
              </a:rPr>
              <a:t>normal</a:t>
            </a:r>
            <a:r>
              <a:rPr lang="nl-NL" sz="1800" i="1" dirty="0">
                <a:solidFill>
                  <a:schemeClr val="tx1"/>
                </a:solidFill>
              </a:rPr>
              <a:t> </a:t>
            </a:r>
            <a:r>
              <a:rPr lang="nl-NL" sz="1800" i="1" dirty="0" err="1">
                <a:solidFill>
                  <a:schemeClr val="tx1"/>
                </a:solidFill>
              </a:rPr>
              <a:t>rainfall</a:t>
            </a:r>
            <a:r>
              <a:rPr lang="nl-NL" sz="1800" i="1" dirty="0">
                <a:solidFill>
                  <a:schemeClr val="tx1"/>
                </a:solidFill>
              </a:rPr>
              <a:t> </a:t>
            </a:r>
            <a:endParaRPr lang="nl-NL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6E825-4E4E-603F-48EE-7B8F6B12F10D}"/>
              </a:ext>
            </a:extLst>
          </p:cNvPr>
          <p:cNvSpPr txBox="1"/>
          <p:nvPr/>
        </p:nvSpPr>
        <p:spPr>
          <a:xfrm>
            <a:off x="7167873" y="5167859"/>
            <a:ext cx="665578" cy="105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}</a:t>
            </a:r>
            <a:endParaRPr lang="nl-NL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7D77A-1334-AF32-D53A-9B92B202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16;p1">
            <a:extLst>
              <a:ext uri="{FF2B5EF4-FFF2-40B4-BE49-F238E27FC236}">
                <a16:creationId xmlns:a16="http://schemas.microsoft.com/office/drawing/2014/main" id="{A732F758-99F7-7113-647A-6D1D40A1821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C7FF1-2C63-57EE-F602-3D856A68BE59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5" name="Picture 14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0392D019-622E-817D-D92D-B458E5375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7E9A8B8-93E1-314C-4591-FDA7D027C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E8DE818-2AE8-8BAD-FA2B-E3152D6C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669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78;g1123a9451c2_2_10">
            <a:extLst>
              <a:ext uri="{FF2B5EF4-FFF2-40B4-BE49-F238E27FC236}">
                <a16:creationId xmlns:a16="http://schemas.microsoft.com/office/drawing/2014/main" id="{B7F65E1B-40C0-41D8-8EFE-A33DC16B86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1801" y="6256857"/>
            <a:ext cx="1143234" cy="60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01FCA-B905-45C2-AFC1-29ACA464A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0" y="1541542"/>
            <a:ext cx="8824800" cy="4751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9E814-56DA-F1DE-2414-9053E90C1772}"/>
              </a:ext>
            </a:extLst>
          </p:cNvPr>
          <p:cNvSpPr txBox="1">
            <a:spLocks/>
          </p:cNvSpPr>
          <p:nvPr/>
        </p:nvSpPr>
        <p:spPr>
          <a:xfrm>
            <a:off x="125650" y="209287"/>
            <a:ext cx="9086930" cy="648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Practical example - Early livestock destocking in Kenya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7E3CEBBD-147C-F330-4397-26A472BB82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9" y="6254902"/>
            <a:ext cx="3178120" cy="5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5BCE41-14EF-050F-C9A4-3FAE2AFD4E08}"/>
              </a:ext>
            </a:extLst>
          </p:cNvPr>
          <p:cNvSpPr txBox="1"/>
          <p:nvPr/>
        </p:nvSpPr>
        <p:spPr>
          <a:xfrm>
            <a:off x="8284483" y="5131792"/>
            <a:ext cx="371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dirty="0" err="1">
                <a:solidFill>
                  <a:schemeClr val="tx1"/>
                </a:solidFill>
              </a:rPr>
              <a:t>Probability</a:t>
            </a:r>
            <a:r>
              <a:rPr lang="nl-NL" sz="1800" i="1" dirty="0">
                <a:solidFill>
                  <a:schemeClr val="tx1"/>
                </a:solidFill>
              </a:rPr>
              <a:t> on below-</a:t>
            </a:r>
            <a:r>
              <a:rPr lang="nl-NL" sz="1800" i="1" dirty="0" err="1">
                <a:solidFill>
                  <a:schemeClr val="tx1"/>
                </a:solidFill>
              </a:rPr>
              <a:t>normal</a:t>
            </a:r>
            <a:r>
              <a:rPr lang="nl-NL" sz="1800" i="1" dirty="0">
                <a:solidFill>
                  <a:schemeClr val="tx1"/>
                </a:solidFill>
              </a:rPr>
              <a:t> </a:t>
            </a:r>
            <a:r>
              <a:rPr lang="nl-NL" sz="1800" i="1" dirty="0" err="1">
                <a:solidFill>
                  <a:schemeClr val="tx1"/>
                </a:solidFill>
              </a:rPr>
              <a:t>rainfall</a:t>
            </a:r>
            <a:r>
              <a:rPr lang="nl-NL" sz="1800" i="1" dirty="0">
                <a:solidFill>
                  <a:schemeClr val="tx1"/>
                </a:solidFill>
              </a:rPr>
              <a:t> </a:t>
            </a:r>
            <a:endParaRPr lang="nl-NL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FF603E-6A67-9C3C-2F26-4923E02BE3A4}"/>
              </a:ext>
            </a:extLst>
          </p:cNvPr>
          <p:cNvSpPr txBox="1"/>
          <p:nvPr/>
        </p:nvSpPr>
        <p:spPr>
          <a:xfrm>
            <a:off x="7748093" y="4593182"/>
            <a:ext cx="6655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/>
              <a:t>}</a:t>
            </a:r>
            <a:endParaRPr lang="nl-NL" sz="8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4D1A4-0902-8A7A-308A-0D27AB793146}"/>
              </a:ext>
            </a:extLst>
          </p:cNvPr>
          <p:cNvSpPr/>
          <p:nvPr/>
        </p:nvSpPr>
        <p:spPr>
          <a:xfrm>
            <a:off x="360525" y="5020917"/>
            <a:ext cx="581308" cy="547312"/>
          </a:xfrm>
          <a:prstGeom prst="roundRect">
            <a:avLst/>
          </a:prstGeom>
          <a:solidFill>
            <a:srgbClr val="FFF3C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D7AC0-6962-EA56-6AA4-62626E693FDC}"/>
              </a:ext>
            </a:extLst>
          </p:cNvPr>
          <p:cNvSpPr txBox="1"/>
          <p:nvPr/>
        </p:nvSpPr>
        <p:spPr>
          <a:xfrm>
            <a:off x="782207" y="4993292"/>
            <a:ext cx="3178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 err="1">
                <a:solidFill>
                  <a:schemeClr val="tx1"/>
                </a:solidFill>
              </a:rPr>
              <a:t>cost-loss</a:t>
            </a:r>
            <a:r>
              <a:rPr lang="nl-NL" sz="1800" i="1" dirty="0">
                <a:solidFill>
                  <a:schemeClr val="tx1"/>
                </a:solidFill>
              </a:rPr>
              <a:t> ratio found </a:t>
            </a:r>
            <a:r>
              <a:rPr lang="nl-NL" sz="1800" i="1" dirty="0" err="1">
                <a:solidFill>
                  <a:schemeClr val="tx1"/>
                </a:solidFill>
              </a:rPr>
              <a:t>for</a:t>
            </a:r>
            <a:r>
              <a:rPr lang="nl-NL" sz="1800" i="1" dirty="0">
                <a:solidFill>
                  <a:schemeClr val="tx1"/>
                </a:solidFill>
              </a:rPr>
              <a:t> livestock </a:t>
            </a:r>
            <a:r>
              <a:rPr lang="nl-NL" sz="1800" i="1" dirty="0" err="1">
                <a:solidFill>
                  <a:schemeClr val="tx1"/>
                </a:solidFill>
              </a:rPr>
              <a:t>destocking</a:t>
            </a:r>
            <a:endParaRPr lang="nl-NL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29A51-6202-4F0A-034A-E45EC510D160}"/>
              </a:ext>
            </a:extLst>
          </p:cNvPr>
          <p:cNvSpPr txBox="1"/>
          <p:nvPr/>
        </p:nvSpPr>
        <p:spPr>
          <a:xfrm>
            <a:off x="941833" y="5124308"/>
            <a:ext cx="53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tx1"/>
                </a:solidFill>
              </a:rPr>
              <a:t>=</a:t>
            </a:r>
            <a:endParaRPr lang="nl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5CC392-1437-AD9C-6366-A037BB36F12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3" name="Picture 12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E46853B-9725-A258-71FE-D580C56A5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F0FC798-C8A3-CDFD-C058-7EB0EEAA7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2155490-65F8-BAD0-C037-71DB02B8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1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nl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AC3AA5-106A-AB8D-B143-838C97B5A2CB}"/>
              </a:ext>
            </a:extLst>
          </p:cNvPr>
          <p:cNvSpPr txBox="1">
            <a:spLocks/>
          </p:cNvSpPr>
          <p:nvPr/>
        </p:nvSpPr>
        <p:spPr>
          <a:xfrm>
            <a:off x="89073" y="210363"/>
            <a:ext cx="9285237" cy="684000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D194-6D24-C7EC-769A-CFD9567758CB}"/>
              </a:ext>
            </a:extLst>
          </p:cNvPr>
          <p:cNvSpPr txBox="1"/>
          <p:nvPr/>
        </p:nvSpPr>
        <p:spPr>
          <a:xfrm>
            <a:off x="782975" y="2478383"/>
            <a:ext cx="106260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Seasonal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rainfall forecasts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ECMWF can (and should be) used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trigger early actions in East Africa;</a:t>
            </a:r>
          </a:p>
          <a:p>
            <a:pPr marL="171450" indent="-171450">
              <a:buFontTx/>
              <a:buChar char="-"/>
            </a:pPr>
            <a:r>
              <a:rPr lang="nl-N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nl-NL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nl-N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nl-N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Kenya,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Somalia;</a:t>
            </a:r>
          </a:p>
          <a:p>
            <a:pPr marL="171450" indent="-171450">
              <a:buFontTx/>
              <a:buChar char="-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However: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Caution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should be taken when setting early action triggers for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MAM season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Optimal triggers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context-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tailored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different users;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1883D3-444F-4F96-B019-D42757BA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16;p1">
            <a:extLst>
              <a:ext uri="{FF2B5EF4-FFF2-40B4-BE49-F238E27FC236}">
                <a16:creationId xmlns:a16="http://schemas.microsoft.com/office/drawing/2014/main" id="{7C5D2B37-A621-1563-86F7-BBB74ECB59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E8D80A-93C5-D22F-116C-85045E57294A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9" name="Picture 8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11AE480-B3EA-5723-4C9A-0F1A55260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D8EC03F-6E78-FEC3-4B69-57F2BBB5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8B9B624-93E8-F8CE-E2F6-4CBF50D87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80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4112123D-81E9-4A93-7B9D-848796846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9" t="27184" r="8734" b="46725"/>
          <a:stretch/>
        </p:blipFill>
        <p:spPr>
          <a:xfrm>
            <a:off x="7148508" y="2728761"/>
            <a:ext cx="2595525" cy="130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/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Cattle</m:t>
                      </m:r>
                      <m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prices</m:t>
                      </m:r>
                    </m:oMath>
                  </m:oMathPara>
                </a14:m>
                <a:endParaRPr lang="nl-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blipFill>
                <a:blip r:embed="rId4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8493AA4C-689F-1432-1BE4-40C7B1A13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94"/>
          <a:stretch/>
        </p:blipFill>
        <p:spPr>
          <a:xfrm>
            <a:off x="-28347" y="1355162"/>
            <a:ext cx="299096" cy="5039986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634E15B5-7839-C1A8-53CF-F33ED7FD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3575" b="19834"/>
          <a:stretch/>
        </p:blipFill>
        <p:spPr>
          <a:xfrm>
            <a:off x="302806" y="1275400"/>
            <a:ext cx="10427938" cy="1345793"/>
          </a:xfrm>
          <a:prstGeom prst="rect">
            <a:avLst/>
          </a:prstGeom>
        </p:spPr>
      </p:pic>
      <p:pic>
        <p:nvPicPr>
          <p:cNvPr id="10" name="Picture 9" descr="Chart, surface chart&#10;&#10;Description automatically generated">
            <a:extLst>
              <a:ext uri="{FF2B5EF4-FFF2-40B4-BE49-F238E27FC236}">
                <a16:creationId xmlns:a16="http://schemas.microsoft.com/office/drawing/2014/main" id="{95D53FAC-DF71-8B4F-055D-BE4D90A59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33677" b="72671"/>
          <a:stretch/>
        </p:blipFill>
        <p:spPr>
          <a:xfrm>
            <a:off x="379006" y="2685416"/>
            <a:ext cx="6727124" cy="1377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C7D18-AE3F-9CD2-9349-CF3F9C1304A1}"/>
              </a:ext>
            </a:extLst>
          </p:cNvPr>
          <p:cNvSpPr/>
          <p:nvPr/>
        </p:nvSpPr>
        <p:spPr>
          <a:xfrm>
            <a:off x="9708556" y="1523370"/>
            <a:ext cx="659889" cy="39484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 descr="A herd of cattle in a field&#10;&#10;Description automatically generated with low confidence">
            <a:extLst>
              <a:ext uri="{FF2B5EF4-FFF2-40B4-BE49-F238E27FC236}">
                <a16:creationId xmlns:a16="http://schemas.microsoft.com/office/drawing/2014/main" id="{B6759076-A09A-F384-A2CF-A30008D8C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2" y="2876541"/>
            <a:ext cx="1729270" cy="1152847"/>
          </a:xfrm>
          <a:prstGeom prst="rect">
            <a:avLst/>
          </a:prstGeom>
        </p:spPr>
      </p:pic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4513E024-AE20-E979-4761-C095C5546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0" r="8724" b="72742"/>
          <a:stretch/>
        </p:blipFill>
        <p:spPr>
          <a:xfrm>
            <a:off x="7172968" y="4203065"/>
            <a:ext cx="2583594" cy="1373792"/>
          </a:xfrm>
          <a:prstGeom prst="rect">
            <a:avLst/>
          </a:prstGeom>
        </p:spPr>
      </p:pic>
      <p:pic>
        <p:nvPicPr>
          <p:cNvPr id="14" name="Picture 13" descr="Chart, surface chart&#10;&#10;Description automatically generated">
            <a:extLst>
              <a:ext uri="{FF2B5EF4-FFF2-40B4-BE49-F238E27FC236}">
                <a16:creationId xmlns:a16="http://schemas.microsoft.com/office/drawing/2014/main" id="{9A3E2F81-CAC7-2DE6-1B09-4C292F26D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7386" r="33405" b="46983"/>
          <a:stretch/>
        </p:blipFill>
        <p:spPr>
          <a:xfrm>
            <a:off x="344277" y="4261557"/>
            <a:ext cx="6778702" cy="1291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832AA-861C-9FC8-276E-B08A86D7D1B1}"/>
              </a:ext>
            </a:extLst>
          </p:cNvPr>
          <p:cNvSpPr/>
          <p:nvPr/>
        </p:nvSpPr>
        <p:spPr>
          <a:xfrm>
            <a:off x="6501301" y="1597967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70A9F-100B-CE5D-6DC8-F91B7C277A37}"/>
              </a:ext>
            </a:extLst>
          </p:cNvPr>
          <p:cNvSpPr/>
          <p:nvPr/>
        </p:nvSpPr>
        <p:spPr>
          <a:xfrm>
            <a:off x="3233640" y="1592865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3B6A9D-2D1F-D723-103F-B2CF099C661C}"/>
              </a:ext>
            </a:extLst>
          </p:cNvPr>
          <p:cNvSpPr/>
          <p:nvPr/>
        </p:nvSpPr>
        <p:spPr>
          <a:xfrm>
            <a:off x="657453" y="1274835"/>
            <a:ext cx="11194953" cy="1388481"/>
          </a:xfrm>
          <a:prstGeom prst="roundRect">
            <a:avLst/>
          </a:prstGeom>
          <a:noFill/>
          <a:ln w="38100">
            <a:solidFill>
              <a:srgbClr val="453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" name="Picture 34" descr="A picture containing outdoor, ground, sky, grass&#10;&#10;Description automatically generated">
            <a:extLst>
              <a:ext uri="{FF2B5EF4-FFF2-40B4-BE49-F238E27FC236}">
                <a16:creationId xmlns:a16="http://schemas.microsoft.com/office/drawing/2014/main" id="{A29D7310-B1BB-AAC1-00F3-70E409B19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05" y="4372912"/>
            <a:ext cx="1729270" cy="1152847"/>
          </a:xfrm>
          <a:prstGeom prst="rect">
            <a:avLst/>
          </a:prstGeom>
        </p:spPr>
      </p:pic>
      <p:pic>
        <p:nvPicPr>
          <p:cNvPr id="37" name="Picture 36" descr="A grassy area with trees in it&#10;&#10;Description automatically generated with low confidence">
            <a:extLst>
              <a:ext uri="{FF2B5EF4-FFF2-40B4-BE49-F238E27FC236}">
                <a16:creationId xmlns:a16="http://schemas.microsoft.com/office/drawing/2014/main" id="{FFDB36CF-379B-3347-B0E4-28E047143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26" y="1429041"/>
            <a:ext cx="1724716" cy="115160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41BE35-2D27-0EB3-3C58-CED29DBB47B2}"/>
              </a:ext>
            </a:extLst>
          </p:cNvPr>
          <p:cNvSpPr/>
          <p:nvPr/>
        </p:nvSpPr>
        <p:spPr>
          <a:xfrm>
            <a:off x="657453" y="2733188"/>
            <a:ext cx="11205092" cy="1422105"/>
          </a:xfrm>
          <a:prstGeom prst="roundRect">
            <a:avLst/>
          </a:prstGeom>
          <a:noFill/>
          <a:ln w="38100">
            <a:solidFill>
              <a:srgbClr val="84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39" descr="Chart, surface chart&#10;&#10;Description automatically generated">
            <a:extLst>
              <a:ext uri="{FF2B5EF4-FFF2-40B4-BE49-F238E27FC236}">
                <a16:creationId xmlns:a16="http://schemas.microsoft.com/office/drawing/2014/main" id="{50297C5C-3988-CD5E-E498-FA15D92B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80046" b="10167"/>
          <a:stretch/>
        </p:blipFill>
        <p:spPr>
          <a:xfrm>
            <a:off x="302806" y="5718995"/>
            <a:ext cx="10427938" cy="4953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FF557A0-0F2F-B82A-5357-27E974D4BF41}"/>
              </a:ext>
            </a:extLst>
          </p:cNvPr>
          <p:cNvSpPr/>
          <p:nvPr/>
        </p:nvSpPr>
        <p:spPr>
          <a:xfrm>
            <a:off x="8052430" y="5996970"/>
            <a:ext cx="3808417" cy="617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F0D0F4-2496-72E6-3916-FB75687FC89B}"/>
              </a:ext>
            </a:extLst>
          </p:cNvPr>
          <p:cNvSpPr/>
          <p:nvPr/>
        </p:nvSpPr>
        <p:spPr>
          <a:xfrm>
            <a:off x="657453" y="4207764"/>
            <a:ext cx="11194953" cy="1484541"/>
          </a:xfrm>
          <a:prstGeom prst="roundRect">
            <a:avLst/>
          </a:prstGeom>
          <a:noFill/>
          <a:ln w="38100">
            <a:solidFill>
              <a:srgbClr val="C5A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D899B5-6D71-8C3F-326F-73286ADE75AE}"/>
              </a:ext>
            </a:extLst>
          </p:cNvPr>
          <p:cNvSpPr/>
          <p:nvPr/>
        </p:nvSpPr>
        <p:spPr>
          <a:xfrm>
            <a:off x="368253" y="4131888"/>
            <a:ext cx="11707334" cy="1636405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3C52E7-94A5-4F35-8708-B29D4AB78350}"/>
              </a:ext>
            </a:extLst>
          </p:cNvPr>
          <p:cNvSpPr/>
          <p:nvPr/>
        </p:nvSpPr>
        <p:spPr>
          <a:xfrm>
            <a:off x="379006" y="2694402"/>
            <a:ext cx="11820860" cy="1501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91B1A1-9F4C-A84C-7E70-DB53775DB555}"/>
              </a:ext>
            </a:extLst>
          </p:cNvPr>
          <p:cNvSpPr/>
          <p:nvPr/>
        </p:nvSpPr>
        <p:spPr>
          <a:xfrm>
            <a:off x="254727" y="83354"/>
            <a:ext cx="11820860" cy="684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“Below-normal’’ seasonal rainfall leads to a constellation of drought impacts</a:t>
            </a:r>
            <a:endParaRPr lang="nl-NL" sz="2400" b="1" dirty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96256-FD4D-B50F-A1D0-6006758CF3E9}"/>
              </a:ext>
            </a:extLst>
          </p:cNvPr>
          <p:cNvSpPr txBox="1"/>
          <p:nvPr/>
        </p:nvSpPr>
        <p:spPr>
          <a:xfrm>
            <a:off x="2962507" y="857685"/>
            <a:ext cx="611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368B"/>
                </a:solidFill>
                <a:effectLst/>
                <a:uLnTx/>
                <a:uFillTx/>
                <a:ea typeface="+mn-ea"/>
                <a:cs typeface="+mn-cs"/>
              </a:rPr>
              <a:t>Environmental impacts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5368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D8DC9-86DA-4D7E-7BFA-28CA7FB95A9A}"/>
              </a:ext>
            </a:extLst>
          </p:cNvPr>
          <p:cNvGrpSpPr/>
          <p:nvPr/>
        </p:nvGrpSpPr>
        <p:grpSpPr>
          <a:xfrm>
            <a:off x="8865196" y="6023448"/>
            <a:ext cx="3050552" cy="821588"/>
            <a:chOff x="10160699" y="5917366"/>
            <a:chExt cx="3050552" cy="821588"/>
          </a:xfrm>
        </p:grpSpPr>
        <p:pic>
          <p:nvPicPr>
            <p:cNvPr id="24" name="Picture 23" descr="Chart, surface chart&#10;&#10;Description automatically generated">
              <a:extLst>
                <a:ext uri="{FF2B5EF4-FFF2-40B4-BE49-F238E27FC236}">
                  <a16:creationId xmlns:a16="http://schemas.microsoft.com/office/drawing/2014/main" id="{1B5C60B4-158C-2C64-C2B5-65A9E4773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EEEEF4"/>
                </a:clrFrom>
                <a:clrTo>
                  <a:srgbClr val="EE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00" t="87012" r="1"/>
            <a:stretch/>
          </p:blipFill>
          <p:spPr>
            <a:xfrm>
              <a:off x="10160699" y="5917366"/>
              <a:ext cx="3050552" cy="8215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7EA97D-B9F2-D933-7556-E25A60BAD8D3}"/>
                </a:ext>
              </a:extLst>
            </p:cNvPr>
            <p:cNvSpPr txBox="1"/>
            <p:nvPr/>
          </p:nvSpPr>
          <p:spPr>
            <a:xfrm>
              <a:off x="10407960" y="5925592"/>
              <a:ext cx="2666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rgbClr val="00486C"/>
                  </a:solidFill>
                </a:rPr>
                <a:t>Below-normal rainfall?</a:t>
              </a:r>
              <a:endPara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486C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B70E31-6C30-F3D4-0C6E-98ACF271F75A}"/>
                </a:ext>
              </a:extLst>
            </p:cNvPr>
            <p:cNvSpPr/>
            <p:nvPr/>
          </p:nvSpPr>
          <p:spPr>
            <a:xfrm>
              <a:off x="10365776" y="5943896"/>
              <a:ext cx="2680084" cy="642921"/>
            </a:xfrm>
            <a:prstGeom prst="rect">
              <a:avLst/>
            </a:prstGeom>
            <a:noFill/>
            <a:ln w="38100">
              <a:solidFill>
                <a:srgbClr val="004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 algn="l" defTabSz="914400" rtl="0" eaLnBrk="1" latinLnBrk="0" hangingPunct="1">
                <a:spcBef>
                  <a:spcPts val="600"/>
                </a:spcBef>
                <a:buClr>
                  <a:srgbClr val="06368B"/>
                </a:buClr>
                <a:buSzPct val="110000"/>
                <a:buFont typeface="Wingdings" pitchFamily="2" charset="2"/>
                <a:buChar char="§"/>
              </a:pPr>
              <a:endParaRPr lang="nl-NL" sz="1800" kern="1200" dirty="0" err="1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" name="Google Shape;178;g1123a9451c2_2_10">
            <a:extLst>
              <a:ext uri="{FF2B5EF4-FFF2-40B4-BE49-F238E27FC236}">
                <a16:creationId xmlns:a16="http://schemas.microsoft.com/office/drawing/2014/main" id="{3D5AC928-203C-EBB3-803D-40C7F206419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36" y="6205914"/>
            <a:ext cx="1143234" cy="601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E65C13-A9E1-B223-319A-AB21C122F00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9" name="Picture 18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BBFF1DF8-9638-BA1F-0B39-D2045FBCC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4A88236-852E-A606-4C58-0D51304F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F59A9CA-0AB4-9E7E-F187-2616ACCB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78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4112123D-81E9-4A93-7B9D-848796846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9" t="27184" r="8734" b="46725"/>
          <a:stretch/>
        </p:blipFill>
        <p:spPr>
          <a:xfrm>
            <a:off x="7148508" y="2728761"/>
            <a:ext cx="2595525" cy="130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/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Cattle</m:t>
                      </m:r>
                      <m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prices</m:t>
                      </m:r>
                    </m:oMath>
                  </m:oMathPara>
                </a14:m>
                <a:endParaRPr lang="nl-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blipFill>
                <a:blip r:embed="rId4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8493AA4C-689F-1432-1BE4-40C7B1A13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94"/>
          <a:stretch/>
        </p:blipFill>
        <p:spPr>
          <a:xfrm>
            <a:off x="-28347" y="1355162"/>
            <a:ext cx="299096" cy="5039986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634E15B5-7839-C1A8-53CF-F33ED7FD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3575" b="19834"/>
          <a:stretch/>
        </p:blipFill>
        <p:spPr>
          <a:xfrm>
            <a:off x="302806" y="1275400"/>
            <a:ext cx="10427938" cy="1345793"/>
          </a:xfrm>
          <a:prstGeom prst="rect">
            <a:avLst/>
          </a:prstGeom>
        </p:spPr>
      </p:pic>
      <p:pic>
        <p:nvPicPr>
          <p:cNvPr id="10" name="Picture 9" descr="Chart, surface chart&#10;&#10;Description automatically generated">
            <a:extLst>
              <a:ext uri="{FF2B5EF4-FFF2-40B4-BE49-F238E27FC236}">
                <a16:creationId xmlns:a16="http://schemas.microsoft.com/office/drawing/2014/main" id="{95D53FAC-DF71-8B4F-055D-BE4D90A59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33677" b="72671"/>
          <a:stretch/>
        </p:blipFill>
        <p:spPr>
          <a:xfrm>
            <a:off x="379006" y="2685416"/>
            <a:ext cx="6727124" cy="1377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C7D18-AE3F-9CD2-9349-CF3F9C1304A1}"/>
              </a:ext>
            </a:extLst>
          </p:cNvPr>
          <p:cNvSpPr/>
          <p:nvPr/>
        </p:nvSpPr>
        <p:spPr>
          <a:xfrm>
            <a:off x="9708556" y="1523370"/>
            <a:ext cx="659889" cy="39484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 descr="A herd of cattle in a field&#10;&#10;Description automatically generated with low confidence">
            <a:extLst>
              <a:ext uri="{FF2B5EF4-FFF2-40B4-BE49-F238E27FC236}">
                <a16:creationId xmlns:a16="http://schemas.microsoft.com/office/drawing/2014/main" id="{B6759076-A09A-F384-A2CF-A30008D8C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2" y="2876541"/>
            <a:ext cx="1729270" cy="1152847"/>
          </a:xfrm>
          <a:prstGeom prst="rect">
            <a:avLst/>
          </a:prstGeom>
        </p:spPr>
      </p:pic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4513E024-AE20-E979-4761-C095C5546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0" r="8724" b="72742"/>
          <a:stretch/>
        </p:blipFill>
        <p:spPr>
          <a:xfrm>
            <a:off x="7172968" y="4203065"/>
            <a:ext cx="2583594" cy="1373792"/>
          </a:xfrm>
          <a:prstGeom prst="rect">
            <a:avLst/>
          </a:prstGeom>
        </p:spPr>
      </p:pic>
      <p:pic>
        <p:nvPicPr>
          <p:cNvPr id="14" name="Picture 13" descr="Chart, surface chart&#10;&#10;Description automatically generated">
            <a:extLst>
              <a:ext uri="{FF2B5EF4-FFF2-40B4-BE49-F238E27FC236}">
                <a16:creationId xmlns:a16="http://schemas.microsoft.com/office/drawing/2014/main" id="{9A3E2F81-CAC7-2DE6-1B09-4C292F26D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7386" r="33405" b="46983"/>
          <a:stretch/>
        </p:blipFill>
        <p:spPr>
          <a:xfrm>
            <a:off x="344277" y="4261557"/>
            <a:ext cx="6778702" cy="1291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832AA-861C-9FC8-276E-B08A86D7D1B1}"/>
              </a:ext>
            </a:extLst>
          </p:cNvPr>
          <p:cNvSpPr/>
          <p:nvPr/>
        </p:nvSpPr>
        <p:spPr>
          <a:xfrm>
            <a:off x="6501301" y="1597967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70A9F-100B-CE5D-6DC8-F91B7C277A37}"/>
              </a:ext>
            </a:extLst>
          </p:cNvPr>
          <p:cNvSpPr/>
          <p:nvPr/>
        </p:nvSpPr>
        <p:spPr>
          <a:xfrm>
            <a:off x="3233640" y="1592865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3B6A9D-2D1F-D723-103F-B2CF099C661C}"/>
              </a:ext>
            </a:extLst>
          </p:cNvPr>
          <p:cNvSpPr/>
          <p:nvPr/>
        </p:nvSpPr>
        <p:spPr>
          <a:xfrm>
            <a:off x="657453" y="1274835"/>
            <a:ext cx="11194953" cy="1388481"/>
          </a:xfrm>
          <a:prstGeom prst="roundRect">
            <a:avLst/>
          </a:prstGeom>
          <a:noFill/>
          <a:ln w="38100">
            <a:solidFill>
              <a:srgbClr val="453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" name="Picture 34" descr="A picture containing outdoor, ground, sky, grass&#10;&#10;Description automatically generated">
            <a:extLst>
              <a:ext uri="{FF2B5EF4-FFF2-40B4-BE49-F238E27FC236}">
                <a16:creationId xmlns:a16="http://schemas.microsoft.com/office/drawing/2014/main" id="{A29D7310-B1BB-AAC1-00F3-70E409B19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05" y="4372912"/>
            <a:ext cx="1729270" cy="1152847"/>
          </a:xfrm>
          <a:prstGeom prst="rect">
            <a:avLst/>
          </a:prstGeom>
        </p:spPr>
      </p:pic>
      <p:pic>
        <p:nvPicPr>
          <p:cNvPr id="37" name="Picture 36" descr="A grassy area with trees in it&#10;&#10;Description automatically generated with low confidence">
            <a:extLst>
              <a:ext uri="{FF2B5EF4-FFF2-40B4-BE49-F238E27FC236}">
                <a16:creationId xmlns:a16="http://schemas.microsoft.com/office/drawing/2014/main" id="{FFDB36CF-379B-3347-B0E4-28E047143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26" y="1429041"/>
            <a:ext cx="1724716" cy="115160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41BE35-2D27-0EB3-3C58-CED29DBB47B2}"/>
              </a:ext>
            </a:extLst>
          </p:cNvPr>
          <p:cNvSpPr/>
          <p:nvPr/>
        </p:nvSpPr>
        <p:spPr>
          <a:xfrm>
            <a:off x="657453" y="2733188"/>
            <a:ext cx="11205092" cy="1422105"/>
          </a:xfrm>
          <a:prstGeom prst="roundRect">
            <a:avLst/>
          </a:prstGeom>
          <a:noFill/>
          <a:ln w="38100">
            <a:solidFill>
              <a:srgbClr val="84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39" descr="Chart, surface chart&#10;&#10;Description automatically generated">
            <a:extLst>
              <a:ext uri="{FF2B5EF4-FFF2-40B4-BE49-F238E27FC236}">
                <a16:creationId xmlns:a16="http://schemas.microsoft.com/office/drawing/2014/main" id="{50297C5C-3988-CD5E-E498-FA15D92B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80046" b="10167"/>
          <a:stretch/>
        </p:blipFill>
        <p:spPr>
          <a:xfrm>
            <a:off x="302806" y="5718995"/>
            <a:ext cx="10427938" cy="4953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FF557A0-0F2F-B82A-5357-27E974D4BF41}"/>
              </a:ext>
            </a:extLst>
          </p:cNvPr>
          <p:cNvSpPr/>
          <p:nvPr/>
        </p:nvSpPr>
        <p:spPr>
          <a:xfrm>
            <a:off x="8052430" y="5996970"/>
            <a:ext cx="3808417" cy="617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F0D0F4-2496-72E6-3916-FB75687FC89B}"/>
              </a:ext>
            </a:extLst>
          </p:cNvPr>
          <p:cNvSpPr/>
          <p:nvPr/>
        </p:nvSpPr>
        <p:spPr>
          <a:xfrm>
            <a:off x="657453" y="4207764"/>
            <a:ext cx="11194953" cy="1484541"/>
          </a:xfrm>
          <a:prstGeom prst="roundRect">
            <a:avLst/>
          </a:prstGeom>
          <a:noFill/>
          <a:ln w="38100">
            <a:solidFill>
              <a:srgbClr val="C5A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D899B5-6D71-8C3F-326F-73286ADE75AE}"/>
              </a:ext>
            </a:extLst>
          </p:cNvPr>
          <p:cNvSpPr/>
          <p:nvPr/>
        </p:nvSpPr>
        <p:spPr>
          <a:xfrm>
            <a:off x="368253" y="4188281"/>
            <a:ext cx="11707334" cy="1580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3C52E7-94A5-4F35-8708-B29D4AB78350}"/>
              </a:ext>
            </a:extLst>
          </p:cNvPr>
          <p:cNvSpPr/>
          <p:nvPr/>
        </p:nvSpPr>
        <p:spPr>
          <a:xfrm>
            <a:off x="379006" y="1207957"/>
            <a:ext cx="11820860" cy="1501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91B1A1-9F4C-A84C-7E70-DB53775DB555}"/>
              </a:ext>
            </a:extLst>
          </p:cNvPr>
          <p:cNvSpPr/>
          <p:nvPr/>
        </p:nvSpPr>
        <p:spPr>
          <a:xfrm>
            <a:off x="254727" y="68114"/>
            <a:ext cx="11820860" cy="684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“Below-normal’’ seasonal rainfall leads to a constellation of drought impacts</a:t>
            </a:r>
            <a:endParaRPr lang="nl-NL" sz="2400" b="1" dirty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96256-FD4D-B50F-A1D0-6006758CF3E9}"/>
              </a:ext>
            </a:extLst>
          </p:cNvPr>
          <p:cNvSpPr txBox="1"/>
          <p:nvPr/>
        </p:nvSpPr>
        <p:spPr>
          <a:xfrm>
            <a:off x="2962507" y="857685"/>
            <a:ext cx="611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368B"/>
                </a:solidFill>
                <a:effectLst/>
                <a:uLnTx/>
                <a:uFillTx/>
                <a:ea typeface="+mn-ea"/>
                <a:cs typeface="+mn-cs"/>
              </a:rPr>
              <a:t>Direct livestock impacts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5368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D8DC9-86DA-4D7E-7BFA-28CA7FB95A9A}"/>
              </a:ext>
            </a:extLst>
          </p:cNvPr>
          <p:cNvGrpSpPr/>
          <p:nvPr/>
        </p:nvGrpSpPr>
        <p:grpSpPr>
          <a:xfrm>
            <a:off x="8865196" y="6023448"/>
            <a:ext cx="3050552" cy="821588"/>
            <a:chOff x="10160699" y="5917366"/>
            <a:chExt cx="3050552" cy="821588"/>
          </a:xfrm>
        </p:grpSpPr>
        <p:pic>
          <p:nvPicPr>
            <p:cNvPr id="24" name="Picture 23" descr="Chart, surface chart&#10;&#10;Description automatically generated">
              <a:extLst>
                <a:ext uri="{FF2B5EF4-FFF2-40B4-BE49-F238E27FC236}">
                  <a16:creationId xmlns:a16="http://schemas.microsoft.com/office/drawing/2014/main" id="{1B5C60B4-158C-2C64-C2B5-65A9E4773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EEEEF4"/>
                </a:clrFrom>
                <a:clrTo>
                  <a:srgbClr val="EE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00" t="87012" r="1"/>
            <a:stretch/>
          </p:blipFill>
          <p:spPr>
            <a:xfrm>
              <a:off x="10160699" y="5917366"/>
              <a:ext cx="3050552" cy="8215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7EA97D-B9F2-D933-7556-E25A60BAD8D3}"/>
                </a:ext>
              </a:extLst>
            </p:cNvPr>
            <p:cNvSpPr txBox="1"/>
            <p:nvPr/>
          </p:nvSpPr>
          <p:spPr>
            <a:xfrm>
              <a:off x="10407960" y="5925592"/>
              <a:ext cx="2666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rgbClr val="00486C"/>
                  </a:solidFill>
                </a:rPr>
                <a:t>Below-normal rainfall?</a:t>
              </a:r>
              <a:endPara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486C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B70E31-6C30-F3D4-0C6E-98ACF271F75A}"/>
                </a:ext>
              </a:extLst>
            </p:cNvPr>
            <p:cNvSpPr/>
            <p:nvPr/>
          </p:nvSpPr>
          <p:spPr>
            <a:xfrm>
              <a:off x="10365776" y="5943896"/>
              <a:ext cx="2680084" cy="642921"/>
            </a:xfrm>
            <a:prstGeom prst="rect">
              <a:avLst/>
            </a:prstGeom>
            <a:noFill/>
            <a:ln w="38100">
              <a:solidFill>
                <a:srgbClr val="004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 algn="l" defTabSz="914400" rtl="0" eaLnBrk="1" latinLnBrk="0" hangingPunct="1">
                <a:spcBef>
                  <a:spcPts val="600"/>
                </a:spcBef>
                <a:buClr>
                  <a:srgbClr val="06368B"/>
                </a:buClr>
                <a:buSzPct val="110000"/>
                <a:buFont typeface="Wingdings" pitchFamily="2" charset="2"/>
                <a:buChar char="§"/>
              </a:pPr>
              <a:endParaRPr lang="nl-NL" sz="1800" kern="1200" dirty="0" err="1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" name="Google Shape;178;g1123a9451c2_2_10">
            <a:extLst>
              <a:ext uri="{FF2B5EF4-FFF2-40B4-BE49-F238E27FC236}">
                <a16:creationId xmlns:a16="http://schemas.microsoft.com/office/drawing/2014/main" id="{3D5AC928-203C-EBB3-803D-40C7F206419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36" y="6205914"/>
            <a:ext cx="1143234" cy="601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3B7BD4-AA49-8FA9-F6E5-67F32A400DE5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31" name="Picture 30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27BD0986-8F2F-47E5-C344-68DA9B92C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2E4BBFD-63EC-957B-C2EB-5A39CB1A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BDB858B-8CCA-57BA-B18E-59A6526EA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36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4112123D-81E9-4A93-7B9D-848796846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9" t="27184" r="8734" b="46725"/>
          <a:stretch/>
        </p:blipFill>
        <p:spPr>
          <a:xfrm>
            <a:off x="7148508" y="2728761"/>
            <a:ext cx="2595525" cy="130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/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Cattle</m:t>
                      </m:r>
                      <m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prices</m:t>
                      </m:r>
                    </m:oMath>
                  </m:oMathPara>
                </a14:m>
                <a:endParaRPr lang="nl-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581F4-D97F-2467-92AB-75A74DB6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230" y="2673664"/>
                <a:ext cx="1424635" cy="288000"/>
              </a:xfrm>
              <a:prstGeom prst="rect">
                <a:avLst/>
              </a:prstGeom>
              <a:blipFill>
                <a:blip r:embed="rId4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8493AA4C-689F-1432-1BE4-40C7B1A13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94"/>
          <a:stretch/>
        </p:blipFill>
        <p:spPr>
          <a:xfrm>
            <a:off x="-28347" y="1355162"/>
            <a:ext cx="299096" cy="5039986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634E15B5-7839-C1A8-53CF-F33ED7FD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3575" b="19834"/>
          <a:stretch/>
        </p:blipFill>
        <p:spPr>
          <a:xfrm>
            <a:off x="302806" y="1275400"/>
            <a:ext cx="10427938" cy="1345793"/>
          </a:xfrm>
          <a:prstGeom prst="rect">
            <a:avLst/>
          </a:prstGeom>
        </p:spPr>
      </p:pic>
      <p:pic>
        <p:nvPicPr>
          <p:cNvPr id="10" name="Picture 9" descr="Chart, surface chart&#10;&#10;Description automatically generated">
            <a:extLst>
              <a:ext uri="{FF2B5EF4-FFF2-40B4-BE49-F238E27FC236}">
                <a16:creationId xmlns:a16="http://schemas.microsoft.com/office/drawing/2014/main" id="{95D53FAC-DF71-8B4F-055D-BE4D90A59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33677" b="72671"/>
          <a:stretch/>
        </p:blipFill>
        <p:spPr>
          <a:xfrm>
            <a:off x="379006" y="2685416"/>
            <a:ext cx="6727124" cy="1377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C7D18-AE3F-9CD2-9349-CF3F9C1304A1}"/>
              </a:ext>
            </a:extLst>
          </p:cNvPr>
          <p:cNvSpPr/>
          <p:nvPr/>
        </p:nvSpPr>
        <p:spPr>
          <a:xfrm>
            <a:off x="9708556" y="1523370"/>
            <a:ext cx="659889" cy="39484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 descr="A herd of cattle in a field&#10;&#10;Description automatically generated with low confidence">
            <a:extLst>
              <a:ext uri="{FF2B5EF4-FFF2-40B4-BE49-F238E27FC236}">
                <a16:creationId xmlns:a16="http://schemas.microsoft.com/office/drawing/2014/main" id="{B6759076-A09A-F384-A2CF-A30008D8C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2" y="2876541"/>
            <a:ext cx="1729270" cy="1152847"/>
          </a:xfrm>
          <a:prstGeom prst="rect">
            <a:avLst/>
          </a:prstGeom>
        </p:spPr>
      </p:pic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4513E024-AE20-E979-4761-C095C5546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0" r="8724" b="72742"/>
          <a:stretch/>
        </p:blipFill>
        <p:spPr>
          <a:xfrm>
            <a:off x="7172968" y="4203065"/>
            <a:ext cx="2583594" cy="1373792"/>
          </a:xfrm>
          <a:prstGeom prst="rect">
            <a:avLst/>
          </a:prstGeom>
        </p:spPr>
      </p:pic>
      <p:pic>
        <p:nvPicPr>
          <p:cNvPr id="14" name="Picture 13" descr="Chart, surface chart&#10;&#10;Description automatically generated">
            <a:extLst>
              <a:ext uri="{FF2B5EF4-FFF2-40B4-BE49-F238E27FC236}">
                <a16:creationId xmlns:a16="http://schemas.microsoft.com/office/drawing/2014/main" id="{9A3E2F81-CAC7-2DE6-1B09-4C292F26D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7386" r="33405" b="46983"/>
          <a:stretch/>
        </p:blipFill>
        <p:spPr>
          <a:xfrm>
            <a:off x="344277" y="4261557"/>
            <a:ext cx="6778702" cy="1291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832AA-861C-9FC8-276E-B08A86D7D1B1}"/>
              </a:ext>
            </a:extLst>
          </p:cNvPr>
          <p:cNvSpPr/>
          <p:nvPr/>
        </p:nvSpPr>
        <p:spPr>
          <a:xfrm>
            <a:off x="6501301" y="1597967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70A9F-100B-CE5D-6DC8-F91B7C277A37}"/>
              </a:ext>
            </a:extLst>
          </p:cNvPr>
          <p:cNvSpPr/>
          <p:nvPr/>
        </p:nvSpPr>
        <p:spPr>
          <a:xfrm>
            <a:off x="3233640" y="1592865"/>
            <a:ext cx="596660" cy="38753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3B6A9D-2D1F-D723-103F-B2CF099C661C}"/>
              </a:ext>
            </a:extLst>
          </p:cNvPr>
          <p:cNvSpPr/>
          <p:nvPr/>
        </p:nvSpPr>
        <p:spPr>
          <a:xfrm>
            <a:off x="657453" y="1274835"/>
            <a:ext cx="11194953" cy="1388481"/>
          </a:xfrm>
          <a:prstGeom prst="roundRect">
            <a:avLst/>
          </a:prstGeom>
          <a:noFill/>
          <a:ln w="38100">
            <a:solidFill>
              <a:srgbClr val="453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" name="Picture 34" descr="A picture containing outdoor, ground, sky, grass&#10;&#10;Description automatically generated">
            <a:extLst>
              <a:ext uri="{FF2B5EF4-FFF2-40B4-BE49-F238E27FC236}">
                <a16:creationId xmlns:a16="http://schemas.microsoft.com/office/drawing/2014/main" id="{A29D7310-B1BB-AAC1-00F3-70E409B19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05" y="4372912"/>
            <a:ext cx="1729270" cy="1152847"/>
          </a:xfrm>
          <a:prstGeom prst="rect">
            <a:avLst/>
          </a:prstGeom>
        </p:spPr>
      </p:pic>
      <p:pic>
        <p:nvPicPr>
          <p:cNvPr id="37" name="Picture 36" descr="A grassy area with trees in it&#10;&#10;Description automatically generated with low confidence">
            <a:extLst>
              <a:ext uri="{FF2B5EF4-FFF2-40B4-BE49-F238E27FC236}">
                <a16:creationId xmlns:a16="http://schemas.microsoft.com/office/drawing/2014/main" id="{FFDB36CF-379B-3347-B0E4-28E047143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26" y="1429041"/>
            <a:ext cx="1724716" cy="115160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41BE35-2D27-0EB3-3C58-CED29DBB47B2}"/>
              </a:ext>
            </a:extLst>
          </p:cNvPr>
          <p:cNvSpPr/>
          <p:nvPr/>
        </p:nvSpPr>
        <p:spPr>
          <a:xfrm>
            <a:off x="657453" y="2733188"/>
            <a:ext cx="11205092" cy="1422105"/>
          </a:xfrm>
          <a:prstGeom prst="roundRect">
            <a:avLst/>
          </a:prstGeom>
          <a:noFill/>
          <a:ln w="38100">
            <a:solidFill>
              <a:srgbClr val="84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39" descr="Chart, surface chart&#10;&#10;Description automatically generated">
            <a:extLst>
              <a:ext uri="{FF2B5EF4-FFF2-40B4-BE49-F238E27FC236}">
                <a16:creationId xmlns:a16="http://schemas.microsoft.com/office/drawing/2014/main" id="{50297C5C-3988-CD5E-E498-FA15D92B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80046" b="10167"/>
          <a:stretch/>
        </p:blipFill>
        <p:spPr>
          <a:xfrm>
            <a:off x="302806" y="5718995"/>
            <a:ext cx="10427938" cy="4953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FF557A0-0F2F-B82A-5357-27E974D4BF41}"/>
              </a:ext>
            </a:extLst>
          </p:cNvPr>
          <p:cNvSpPr/>
          <p:nvPr/>
        </p:nvSpPr>
        <p:spPr>
          <a:xfrm>
            <a:off x="8052430" y="5996970"/>
            <a:ext cx="3808417" cy="617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F0D0F4-2496-72E6-3916-FB75687FC89B}"/>
              </a:ext>
            </a:extLst>
          </p:cNvPr>
          <p:cNvSpPr/>
          <p:nvPr/>
        </p:nvSpPr>
        <p:spPr>
          <a:xfrm>
            <a:off x="657453" y="4207764"/>
            <a:ext cx="11194953" cy="1484541"/>
          </a:xfrm>
          <a:prstGeom prst="roundRect">
            <a:avLst/>
          </a:prstGeom>
          <a:noFill/>
          <a:ln w="38100">
            <a:solidFill>
              <a:srgbClr val="C5A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D899B5-6D71-8C3F-326F-73286ADE75AE}"/>
              </a:ext>
            </a:extLst>
          </p:cNvPr>
          <p:cNvSpPr/>
          <p:nvPr/>
        </p:nvSpPr>
        <p:spPr>
          <a:xfrm>
            <a:off x="379006" y="2689342"/>
            <a:ext cx="11707334" cy="148703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3C52E7-94A5-4F35-8708-B29D4AB78350}"/>
              </a:ext>
            </a:extLst>
          </p:cNvPr>
          <p:cNvSpPr/>
          <p:nvPr/>
        </p:nvSpPr>
        <p:spPr>
          <a:xfrm>
            <a:off x="379006" y="1207957"/>
            <a:ext cx="11820860" cy="1501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91B1A1-9F4C-A84C-7E70-DB53775DB555}"/>
              </a:ext>
            </a:extLst>
          </p:cNvPr>
          <p:cNvSpPr/>
          <p:nvPr/>
        </p:nvSpPr>
        <p:spPr>
          <a:xfrm>
            <a:off x="254727" y="68114"/>
            <a:ext cx="11820860" cy="684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“Below-normal’’ seasonal rainfall leads to a constellation of drought impacts</a:t>
            </a:r>
            <a:endParaRPr lang="nl-NL" sz="2400" b="1" dirty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96256-FD4D-B50F-A1D0-6006758CF3E9}"/>
              </a:ext>
            </a:extLst>
          </p:cNvPr>
          <p:cNvSpPr txBox="1"/>
          <p:nvPr/>
        </p:nvSpPr>
        <p:spPr>
          <a:xfrm>
            <a:off x="2962507" y="857685"/>
            <a:ext cx="611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368B"/>
                </a:solidFill>
                <a:effectLst/>
                <a:uLnTx/>
                <a:uFillTx/>
                <a:ea typeface="+mn-ea"/>
                <a:cs typeface="+mn-cs"/>
              </a:rPr>
              <a:t>Direct human impacts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5368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D8DC9-86DA-4D7E-7BFA-28CA7FB95A9A}"/>
              </a:ext>
            </a:extLst>
          </p:cNvPr>
          <p:cNvGrpSpPr/>
          <p:nvPr/>
        </p:nvGrpSpPr>
        <p:grpSpPr>
          <a:xfrm>
            <a:off x="8865196" y="6023448"/>
            <a:ext cx="3050552" cy="821588"/>
            <a:chOff x="10160699" y="5917366"/>
            <a:chExt cx="3050552" cy="821588"/>
          </a:xfrm>
        </p:grpSpPr>
        <p:pic>
          <p:nvPicPr>
            <p:cNvPr id="24" name="Picture 23" descr="Chart, surface chart&#10;&#10;Description automatically generated">
              <a:extLst>
                <a:ext uri="{FF2B5EF4-FFF2-40B4-BE49-F238E27FC236}">
                  <a16:creationId xmlns:a16="http://schemas.microsoft.com/office/drawing/2014/main" id="{1B5C60B4-158C-2C64-C2B5-65A9E4773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EEEEF4"/>
                </a:clrFrom>
                <a:clrTo>
                  <a:srgbClr val="EE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00" t="87012" r="1"/>
            <a:stretch/>
          </p:blipFill>
          <p:spPr>
            <a:xfrm>
              <a:off x="10160699" y="5917366"/>
              <a:ext cx="3050552" cy="8215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7EA97D-B9F2-D933-7556-E25A60BAD8D3}"/>
                </a:ext>
              </a:extLst>
            </p:cNvPr>
            <p:cNvSpPr txBox="1"/>
            <p:nvPr/>
          </p:nvSpPr>
          <p:spPr>
            <a:xfrm>
              <a:off x="10407960" y="5925592"/>
              <a:ext cx="2666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rgbClr val="00486C"/>
                  </a:solidFill>
                </a:rPr>
                <a:t>Below-normal rainfall?</a:t>
              </a:r>
              <a:endPara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486C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B70E31-6C30-F3D4-0C6E-98ACF271F75A}"/>
                </a:ext>
              </a:extLst>
            </p:cNvPr>
            <p:cNvSpPr/>
            <p:nvPr/>
          </p:nvSpPr>
          <p:spPr>
            <a:xfrm>
              <a:off x="10365776" y="5943896"/>
              <a:ext cx="2680084" cy="642921"/>
            </a:xfrm>
            <a:prstGeom prst="rect">
              <a:avLst/>
            </a:prstGeom>
            <a:noFill/>
            <a:ln w="38100">
              <a:solidFill>
                <a:srgbClr val="004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 algn="l" defTabSz="914400" rtl="0" eaLnBrk="1" latinLnBrk="0" hangingPunct="1">
                <a:spcBef>
                  <a:spcPts val="600"/>
                </a:spcBef>
                <a:buClr>
                  <a:srgbClr val="06368B"/>
                </a:buClr>
                <a:buSzPct val="110000"/>
                <a:buFont typeface="Wingdings" pitchFamily="2" charset="2"/>
                <a:buChar char="§"/>
              </a:pPr>
              <a:endParaRPr lang="nl-NL" sz="1800" kern="1200" dirty="0" err="1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" name="Google Shape;178;g1123a9451c2_2_10">
            <a:extLst>
              <a:ext uri="{FF2B5EF4-FFF2-40B4-BE49-F238E27FC236}">
                <a16:creationId xmlns:a16="http://schemas.microsoft.com/office/drawing/2014/main" id="{3D5AC928-203C-EBB3-803D-40C7F206419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36" y="6205914"/>
            <a:ext cx="1143234" cy="601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380B5D4-FD68-D710-C7B9-D0D5E4D82A32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31" name="Picture 30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1274009-9AB4-7D73-4FDF-ABA761C31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CBEFEBD-026D-9DB0-0A6D-8F424A9D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A8CDA0F-9DF2-0F54-F396-C0B419874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69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herd of cattle in a field&#10;&#10;Description automatically generated with low confidence">
            <a:extLst>
              <a:ext uri="{FF2B5EF4-FFF2-40B4-BE49-F238E27FC236}">
                <a16:creationId xmlns:a16="http://schemas.microsoft.com/office/drawing/2014/main" id="{09D51A36-5818-348D-A4F5-6E3AF5247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80" y="2880339"/>
            <a:ext cx="1729270" cy="1152847"/>
          </a:xfrm>
          <a:prstGeom prst="rect">
            <a:avLst/>
          </a:prstGeom>
        </p:spPr>
      </p:pic>
      <p:pic>
        <p:nvPicPr>
          <p:cNvPr id="41" name="Picture 40" descr="A picture containing outdoor, ground, sky, grass&#10;&#10;Description automatically generated">
            <a:extLst>
              <a:ext uri="{FF2B5EF4-FFF2-40B4-BE49-F238E27FC236}">
                <a16:creationId xmlns:a16="http://schemas.microsoft.com/office/drawing/2014/main" id="{AE29244B-5A8E-77F9-1BA3-0F7449AB9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2922656"/>
            <a:ext cx="1729270" cy="1152847"/>
          </a:xfrm>
          <a:prstGeom prst="rect">
            <a:avLst/>
          </a:prstGeom>
        </p:spPr>
      </p:pic>
      <p:pic>
        <p:nvPicPr>
          <p:cNvPr id="42" name="Picture 41" descr="A grassy area with trees in it&#10;&#10;Description automatically generated with low confidence">
            <a:extLst>
              <a:ext uri="{FF2B5EF4-FFF2-40B4-BE49-F238E27FC236}">
                <a16:creationId xmlns:a16="http://schemas.microsoft.com/office/drawing/2014/main" id="{A1D87917-91CB-1DDA-1C7C-559BC43A7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02" y="2898568"/>
            <a:ext cx="1724716" cy="1151608"/>
          </a:xfrm>
          <a:prstGeom prst="rect">
            <a:avLst/>
          </a:prstGeom>
        </p:spPr>
      </p:pic>
      <p:pic>
        <p:nvPicPr>
          <p:cNvPr id="24" name="Picture 23" descr="Chart, scatter chart&#10;&#10;Description automatically generated">
            <a:extLst>
              <a:ext uri="{FF2B5EF4-FFF2-40B4-BE49-F238E27FC236}">
                <a16:creationId xmlns:a16="http://schemas.microsoft.com/office/drawing/2014/main" id="{8FC82722-A75E-4098-826D-968ED69BD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1" r="27596" b="16691"/>
          <a:stretch/>
        </p:blipFill>
        <p:spPr>
          <a:xfrm>
            <a:off x="1415632" y="1967254"/>
            <a:ext cx="9084625" cy="3202028"/>
          </a:xfrm>
          <a:prstGeom prst="rect">
            <a:avLst/>
          </a:prstGeom>
        </p:spPr>
      </p:pic>
      <p:pic>
        <p:nvPicPr>
          <p:cNvPr id="21" name="Google Shape;178;g1123a9451c2_2_10">
            <a:extLst>
              <a:ext uri="{FF2B5EF4-FFF2-40B4-BE49-F238E27FC236}">
                <a16:creationId xmlns:a16="http://schemas.microsoft.com/office/drawing/2014/main" id="{B7F65E1B-40C0-41D8-8EFE-A33DC16B864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2417" y="6256856"/>
            <a:ext cx="1143234" cy="60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85406971-C74F-4E55-B877-0A95A3E34C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84511" r="38763" b="878"/>
          <a:stretch/>
        </p:blipFill>
        <p:spPr>
          <a:xfrm>
            <a:off x="3925042" y="5252763"/>
            <a:ext cx="3955958" cy="866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FED817-C109-4647-8E4A-40AAE8148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746" y="1373506"/>
                <a:ext cx="9868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𝑶𝒄𝒕𝒐𝒃𝒆𝒓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𝑵𝒐𝒗𝒆𝒎𝒃𝒆𝒓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𝑫𝒆𝒄𝒆𝒎𝒃𝒆𝒓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5368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𝑶𝑵𝑫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𝒔𝒆𝒂𝒔𝒐𝒏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5368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FED817-C109-4647-8E4A-40AAE814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46" y="1373506"/>
                <a:ext cx="98680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6B1A47-41FC-4F81-BE16-4ACC1FCE3C59}"/>
                  </a:ext>
                </a:extLst>
              </p:cNvPr>
              <p:cNvSpPr txBox="1"/>
              <p:nvPr/>
            </p:nvSpPr>
            <p:spPr>
              <a:xfrm>
                <a:off x="7672330" y="1092301"/>
                <a:ext cx="6135188" cy="567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chemeClr val="bg1"/>
                    </a:solidFill>
                    <a:cs typeface="Arial" pitchFamily="34" charset="0"/>
                  </a:rPr>
                  <a:t>Potential Economic Value (PEV)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536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6B1A47-41FC-4F81-BE16-4ACC1FCE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330" y="1092301"/>
                <a:ext cx="6135188" cy="567976"/>
              </a:xfrm>
              <a:prstGeom prst="rect">
                <a:avLst/>
              </a:prstGeom>
              <a:blipFill>
                <a:blip r:embed="rId10"/>
                <a:stretch>
                  <a:fillRect l="-1093" b="-10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972E8F8-41AB-B451-DC40-227A2555B5E1}"/>
              </a:ext>
            </a:extLst>
          </p:cNvPr>
          <p:cNvSpPr txBox="1">
            <a:spLocks/>
          </p:cNvSpPr>
          <p:nvPr/>
        </p:nvSpPr>
        <p:spPr>
          <a:xfrm>
            <a:off x="297297" y="69106"/>
            <a:ext cx="9943983" cy="1008000"/>
          </a:xfrm>
          <a:prstGeom prst="round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The Potential Economic Value (PEV) of SEAS5 rainfall forecasts</a:t>
            </a:r>
          </a:p>
          <a:p>
            <a:pPr>
              <a:lnSpc>
                <a:spcPct val="150000"/>
              </a:lnSpc>
            </a:pPr>
            <a:r>
              <a:rPr lang="en-US" b="0" i="1" dirty="0"/>
              <a:t>	The way to translate forecasts to concrete action triggers </a:t>
            </a:r>
            <a:endParaRPr lang="nl-NL" b="0" i="1" dirty="0"/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5E18A7F8-210E-E212-5EAC-330C931A290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27" y="6285897"/>
            <a:ext cx="3178120" cy="5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41057D01-C7BA-D702-9474-9246A66798F2}"/>
              </a:ext>
            </a:extLst>
          </p:cNvPr>
          <p:cNvSpPr>
            <a:spLocks/>
          </p:cNvSpPr>
          <p:nvPr/>
        </p:nvSpPr>
        <p:spPr>
          <a:xfrm>
            <a:off x="5388705" y="2714455"/>
            <a:ext cx="407279" cy="416402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9D66CBC0-30D4-2288-B5A2-62194AA72718}"/>
              </a:ext>
            </a:extLst>
          </p:cNvPr>
          <p:cNvSpPr>
            <a:spLocks/>
          </p:cNvSpPr>
          <p:nvPr/>
        </p:nvSpPr>
        <p:spPr>
          <a:xfrm>
            <a:off x="6142771" y="3654127"/>
            <a:ext cx="407279" cy="379059"/>
          </a:xfrm>
          <a:prstGeom prst="smileyFac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nl-NL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DD790E-9846-0C49-511C-D1433FDEAB2F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9" name="Picture 8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86EE08C0-7D4B-9B12-0552-E1B81EE5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DF8085B-CD6F-584C-06A9-CDBBB1524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00C26C3F-E3CC-75A9-E037-4C5D25E83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2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CEB05C-A7D4-4D90-AC17-8BD49A8F0DA7}"/>
              </a:ext>
            </a:extLst>
          </p:cNvPr>
          <p:cNvSpPr/>
          <p:nvPr/>
        </p:nvSpPr>
        <p:spPr>
          <a:xfrm>
            <a:off x="0" y="807770"/>
            <a:ext cx="12192000" cy="901342"/>
          </a:xfrm>
          <a:prstGeom prst="rect">
            <a:avLst/>
          </a:prstGeom>
          <a:solidFill>
            <a:srgbClr val="44546A">
              <a:lumMod val="75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22A8B-34F5-49C4-99E2-87DC898AF59F}"/>
              </a:ext>
            </a:extLst>
          </p:cNvPr>
          <p:cNvSpPr txBox="1"/>
          <p:nvPr/>
        </p:nvSpPr>
        <p:spPr>
          <a:xfrm>
            <a:off x="0" y="9160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Thank you for listening! </a:t>
            </a:r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23011" y="3393433"/>
            <a:ext cx="7792720" cy="105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B08F958-1548-A950-9873-7AA159290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8" y="3094242"/>
            <a:ext cx="1815437" cy="1815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63DD2-225B-19D1-AF2F-BC44388A5E20}"/>
              </a:ext>
            </a:extLst>
          </p:cNvPr>
          <p:cNvSpPr txBox="1"/>
          <p:nvPr/>
        </p:nvSpPr>
        <p:spPr>
          <a:xfrm>
            <a:off x="260832" y="5401845"/>
            <a:ext cx="118948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Busker, T. S., de Moel, H., van den Hurk, B., &amp; Aerts, J. C. J. H. (2023). </a:t>
            </a:r>
            <a:r>
              <a:rPr lang="en-US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Impact-Based Seasonal Rainfall Forecasting to Trigger Early Action for Droughts. Science of the Total Environment (under Review). https://doi.org/10.2139/SSRN.4247666</a:t>
            </a:r>
            <a:endParaRPr lang="nl-NL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EFF64-5909-F890-0A74-FFCC89D41AC2}"/>
              </a:ext>
            </a:extLst>
          </p:cNvPr>
          <p:cNvSpPr txBox="1"/>
          <p:nvPr/>
        </p:nvSpPr>
        <p:spPr>
          <a:xfrm>
            <a:off x="363415" y="2702114"/>
            <a:ext cx="4853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The paper</a:t>
            </a:r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EA151D77-E750-7ABF-B891-422A6407D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09" y="3122639"/>
            <a:ext cx="1738920" cy="1738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9DD7F-E588-8742-B0A2-45B0670E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218" y="3122639"/>
            <a:ext cx="3333871" cy="1725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4A2D1F-9BE6-9843-DDCF-DC398E1020EA}"/>
              </a:ext>
            </a:extLst>
          </p:cNvPr>
          <p:cNvSpPr txBox="1"/>
          <p:nvPr/>
        </p:nvSpPr>
        <p:spPr>
          <a:xfrm>
            <a:off x="5999470" y="2713869"/>
            <a:ext cx="582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The DOWN2EARTH project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C717C-5A6B-C0B5-AA92-97C401A74026}"/>
              </a:ext>
            </a:extLst>
          </p:cNvPr>
          <p:cNvSpPr/>
          <p:nvPr/>
        </p:nvSpPr>
        <p:spPr>
          <a:xfrm>
            <a:off x="363416" y="2670323"/>
            <a:ext cx="4853354" cy="24153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AC9CC-27E8-66D1-6E99-1C5F0DB5FD6F}"/>
              </a:ext>
            </a:extLst>
          </p:cNvPr>
          <p:cNvSpPr/>
          <p:nvPr/>
        </p:nvSpPr>
        <p:spPr>
          <a:xfrm>
            <a:off x="5999471" y="2670323"/>
            <a:ext cx="5829113" cy="24153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BE7A6-7967-0FF7-F2D6-28EE409449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933"/>
          <a:stretch/>
        </p:blipFill>
        <p:spPr>
          <a:xfrm>
            <a:off x="2425595" y="3203214"/>
            <a:ext cx="2483484" cy="1597492"/>
          </a:xfrm>
          <a:prstGeom prst="rect">
            <a:avLst/>
          </a:prstGeom>
        </p:spPr>
      </p:pic>
      <p:pic>
        <p:nvPicPr>
          <p:cNvPr id="11" name="Google Shape;178;g1123a9451c2_2_10">
            <a:extLst>
              <a:ext uri="{FF2B5EF4-FFF2-40B4-BE49-F238E27FC236}">
                <a16:creationId xmlns:a16="http://schemas.microsoft.com/office/drawing/2014/main" id="{75486284-6CC5-1CD0-1C06-79B1511824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2417" y="6256856"/>
            <a:ext cx="1143234" cy="60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6;p1">
            <a:extLst>
              <a:ext uri="{FF2B5EF4-FFF2-40B4-BE49-F238E27FC236}">
                <a16:creationId xmlns:a16="http://schemas.microsoft.com/office/drawing/2014/main" id="{8D400417-B52E-422F-D8A6-A132359F14E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7" y="6285897"/>
            <a:ext cx="3178120" cy="547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76A425B-40A3-EBF1-95E5-D4039A2F8653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20" name="Picture 19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8F1D452-413F-19B1-5847-26A9142C5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A582833-336C-F4C5-AB0B-A5E7E321B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E967296-2CB6-C814-6830-2A21A03BE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8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Supplementary material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412CEF-F077-82C7-AFB8-C41F890D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33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F580FB-650C-44A4-ADC5-0191A336BC97}"/>
              </a:ext>
            </a:extLst>
          </p:cNvPr>
          <p:cNvSpPr/>
          <p:nvPr/>
        </p:nvSpPr>
        <p:spPr>
          <a:xfrm>
            <a:off x="901820" y="1805415"/>
            <a:ext cx="9546134" cy="15533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BFFE08-9719-4693-BBD7-C618DA309BC8}"/>
              </a:ext>
            </a:extLst>
          </p:cNvPr>
          <p:cNvSpPr/>
          <p:nvPr/>
        </p:nvSpPr>
        <p:spPr>
          <a:xfrm>
            <a:off x="2508903" y="1769607"/>
            <a:ext cx="2406879" cy="2720551"/>
          </a:xfrm>
          <a:prstGeom prst="rect">
            <a:avLst/>
          </a:prstGeom>
          <a:solidFill>
            <a:srgbClr val="B4C7E7">
              <a:alpha val="2902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CB90E12-01F1-4D1F-984A-04CB502EF0FC}"/>
              </a:ext>
            </a:extLst>
          </p:cNvPr>
          <p:cNvSpPr/>
          <p:nvPr/>
        </p:nvSpPr>
        <p:spPr>
          <a:xfrm rot="5400000">
            <a:off x="3544569" y="2389043"/>
            <a:ext cx="379976" cy="2362013"/>
          </a:xfrm>
          <a:prstGeom prst="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  <a:lumMod val="33000"/>
                </a:srgbClr>
              </a:gs>
              <a:gs pos="10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Seas5 drought early-warning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FA3036-DBE1-4EE6-8C02-F9D3550C7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10979"/>
              </p:ext>
            </p:extLst>
          </p:nvPr>
        </p:nvGraphicFramePr>
        <p:xfrm>
          <a:off x="893547" y="4502462"/>
          <a:ext cx="9624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3">
                  <a:extLst>
                    <a:ext uri="{9D8B030D-6E8A-4147-A177-3AD203B41FA5}">
                      <a16:colId xmlns:a16="http://schemas.microsoft.com/office/drawing/2014/main" val="980023307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3605606767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499686561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2080244033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3082536706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2978161526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3802184991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959385156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3643694365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2767567016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4005577137"/>
                    </a:ext>
                  </a:extLst>
                </a:gridCol>
                <a:gridCol w="802043">
                  <a:extLst>
                    <a:ext uri="{9D8B030D-6E8A-4147-A177-3AD203B41FA5}">
                      <a16:colId xmlns:a16="http://schemas.microsoft.com/office/drawing/2014/main" val="237911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January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February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March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April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May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June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July 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August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September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October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November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December</a:t>
                      </a:r>
                      <a:endParaRPr lang="nl-NL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27490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159518-907F-4B7F-8BDB-F8A3FEE4C03E}"/>
              </a:ext>
            </a:extLst>
          </p:cNvPr>
          <p:cNvCxnSpPr>
            <a:cxnSpLocks/>
          </p:cNvCxnSpPr>
          <p:nvPr/>
        </p:nvCxnSpPr>
        <p:spPr>
          <a:xfrm flipV="1">
            <a:off x="901820" y="1826692"/>
            <a:ext cx="1" cy="15132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C3A7392-3EC5-4000-B99C-AB13C885E2C8}"/>
              </a:ext>
            </a:extLst>
          </p:cNvPr>
          <p:cNvSpPr txBox="1"/>
          <p:nvPr/>
        </p:nvSpPr>
        <p:spPr>
          <a:xfrm rot="16200000">
            <a:off x="-391179" y="2321060"/>
            <a:ext cx="176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xpenses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(€)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0F67BF-AF39-4221-B884-F457DAA5BDE6}"/>
              </a:ext>
            </a:extLst>
          </p:cNvPr>
          <p:cNvSpPr/>
          <p:nvPr/>
        </p:nvSpPr>
        <p:spPr>
          <a:xfrm>
            <a:off x="8127600" y="1837837"/>
            <a:ext cx="2377340" cy="2720551"/>
          </a:xfrm>
          <a:prstGeom prst="rect">
            <a:avLst/>
          </a:prstGeom>
          <a:solidFill>
            <a:srgbClr val="B4C7E7">
              <a:alpha val="2902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A99970-84FA-4D38-8045-5D1DA946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50" y="4844457"/>
            <a:ext cx="496330" cy="49633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03FCEB74-97FF-4D92-B821-3AB561157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97" y="4987003"/>
            <a:ext cx="194550" cy="1945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38BDA8-520B-41B2-B64F-09D4D426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17" y="4885606"/>
            <a:ext cx="496330" cy="4963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91819F-1F11-47D8-BBA4-6F51F9083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04" y="4911477"/>
            <a:ext cx="496330" cy="4963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9940DCD-D2C5-44DA-BC63-F8689ED0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65" y="4904016"/>
            <a:ext cx="496330" cy="496330"/>
          </a:xfrm>
          <a:prstGeom prst="rect">
            <a:avLst/>
          </a:prstGeom>
        </p:spPr>
      </p:pic>
      <p:pic>
        <p:nvPicPr>
          <p:cNvPr id="51" name="Picture 5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90E5CE8-8687-48AC-9847-6DB8672C5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48" y="5023715"/>
            <a:ext cx="225606" cy="225606"/>
          </a:xfrm>
          <a:prstGeom prst="rect">
            <a:avLst/>
          </a:prstGeom>
        </p:spPr>
      </p:pic>
      <p:pic>
        <p:nvPicPr>
          <p:cNvPr id="52" name="Picture 5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5F474C61-153A-4988-B1CC-82B7BA59F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627" y="5039359"/>
            <a:ext cx="225606" cy="225606"/>
          </a:xfrm>
          <a:prstGeom prst="rect">
            <a:avLst/>
          </a:prstGeom>
        </p:spPr>
      </p:pic>
      <p:pic>
        <p:nvPicPr>
          <p:cNvPr id="53" name="Picture 5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899D708-284B-49E8-A484-60BE52F1B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66" y="5045242"/>
            <a:ext cx="225606" cy="2256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73266D-ED94-4441-9805-F36678A4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8" y="4845084"/>
            <a:ext cx="496330" cy="49633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BA606428-2046-48BD-91B8-DC50C69D9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45" y="4987630"/>
            <a:ext cx="194550" cy="1945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D3CF1EB-DD47-43D0-B429-79224A32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98" y="4874007"/>
            <a:ext cx="496330" cy="49633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20D287A-3F4D-417E-BFA7-7B6FC3D2A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45" y="5016553"/>
            <a:ext cx="194550" cy="194550"/>
          </a:xfrm>
          <a:prstGeom prst="rect">
            <a:avLst/>
          </a:prstGeom>
        </p:spPr>
      </p:pic>
      <p:pic>
        <p:nvPicPr>
          <p:cNvPr id="59" name="Picture 5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38BA4DF-4F5D-43B0-996A-184F4D23E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9" y="4893309"/>
            <a:ext cx="496800" cy="496800"/>
          </a:xfrm>
          <a:prstGeom prst="rect">
            <a:avLst/>
          </a:prstGeom>
        </p:spPr>
      </p:pic>
      <p:pic>
        <p:nvPicPr>
          <p:cNvPr id="60" name="Picture 59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309F5A7C-B300-48F0-8BBB-0BDCCFF3F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1" y="4911007"/>
            <a:ext cx="496800" cy="496800"/>
          </a:xfrm>
          <a:prstGeom prst="rect">
            <a:avLst/>
          </a:prstGeom>
        </p:spPr>
      </p:pic>
      <p:pic>
        <p:nvPicPr>
          <p:cNvPr id="61" name="Picture 60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13A34BBA-A82C-40DB-A73D-DA6D54C52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30" y="4865428"/>
            <a:ext cx="496800" cy="496800"/>
          </a:xfrm>
          <a:prstGeom prst="rect">
            <a:avLst/>
          </a:prstGeom>
        </p:spPr>
      </p:pic>
      <p:pic>
        <p:nvPicPr>
          <p:cNvPr id="62" name="Picture 6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40EE54A-FE63-443D-A1B2-C884E45B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19" y="4857031"/>
            <a:ext cx="496800" cy="496800"/>
          </a:xfrm>
          <a:prstGeom prst="rect">
            <a:avLst/>
          </a:prstGeom>
        </p:spPr>
      </p:pic>
      <p:pic>
        <p:nvPicPr>
          <p:cNvPr id="63" name="Picture 62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7FF2D3ED-4FBD-4EBF-AD71-6AE31BEF9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7" y="4844971"/>
            <a:ext cx="496800" cy="496800"/>
          </a:xfrm>
          <a:prstGeom prst="rect">
            <a:avLst/>
          </a:prstGeom>
        </p:spPr>
      </p:pic>
      <p:pic>
        <p:nvPicPr>
          <p:cNvPr id="64" name="Picture 6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1A8C3991-C6B4-491F-AE52-88AEE6664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30" y="4853377"/>
            <a:ext cx="496800" cy="496800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4B5AB12-4C1D-46E4-AFB7-D34A92497394}"/>
              </a:ext>
            </a:extLst>
          </p:cNvPr>
          <p:cNvSpPr/>
          <p:nvPr/>
        </p:nvSpPr>
        <p:spPr>
          <a:xfrm>
            <a:off x="2988614" y="1837837"/>
            <a:ext cx="7402420" cy="1514475"/>
          </a:xfrm>
          <a:custGeom>
            <a:avLst/>
            <a:gdLst>
              <a:gd name="connsiteX0" fmla="*/ 0 w 8839200"/>
              <a:gd name="connsiteY0" fmla="*/ 1352550 h 1514475"/>
              <a:gd name="connsiteX1" fmla="*/ 647700 w 8839200"/>
              <a:gd name="connsiteY1" fmla="*/ 1076325 h 1514475"/>
              <a:gd name="connsiteX2" fmla="*/ 1400175 w 8839200"/>
              <a:gd name="connsiteY2" fmla="*/ 723900 h 1514475"/>
              <a:gd name="connsiteX3" fmla="*/ 2095500 w 8839200"/>
              <a:gd name="connsiteY3" fmla="*/ 476250 h 1514475"/>
              <a:gd name="connsiteX4" fmla="*/ 2724150 w 8839200"/>
              <a:gd name="connsiteY4" fmla="*/ 323850 h 1514475"/>
              <a:gd name="connsiteX5" fmla="*/ 3714750 w 8839200"/>
              <a:gd name="connsiteY5" fmla="*/ 209550 h 1514475"/>
              <a:gd name="connsiteX6" fmla="*/ 4867275 w 8839200"/>
              <a:gd name="connsiteY6" fmla="*/ 123825 h 1514475"/>
              <a:gd name="connsiteX7" fmla="*/ 5391150 w 8839200"/>
              <a:gd name="connsiteY7" fmla="*/ 76200 h 1514475"/>
              <a:gd name="connsiteX8" fmla="*/ 5905500 w 8839200"/>
              <a:gd name="connsiteY8" fmla="*/ 0 h 1514475"/>
              <a:gd name="connsiteX9" fmla="*/ 6305550 w 8839200"/>
              <a:gd name="connsiteY9" fmla="*/ 0 h 1514475"/>
              <a:gd name="connsiteX10" fmla="*/ 6858000 w 8839200"/>
              <a:gd name="connsiteY10" fmla="*/ 123825 h 1514475"/>
              <a:gd name="connsiteX11" fmla="*/ 7219950 w 8839200"/>
              <a:gd name="connsiteY11" fmla="*/ 257175 h 1514475"/>
              <a:gd name="connsiteX12" fmla="*/ 7620000 w 8839200"/>
              <a:gd name="connsiteY12" fmla="*/ 476250 h 1514475"/>
              <a:gd name="connsiteX13" fmla="*/ 8286750 w 8839200"/>
              <a:gd name="connsiteY13" fmla="*/ 895350 h 1514475"/>
              <a:gd name="connsiteX14" fmla="*/ 8839200 w 8839200"/>
              <a:gd name="connsiteY14" fmla="*/ 1247775 h 1514475"/>
              <a:gd name="connsiteX15" fmla="*/ 8839200 w 8839200"/>
              <a:gd name="connsiteY15" fmla="*/ 1514475 h 1514475"/>
              <a:gd name="connsiteX16" fmla="*/ 8562975 w 8839200"/>
              <a:gd name="connsiteY16" fmla="*/ 1428750 h 1514475"/>
              <a:gd name="connsiteX17" fmla="*/ 7905750 w 8839200"/>
              <a:gd name="connsiteY17" fmla="*/ 1209675 h 1514475"/>
              <a:gd name="connsiteX18" fmla="*/ 7362825 w 8839200"/>
              <a:gd name="connsiteY18" fmla="*/ 981075 h 1514475"/>
              <a:gd name="connsiteX19" fmla="*/ 6877050 w 8839200"/>
              <a:gd name="connsiteY19" fmla="*/ 723900 h 1514475"/>
              <a:gd name="connsiteX20" fmla="*/ 6229350 w 8839200"/>
              <a:gd name="connsiteY20" fmla="*/ 542925 h 1514475"/>
              <a:gd name="connsiteX21" fmla="*/ 6029325 w 8839200"/>
              <a:gd name="connsiteY21" fmla="*/ 523875 h 1514475"/>
              <a:gd name="connsiteX22" fmla="*/ 5353050 w 8839200"/>
              <a:gd name="connsiteY22" fmla="*/ 552450 h 1514475"/>
              <a:gd name="connsiteX23" fmla="*/ 3067050 w 8839200"/>
              <a:gd name="connsiteY23" fmla="*/ 752475 h 1514475"/>
              <a:gd name="connsiteX24" fmla="*/ 2162175 w 8839200"/>
              <a:gd name="connsiteY24" fmla="*/ 866775 h 1514475"/>
              <a:gd name="connsiteX25" fmla="*/ 942975 w 8839200"/>
              <a:gd name="connsiteY25" fmla="*/ 1143000 h 1514475"/>
              <a:gd name="connsiteX26" fmla="*/ 0 w 8839200"/>
              <a:gd name="connsiteY26" fmla="*/ 1352550 h 1514475"/>
              <a:gd name="connsiteX0" fmla="*/ 0 w 8839200"/>
              <a:gd name="connsiteY0" fmla="*/ 1352550 h 1514475"/>
              <a:gd name="connsiteX1" fmla="*/ 647700 w 8839200"/>
              <a:gd name="connsiteY1" fmla="*/ 1076325 h 1514475"/>
              <a:gd name="connsiteX2" fmla="*/ 1400175 w 8839200"/>
              <a:gd name="connsiteY2" fmla="*/ 723900 h 1514475"/>
              <a:gd name="connsiteX3" fmla="*/ 2040731 w 8839200"/>
              <a:gd name="connsiteY3" fmla="*/ 481012 h 1514475"/>
              <a:gd name="connsiteX4" fmla="*/ 2724150 w 8839200"/>
              <a:gd name="connsiteY4" fmla="*/ 323850 h 1514475"/>
              <a:gd name="connsiteX5" fmla="*/ 3714750 w 8839200"/>
              <a:gd name="connsiteY5" fmla="*/ 209550 h 1514475"/>
              <a:gd name="connsiteX6" fmla="*/ 4867275 w 8839200"/>
              <a:gd name="connsiteY6" fmla="*/ 123825 h 1514475"/>
              <a:gd name="connsiteX7" fmla="*/ 5391150 w 8839200"/>
              <a:gd name="connsiteY7" fmla="*/ 76200 h 1514475"/>
              <a:gd name="connsiteX8" fmla="*/ 5905500 w 8839200"/>
              <a:gd name="connsiteY8" fmla="*/ 0 h 1514475"/>
              <a:gd name="connsiteX9" fmla="*/ 6305550 w 8839200"/>
              <a:gd name="connsiteY9" fmla="*/ 0 h 1514475"/>
              <a:gd name="connsiteX10" fmla="*/ 6858000 w 8839200"/>
              <a:gd name="connsiteY10" fmla="*/ 123825 h 1514475"/>
              <a:gd name="connsiteX11" fmla="*/ 7219950 w 8839200"/>
              <a:gd name="connsiteY11" fmla="*/ 257175 h 1514475"/>
              <a:gd name="connsiteX12" fmla="*/ 7620000 w 8839200"/>
              <a:gd name="connsiteY12" fmla="*/ 476250 h 1514475"/>
              <a:gd name="connsiteX13" fmla="*/ 8286750 w 8839200"/>
              <a:gd name="connsiteY13" fmla="*/ 895350 h 1514475"/>
              <a:gd name="connsiteX14" fmla="*/ 8839200 w 8839200"/>
              <a:gd name="connsiteY14" fmla="*/ 1247775 h 1514475"/>
              <a:gd name="connsiteX15" fmla="*/ 8839200 w 8839200"/>
              <a:gd name="connsiteY15" fmla="*/ 1514475 h 1514475"/>
              <a:gd name="connsiteX16" fmla="*/ 8562975 w 8839200"/>
              <a:gd name="connsiteY16" fmla="*/ 1428750 h 1514475"/>
              <a:gd name="connsiteX17" fmla="*/ 7905750 w 8839200"/>
              <a:gd name="connsiteY17" fmla="*/ 1209675 h 1514475"/>
              <a:gd name="connsiteX18" fmla="*/ 7362825 w 8839200"/>
              <a:gd name="connsiteY18" fmla="*/ 981075 h 1514475"/>
              <a:gd name="connsiteX19" fmla="*/ 6877050 w 8839200"/>
              <a:gd name="connsiteY19" fmla="*/ 723900 h 1514475"/>
              <a:gd name="connsiteX20" fmla="*/ 6229350 w 8839200"/>
              <a:gd name="connsiteY20" fmla="*/ 542925 h 1514475"/>
              <a:gd name="connsiteX21" fmla="*/ 6029325 w 8839200"/>
              <a:gd name="connsiteY21" fmla="*/ 523875 h 1514475"/>
              <a:gd name="connsiteX22" fmla="*/ 5353050 w 8839200"/>
              <a:gd name="connsiteY22" fmla="*/ 552450 h 1514475"/>
              <a:gd name="connsiteX23" fmla="*/ 3067050 w 8839200"/>
              <a:gd name="connsiteY23" fmla="*/ 752475 h 1514475"/>
              <a:gd name="connsiteX24" fmla="*/ 2162175 w 8839200"/>
              <a:gd name="connsiteY24" fmla="*/ 866775 h 1514475"/>
              <a:gd name="connsiteX25" fmla="*/ 942975 w 8839200"/>
              <a:gd name="connsiteY25" fmla="*/ 1143000 h 1514475"/>
              <a:gd name="connsiteX26" fmla="*/ 0 w 8839200"/>
              <a:gd name="connsiteY26" fmla="*/ 1352550 h 1514475"/>
              <a:gd name="connsiteX0" fmla="*/ 0 w 8839200"/>
              <a:gd name="connsiteY0" fmla="*/ 1352550 h 1514475"/>
              <a:gd name="connsiteX1" fmla="*/ 647700 w 8839200"/>
              <a:gd name="connsiteY1" fmla="*/ 1076325 h 1514475"/>
              <a:gd name="connsiteX2" fmla="*/ 1400175 w 8839200"/>
              <a:gd name="connsiteY2" fmla="*/ 723900 h 1514475"/>
              <a:gd name="connsiteX3" fmla="*/ 2040731 w 8839200"/>
              <a:gd name="connsiteY3" fmla="*/ 481012 h 1514475"/>
              <a:gd name="connsiteX4" fmla="*/ 2724150 w 8839200"/>
              <a:gd name="connsiteY4" fmla="*/ 323850 h 1514475"/>
              <a:gd name="connsiteX5" fmla="*/ 3714750 w 8839200"/>
              <a:gd name="connsiteY5" fmla="*/ 209550 h 1514475"/>
              <a:gd name="connsiteX6" fmla="*/ 4867275 w 8839200"/>
              <a:gd name="connsiteY6" fmla="*/ 123825 h 1514475"/>
              <a:gd name="connsiteX7" fmla="*/ 5391150 w 8839200"/>
              <a:gd name="connsiteY7" fmla="*/ 76200 h 1514475"/>
              <a:gd name="connsiteX8" fmla="*/ 5905500 w 8839200"/>
              <a:gd name="connsiteY8" fmla="*/ 0 h 1514475"/>
              <a:gd name="connsiteX9" fmla="*/ 6305550 w 8839200"/>
              <a:gd name="connsiteY9" fmla="*/ 0 h 1514475"/>
              <a:gd name="connsiteX10" fmla="*/ 6858000 w 8839200"/>
              <a:gd name="connsiteY10" fmla="*/ 123825 h 1514475"/>
              <a:gd name="connsiteX11" fmla="*/ 7219950 w 8839200"/>
              <a:gd name="connsiteY11" fmla="*/ 257175 h 1514475"/>
              <a:gd name="connsiteX12" fmla="*/ 7620000 w 8839200"/>
              <a:gd name="connsiteY12" fmla="*/ 476250 h 1514475"/>
              <a:gd name="connsiteX13" fmla="*/ 8286750 w 8839200"/>
              <a:gd name="connsiteY13" fmla="*/ 895350 h 1514475"/>
              <a:gd name="connsiteX14" fmla="*/ 8839200 w 8839200"/>
              <a:gd name="connsiteY14" fmla="*/ 1247775 h 1514475"/>
              <a:gd name="connsiteX15" fmla="*/ 8839200 w 8839200"/>
              <a:gd name="connsiteY15" fmla="*/ 1514475 h 1514475"/>
              <a:gd name="connsiteX16" fmla="*/ 8562975 w 8839200"/>
              <a:gd name="connsiteY16" fmla="*/ 1428750 h 1514475"/>
              <a:gd name="connsiteX17" fmla="*/ 7905750 w 8839200"/>
              <a:gd name="connsiteY17" fmla="*/ 1209675 h 1514475"/>
              <a:gd name="connsiteX18" fmla="*/ 7362825 w 8839200"/>
              <a:gd name="connsiteY18" fmla="*/ 981075 h 1514475"/>
              <a:gd name="connsiteX19" fmla="*/ 6905485 w 8839200"/>
              <a:gd name="connsiteY19" fmla="*/ 700088 h 1514475"/>
              <a:gd name="connsiteX20" fmla="*/ 6229350 w 8839200"/>
              <a:gd name="connsiteY20" fmla="*/ 542925 h 1514475"/>
              <a:gd name="connsiteX21" fmla="*/ 6029325 w 8839200"/>
              <a:gd name="connsiteY21" fmla="*/ 523875 h 1514475"/>
              <a:gd name="connsiteX22" fmla="*/ 5353050 w 8839200"/>
              <a:gd name="connsiteY22" fmla="*/ 552450 h 1514475"/>
              <a:gd name="connsiteX23" fmla="*/ 3067050 w 8839200"/>
              <a:gd name="connsiteY23" fmla="*/ 752475 h 1514475"/>
              <a:gd name="connsiteX24" fmla="*/ 2162175 w 8839200"/>
              <a:gd name="connsiteY24" fmla="*/ 866775 h 1514475"/>
              <a:gd name="connsiteX25" fmla="*/ 942975 w 8839200"/>
              <a:gd name="connsiteY25" fmla="*/ 1143000 h 1514475"/>
              <a:gd name="connsiteX26" fmla="*/ 0 w 8839200"/>
              <a:gd name="connsiteY26" fmla="*/ 1352550 h 1514475"/>
              <a:gd name="connsiteX0" fmla="*/ 0 w 8839200"/>
              <a:gd name="connsiteY0" fmla="*/ 1352550 h 1514475"/>
              <a:gd name="connsiteX1" fmla="*/ 647700 w 8839200"/>
              <a:gd name="connsiteY1" fmla="*/ 1076325 h 1514475"/>
              <a:gd name="connsiteX2" fmla="*/ 1400175 w 8839200"/>
              <a:gd name="connsiteY2" fmla="*/ 723900 h 1514475"/>
              <a:gd name="connsiteX3" fmla="*/ 2040731 w 8839200"/>
              <a:gd name="connsiteY3" fmla="*/ 481012 h 1514475"/>
              <a:gd name="connsiteX4" fmla="*/ 2724150 w 8839200"/>
              <a:gd name="connsiteY4" fmla="*/ 323850 h 1514475"/>
              <a:gd name="connsiteX5" fmla="*/ 3714750 w 8839200"/>
              <a:gd name="connsiteY5" fmla="*/ 209550 h 1514475"/>
              <a:gd name="connsiteX6" fmla="*/ 4867275 w 8839200"/>
              <a:gd name="connsiteY6" fmla="*/ 123825 h 1514475"/>
              <a:gd name="connsiteX7" fmla="*/ 5391150 w 8839200"/>
              <a:gd name="connsiteY7" fmla="*/ 76200 h 1514475"/>
              <a:gd name="connsiteX8" fmla="*/ 5905500 w 8839200"/>
              <a:gd name="connsiteY8" fmla="*/ 0 h 1514475"/>
              <a:gd name="connsiteX9" fmla="*/ 6305550 w 8839200"/>
              <a:gd name="connsiteY9" fmla="*/ 0 h 1514475"/>
              <a:gd name="connsiteX10" fmla="*/ 6858000 w 8839200"/>
              <a:gd name="connsiteY10" fmla="*/ 123825 h 1514475"/>
              <a:gd name="connsiteX11" fmla="*/ 7219950 w 8839200"/>
              <a:gd name="connsiteY11" fmla="*/ 257175 h 1514475"/>
              <a:gd name="connsiteX12" fmla="*/ 7620000 w 8839200"/>
              <a:gd name="connsiteY12" fmla="*/ 476250 h 1514475"/>
              <a:gd name="connsiteX13" fmla="*/ 8286750 w 8839200"/>
              <a:gd name="connsiteY13" fmla="*/ 895350 h 1514475"/>
              <a:gd name="connsiteX14" fmla="*/ 8839200 w 8839200"/>
              <a:gd name="connsiteY14" fmla="*/ 1247775 h 1514475"/>
              <a:gd name="connsiteX15" fmla="*/ 8839200 w 8839200"/>
              <a:gd name="connsiteY15" fmla="*/ 1514475 h 1514475"/>
              <a:gd name="connsiteX16" fmla="*/ 8562975 w 8839200"/>
              <a:gd name="connsiteY16" fmla="*/ 1428750 h 1514475"/>
              <a:gd name="connsiteX17" fmla="*/ 7905750 w 8839200"/>
              <a:gd name="connsiteY17" fmla="*/ 1209675 h 1514475"/>
              <a:gd name="connsiteX18" fmla="*/ 7425381 w 8839200"/>
              <a:gd name="connsiteY18" fmla="*/ 981075 h 1514475"/>
              <a:gd name="connsiteX19" fmla="*/ 6905485 w 8839200"/>
              <a:gd name="connsiteY19" fmla="*/ 700088 h 1514475"/>
              <a:gd name="connsiteX20" fmla="*/ 6229350 w 8839200"/>
              <a:gd name="connsiteY20" fmla="*/ 542925 h 1514475"/>
              <a:gd name="connsiteX21" fmla="*/ 6029325 w 8839200"/>
              <a:gd name="connsiteY21" fmla="*/ 523875 h 1514475"/>
              <a:gd name="connsiteX22" fmla="*/ 5353050 w 8839200"/>
              <a:gd name="connsiteY22" fmla="*/ 552450 h 1514475"/>
              <a:gd name="connsiteX23" fmla="*/ 3067050 w 8839200"/>
              <a:gd name="connsiteY23" fmla="*/ 752475 h 1514475"/>
              <a:gd name="connsiteX24" fmla="*/ 2162175 w 8839200"/>
              <a:gd name="connsiteY24" fmla="*/ 866775 h 1514475"/>
              <a:gd name="connsiteX25" fmla="*/ 942975 w 8839200"/>
              <a:gd name="connsiteY25" fmla="*/ 1143000 h 1514475"/>
              <a:gd name="connsiteX26" fmla="*/ 0 w 8839200"/>
              <a:gd name="connsiteY26" fmla="*/ 13525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839200" h="1514475">
                <a:moveTo>
                  <a:pt x="0" y="1352550"/>
                </a:moveTo>
                <a:lnTo>
                  <a:pt x="647700" y="1076325"/>
                </a:lnTo>
                <a:lnTo>
                  <a:pt x="1400175" y="723900"/>
                </a:lnTo>
                <a:lnTo>
                  <a:pt x="2040731" y="481012"/>
                </a:lnTo>
                <a:lnTo>
                  <a:pt x="2724150" y="323850"/>
                </a:lnTo>
                <a:lnTo>
                  <a:pt x="3714750" y="209550"/>
                </a:lnTo>
                <a:lnTo>
                  <a:pt x="4867275" y="123825"/>
                </a:lnTo>
                <a:lnTo>
                  <a:pt x="5391150" y="76200"/>
                </a:lnTo>
                <a:lnTo>
                  <a:pt x="5905500" y="0"/>
                </a:lnTo>
                <a:lnTo>
                  <a:pt x="6305550" y="0"/>
                </a:lnTo>
                <a:lnTo>
                  <a:pt x="6858000" y="123825"/>
                </a:lnTo>
                <a:lnTo>
                  <a:pt x="7219950" y="257175"/>
                </a:lnTo>
                <a:lnTo>
                  <a:pt x="7620000" y="476250"/>
                </a:lnTo>
                <a:lnTo>
                  <a:pt x="8286750" y="895350"/>
                </a:lnTo>
                <a:lnTo>
                  <a:pt x="8839200" y="1247775"/>
                </a:lnTo>
                <a:lnTo>
                  <a:pt x="8839200" y="1514475"/>
                </a:lnTo>
                <a:lnTo>
                  <a:pt x="8562975" y="1428750"/>
                </a:lnTo>
                <a:lnTo>
                  <a:pt x="7905750" y="1209675"/>
                </a:lnTo>
                <a:lnTo>
                  <a:pt x="7425381" y="981075"/>
                </a:lnTo>
                <a:lnTo>
                  <a:pt x="6905485" y="700088"/>
                </a:lnTo>
                <a:lnTo>
                  <a:pt x="6229350" y="542925"/>
                </a:lnTo>
                <a:lnTo>
                  <a:pt x="6029325" y="523875"/>
                </a:lnTo>
                <a:lnTo>
                  <a:pt x="5353050" y="552450"/>
                </a:lnTo>
                <a:lnTo>
                  <a:pt x="3067050" y="752475"/>
                </a:lnTo>
                <a:lnTo>
                  <a:pt x="2162175" y="866775"/>
                </a:lnTo>
                <a:lnTo>
                  <a:pt x="942975" y="1143000"/>
                </a:lnTo>
                <a:lnTo>
                  <a:pt x="0" y="135255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6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70B28B9-FDFA-43B5-BB90-A8F217C8B83A}"/>
              </a:ext>
            </a:extLst>
          </p:cNvPr>
          <p:cNvSpPr/>
          <p:nvPr/>
        </p:nvSpPr>
        <p:spPr>
          <a:xfrm rot="21420809">
            <a:off x="1587521" y="2528832"/>
            <a:ext cx="1430093" cy="811830"/>
          </a:xfrm>
          <a:custGeom>
            <a:avLst/>
            <a:gdLst>
              <a:gd name="connsiteX0" fmla="*/ 0 w 1495425"/>
              <a:gd name="connsiteY0" fmla="*/ 1364456 h 1381125"/>
              <a:gd name="connsiteX1" fmla="*/ 111918 w 1495425"/>
              <a:gd name="connsiteY1" fmla="*/ 1326356 h 1381125"/>
              <a:gd name="connsiteX2" fmla="*/ 211931 w 1495425"/>
              <a:gd name="connsiteY2" fmla="*/ 1181100 h 1381125"/>
              <a:gd name="connsiteX3" fmla="*/ 519112 w 1495425"/>
              <a:gd name="connsiteY3" fmla="*/ 250031 h 1381125"/>
              <a:gd name="connsiteX4" fmla="*/ 647700 w 1495425"/>
              <a:gd name="connsiteY4" fmla="*/ 47625 h 1381125"/>
              <a:gd name="connsiteX5" fmla="*/ 733425 w 1495425"/>
              <a:gd name="connsiteY5" fmla="*/ 0 h 1381125"/>
              <a:gd name="connsiteX6" fmla="*/ 883443 w 1495425"/>
              <a:gd name="connsiteY6" fmla="*/ 71437 h 1381125"/>
              <a:gd name="connsiteX7" fmla="*/ 1012031 w 1495425"/>
              <a:gd name="connsiteY7" fmla="*/ 280987 h 1381125"/>
              <a:gd name="connsiteX8" fmla="*/ 1212056 w 1495425"/>
              <a:gd name="connsiteY8" fmla="*/ 766762 h 1381125"/>
              <a:gd name="connsiteX9" fmla="*/ 1376362 w 1495425"/>
              <a:gd name="connsiteY9" fmla="*/ 1147762 h 1381125"/>
              <a:gd name="connsiteX10" fmla="*/ 1433512 w 1495425"/>
              <a:gd name="connsiteY10" fmla="*/ 1221581 h 1381125"/>
              <a:gd name="connsiteX11" fmla="*/ 1495425 w 1495425"/>
              <a:gd name="connsiteY11" fmla="*/ 1250156 h 1381125"/>
              <a:gd name="connsiteX12" fmla="*/ 1440656 w 1495425"/>
              <a:gd name="connsiteY12" fmla="*/ 1276350 h 1381125"/>
              <a:gd name="connsiteX13" fmla="*/ 1059656 w 1495425"/>
              <a:gd name="connsiteY13" fmla="*/ 1335881 h 1381125"/>
              <a:gd name="connsiteX14" fmla="*/ 654843 w 1495425"/>
              <a:gd name="connsiteY14" fmla="*/ 1378744 h 1381125"/>
              <a:gd name="connsiteX15" fmla="*/ 126206 w 1495425"/>
              <a:gd name="connsiteY15" fmla="*/ 1381125 h 1381125"/>
              <a:gd name="connsiteX16" fmla="*/ 0 w 1495425"/>
              <a:gd name="connsiteY16" fmla="*/ 1364456 h 1381125"/>
              <a:gd name="connsiteX0" fmla="*/ 0 w 1495425"/>
              <a:gd name="connsiteY0" fmla="*/ 1364456 h 1381125"/>
              <a:gd name="connsiteX1" fmla="*/ 111918 w 1495425"/>
              <a:gd name="connsiteY1" fmla="*/ 1326356 h 1381125"/>
              <a:gd name="connsiteX2" fmla="*/ 211931 w 1495425"/>
              <a:gd name="connsiteY2" fmla="*/ 1181100 h 1381125"/>
              <a:gd name="connsiteX3" fmla="*/ 519112 w 1495425"/>
              <a:gd name="connsiteY3" fmla="*/ 250031 h 1381125"/>
              <a:gd name="connsiteX4" fmla="*/ 647700 w 1495425"/>
              <a:gd name="connsiteY4" fmla="*/ 47625 h 1381125"/>
              <a:gd name="connsiteX5" fmla="*/ 733425 w 1495425"/>
              <a:gd name="connsiteY5" fmla="*/ 0 h 1381125"/>
              <a:gd name="connsiteX6" fmla="*/ 883443 w 1495425"/>
              <a:gd name="connsiteY6" fmla="*/ 71437 h 1381125"/>
              <a:gd name="connsiteX7" fmla="*/ 1012031 w 1495425"/>
              <a:gd name="connsiteY7" fmla="*/ 280987 h 1381125"/>
              <a:gd name="connsiteX8" fmla="*/ 1212056 w 1495425"/>
              <a:gd name="connsiteY8" fmla="*/ 766762 h 1381125"/>
              <a:gd name="connsiteX9" fmla="*/ 1376362 w 1495425"/>
              <a:gd name="connsiteY9" fmla="*/ 1147762 h 1381125"/>
              <a:gd name="connsiteX10" fmla="*/ 1408112 w 1495425"/>
              <a:gd name="connsiteY10" fmla="*/ 1167606 h 1381125"/>
              <a:gd name="connsiteX11" fmla="*/ 1495425 w 1495425"/>
              <a:gd name="connsiteY11" fmla="*/ 1250156 h 1381125"/>
              <a:gd name="connsiteX12" fmla="*/ 1440656 w 1495425"/>
              <a:gd name="connsiteY12" fmla="*/ 1276350 h 1381125"/>
              <a:gd name="connsiteX13" fmla="*/ 1059656 w 1495425"/>
              <a:gd name="connsiteY13" fmla="*/ 1335881 h 1381125"/>
              <a:gd name="connsiteX14" fmla="*/ 654843 w 1495425"/>
              <a:gd name="connsiteY14" fmla="*/ 1378744 h 1381125"/>
              <a:gd name="connsiteX15" fmla="*/ 126206 w 1495425"/>
              <a:gd name="connsiteY15" fmla="*/ 1381125 h 1381125"/>
              <a:gd name="connsiteX16" fmla="*/ 0 w 1495425"/>
              <a:gd name="connsiteY16" fmla="*/ 1364456 h 1381125"/>
              <a:gd name="connsiteX0" fmla="*/ 0 w 1495425"/>
              <a:gd name="connsiteY0" fmla="*/ 1364456 h 1381125"/>
              <a:gd name="connsiteX1" fmla="*/ 111918 w 1495425"/>
              <a:gd name="connsiteY1" fmla="*/ 1326356 h 1381125"/>
              <a:gd name="connsiteX2" fmla="*/ 211931 w 1495425"/>
              <a:gd name="connsiteY2" fmla="*/ 1181100 h 1381125"/>
              <a:gd name="connsiteX3" fmla="*/ 519112 w 1495425"/>
              <a:gd name="connsiteY3" fmla="*/ 250031 h 1381125"/>
              <a:gd name="connsiteX4" fmla="*/ 647700 w 1495425"/>
              <a:gd name="connsiteY4" fmla="*/ 47625 h 1381125"/>
              <a:gd name="connsiteX5" fmla="*/ 733425 w 1495425"/>
              <a:gd name="connsiteY5" fmla="*/ 0 h 1381125"/>
              <a:gd name="connsiteX6" fmla="*/ 883443 w 1495425"/>
              <a:gd name="connsiteY6" fmla="*/ 71437 h 1381125"/>
              <a:gd name="connsiteX7" fmla="*/ 1012031 w 1495425"/>
              <a:gd name="connsiteY7" fmla="*/ 280987 h 1381125"/>
              <a:gd name="connsiteX8" fmla="*/ 1212056 w 1495425"/>
              <a:gd name="connsiteY8" fmla="*/ 766762 h 1381125"/>
              <a:gd name="connsiteX9" fmla="*/ 1319212 w 1495425"/>
              <a:gd name="connsiteY9" fmla="*/ 1014412 h 1381125"/>
              <a:gd name="connsiteX10" fmla="*/ 1408112 w 1495425"/>
              <a:gd name="connsiteY10" fmla="*/ 1167606 h 1381125"/>
              <a:gd name="connsiteX11" fmla="*/ 1495425 w 1495425"/>
              <a:gd name="connsiteY11" fmla="*/ 1250156 h 1381125"/>
              <a:gd name="connsiteX12" fmla="*/ 1440656 w 1495425"/>
              <a:gd name="connsiteY12" fmla="*/ 1276350 h 1381125"/>
              <a:gd name="connsiteX13" fmla="*/ 1059656 w 1495425"/>
              <a:gd name="connsiteY13" fmla="*/ 1335881 h 1381125"/>
              <a:gd name="connsiteX14" fmla="*/ 654843 w 1495425"/>
              <a:gd name="connsiteY14" fmla="*/ 1378744 h 1381125"/>
              <a:gd name="connsiteX15" fmla="*/ 126206 w 1495425"/>
              <a:gd name="connsiteY15" fmla="*/ 1381125 h 1381125"/>
              <a:gd name="connsiteX16" fmla="*/ 0 w 1495425"/>
              <a:gd name="connsiteY16" fmla="*/ 1364456 h 1381125"/>
              <a:gd name="connsiteX0" fmla="*/ 0 w 1495425"/>
              <a:gd name="connsiteY0" fmla="*/ 1364456 h 1381125"/>
              <a:gd name="connsiteX1" fmla="*/ 111918 w 1495425"/>
              <a:gd name="connsiteY1" fmla="*/ 1326356 h 1381125"/>
              <a:gd name="connsiteX2" fmla="*/ 211931 w 1495425"/>
              <a:gd name="connsiteY2" fmla="*/ 1181100 h 1381125"/>
              <a:gd name="connsiteX3" fmla="*/ 519112 w 1495425"/>
              <a:gd name="connsiteY3" fmla="*/ 250031 h 1381125"/>
              <a:gd name="connsiteX4" fmla="*/ 647700 w 1495425"/>
              <a:gd name="connsiteY4" fmla="*/ 47625 h 1381125"/>
              <a:gd name="connsiteX5" fmla="*/ 733425 w 1495425"/>
              <a:gd name="connsiteY5" fmla="*/ 0 h 1381125"/>
              <a:gd name="connsiteX6" fmla="*/ 883443 w 1495425"/>
              <a:gd name="connsiteY6" fmla="*/ 71437 h 1381125"/>
              <a:gd name="connsiteX7" fmla="*/ 1012031 w 1495425"/>
              <a:gd name="connsiteY7" fmla="*/ 280987 h 1381125"/>
              <a:gd name="connsiteX8" fmla="*/ 1212056 w 1495425"/>
              <a:gd name="connsiteY8" fmla="*/ 766762 h 1381125"/>
              <a:gd name="connsiteX9" fmla="*/ 1319212 w 1495425"/>
              <a:gd name="connsiteY9" fmla="*/ 1014412 h 1381125"/>
              <a:gd name="connsiteX10" fmla="*/ 1385887 w 1495425"/>
              <a:gd name="connsiteY10" fmla="*/ 1107281 h 1381125"/>
              <a:gd name="connsiteX11" fmla="*/ 1495425 w 1495425"/>
              <a:gd name="connsiteY11" fmla="*/ 1250156 h 1381125"/>
              <a:gd name="connsiteX12" fmla="*/ 1440656 w 1495425"/>
              <a:gd name="connsiteY12" fmla="*/ 1276350 h 1381125"/>
              <a:gd name="connsiteX13" fmla="*/ 1059656 w 1495425"/>
              <a:gd name="connsiteY13" fmla="*/ 1335881 h 1381125"/>
              <a:gd name="connsiteX14" fmla="*/ 654843 w 1495425"/>
              <a:gd name="connsiteY14" fmla="*/ 1378744 h 1381125"/>
              <a:gd name="connsiteX15" fmla="*/ 126206 w 1495425"/>
              <a:gd name="connsiteY15" fmla="*/ 1381125 h 1381125"/>
              <a:gd name="connsiteX16" fmla="*/ 0 w 1495425"/>
              <a:gd name="connsiteY16" fmla="*/ 1364456 h 1381125"/>
              <a:gd name="connsiteX0" fmla="*/ 0 w 1441450"/>
              <a:gd name="connsiteY0" fmla="*/ 1364456 h 1381125"/>
              <a:gd name="connsiteX1" fmla="*/ 111918 w 1441450"/>
              <a:gd name="connsiteY1" fmla="*/ 1326356 h 1381125"/>
              <a:gd name="connsiteX2" fmla="*/ 211931 w 1441450"/>
              <a:gd name="connsiteY2" fmla="*/ 1181100 h 1381125"/>
              <a:gd name="connsiteX3" fmla="*/ 519112 w 1441450"/>
              <a:gd name="connsiteY3" fmla="*/ 250031 h 1381125"/>
              <a:gd name="connsiteX4" fmla="*/ 647700 w 1441450"/>
              <a:gd name="connsiteY4" fmla="*/ 47625 h 1381125"/>
              <a:gd name="connsiteX5" fmla="*/ 733425 w 1441450"/>
              <a:gd name="connsiteY5" fmla="*/ 0 h 1381125"/>
              <a:gd name="connsiteX6" fmla="*/ 883443 w 1441450"/>
              <a:gd name="connsiteY6" fmla="*/ 71437 h 1381125"/>
              <a:gd name="connsiteX7" fmla="*/ 1012031 w 1441450"/>
              <a:gd name="connsiteY7" fmla="*/ 280987 h 1381125"/>
              <a:gd name="connsiteX8" fmla="*/ 1212056 w 1441450"/>
              <a:gd name="connsiteY8" fmla="*/ 766762 h 1381125"/>
              <a:gd name="connsiteX9" fmla="*/ 1319212 w 1441450"/>
              <a:gd name="connsiteY9" fmla="*/ 1014412 h 1381125"/>
              <a:gd name="connsiteX10" fmla="*/ 1385887 w 1441450"/>
              <a:gd name="connsiteY10" fmla="*/ 1107281 h 1381125"/>
              <a:gd name="connsiteX11" fmla="*/ 1441450 w 1441450"/>
              <a:gd name="connsiteY11" fmla="*/ 1164431 h 1381125"/>
              <a:gd name="connsiteX12" fmla="*/ 1440656 w 1441450"/>
              <a:gd name="connsiteY12" fmla="*/ 1276350 h 1381125"/>
              <a:gd name="connsiteX13" fmla="*/ 1059656 w 1441450"/>
              <a:gd name="connsiteY13" fmla="*/ 1335881 h 1381125"/>
              <a:gd name="connsiteX14" fmla="*/ 654843 w 1441450"/>
              <a:gd name="connsiteY14" fmla="*/ 1378744 h 1381125"/>
              <a:gd name="connsiteX15" fmla="*/ 126206 w 1441450"/>
              <a:gd name="connsiteY15" fmla="*/ 1381125 h 1381125"/>
              <a:gd name="connsiteX16" fmla="*/ 0 w 1441450"/>
              <a:gd name="connsiteY16" fmla="*/ 1364456 h 1381125"/>
              <a:gd name="connsiteX0" fmla="*/ 0 w 1441450"/>
              <a:gd name="connsiteY0" fmla="*/ 1364456 h 1381125"/>
              <a:gd name="connsiteX1" fmla="*/ 111918 w 1441450"/>
              <a:gd name="connsiteY1" fmla="*/ 1326356 h 1381125"/>
              <a:gd name="connsiteX2" fmla="*/ 211931 w 1441450"/>
              <a:gd name="connsiteY2" fmla="*/ 1181100 h 1381125"/>
              <a:gd name="connsiteX3" fmla="*/ 519112 w 1441450"/>
              <a:gd name="connsiteY3" fmla="*/ 250031 h 1381125"/>
              <a:gd name="connsiteX4" fmla="*/ 647700 w 1441450"/>
              <a:gd name="connsiteY4" fmla="*/ 47625 h 1381125"/>
              <a:gd name="connsiteX5" fmla="*/ 733425 w 1441450"/>
              <a:gd name="connsiteY5" fmla="*/ 0 h 1381125"/>
              <a:gd name="connsiteX6" fmla="*/ 883443 w 1441450"/>
              <a:gd name="connsiteY6" fmla="*/ 71437 h 1381125"/>
              <a:gd name="connsiteX7" fmla="*/ 1012031 w 1441450"/>
              <a:gd name="connsiteY7" fmla="*/ 280987 h 1381125"/>
              <a:gd name="connsiteX8" fmla="*/ 1212056 w 1441450"/>
              <a:gd name="connsiteY8" fmla="*/ 766762 h 1381125"/>
              <a:gd name="connsiteX9" fmla="*/ 1319212 w 1441450"/>
              <a:gd name="connsiteY9" fmla="*/ 1014412 h 1381125"/>
              <a:gd name="connsiteX10" fmla="*/ 1385887 w 1441450"/>
              <a:gd name="connsiteY10" fmla="*/ 1107281 h 1381125"/>
              <a:gd name="connsiteX11" fmla="*/ 1441450 w 1441450"/>
              <a:gd name="connsiteY11" fmla="*/ 1164431 h 1381125"/>
              <a:gd name="connsiteX12" fmla="*/ 1356836 w 1441450"/>
              <a:gd name="connsiteY12" fmla="*/ 1184910 h 1381125"/>
              <a:gd name="connsiteX13" fmla="*/ 1059656 w 1441450"/>
              <a:gd name="connsiteY13" fmla="*/ 1335881 h 1381125"/>
              <a:gd name="connsiteX14" fmla="*/ 654843 w 1441450"/>
              <a:gd name="connsiteY14" fmla="*/ 1378744 h 1381125"/>
              <a:gd name="connsiteX15" fmla="*/ 126206 w 1441450"/>
              <a:gd name="connsiteY15" fmla="*/ 1381125 h 1381125"/>
              <a:gd name="connsiteX16" fmla="*/ 0 w 1441450"/>
              <a:gd name="connsiteY16" fmla="*/ 1364456 h 1381125"/>
              <a:gd name="connsiteX0" fmla="*/ 0 w 1441450"/>
              <a:gd name="connsiteY0" fmla="*/ 1364456 h 1381125"/>
              <a:gd name="connsiteX1" fmla="*/ 111918 w 1441450"/>
              <a:gd name="connsiteY1" fmla="*/ 1326356 h 1381125"/>
              <a:gd name="connsiteX2" fmla="*/ 211931 w 1441450"/>
              <a:gd name="connsiteY2" fmla="*/ 1181100 h 1381125"/>
              <a:gd name="connsiteX3" fmla="*/ 519112 w 1441450"/>
              <a:gd name="connsiteY3" fmla="*/ 250031 h 1381125"/>
              <a:gd name="connsiteX4" fmla="*/ 647700 w 1441450"/>
              <a:gd name="connsiteY4" fmla="*/ 47625 h 1381125"/>
              <a:gd name="connsiteX5" fmla="*/ 733425 w 1441450"/>
              <a:gd name="connsiteY5" fmla="*/ 0 h 1381125"/>
              <a:gd name="connsiteX6" fmla="*/ 883443 w 1441450"/>
              <a:gd name="connsiteY6" fmla="*/ 71437 h 1381125"/>
              <a:gd name="connsiteX7" fmla="*/ 1012031 w 1441450"/>
              <a:gd name="connsiteY7" fmla="*/ 280987 h 1381125"/>
              <a:gd name="connsiteX8" fmla="*/ 1212056 w 1441450"/>
              <a:gd name="connsiteY8" fmla="*/ 766762 h 1381125"/>
              <a:gd name="connsiteX9" fmla="*/ 1319212 w 1441450"/>
              <a:gd name="connsiteY9" fmla="*/ 1014412 h 1381125"/>
              <a:gd name="connsiteX10" fmla="*/ 1385887 w 1441450"/>
              <a:gd name="connsiteY10" fmla="*/ 1107281 h 1381125"/>
              <a:gd name="connsiteX11" fmla="*/ 1441450 w 1441450"/>
              <a:gd name="connsiteY11" fmla="*/ 1164431 h 1381125"/>
              <a:gd name="connsiteX12" fmla="*/ 1356836 w 1441450"/>
              <a:gd name="connsiteY12" fmla="*/ 1184910 h 1381125"/>
              <a:gd name="connsiteX13" fmla="*/ 1006316 w 1441450"/>
              <a:gd name="connsiteY13" fmla="*/ 1297781 h 1381125"/>
              <a:gd name="connsiteX14" fmla="*/ 654843 w 1441450"/>
              <a:gd name="connsiteY14" fmla="*/ 1378744 h 1381125"/>
              <a:gd name="connsiteX15" fmla="*/ 126206 w 1441450"/>
              <a:gd name="connsiteY15" fmla="*/ 1381125 h 1381125"/>
              <a:gd name="connsiteX16" fmla="*/ 0 w 1441450"/>
              <a:gd name="connsiteY16" fmla="*/ 1364456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1450" h="1381125">
                <a:moveTo>
                  <a:pt x="0" y="1364456"/>
                </a:moveTo>
                <a:lnTo>
                  <a:pt x="111918" y="1326356"/>
                </a:lnTo>
                <a:lnTo>
                  <a:pt x="211931" y="1181100"/>
                </a:lnTo>
                <a:lnTo>
                  <a:pt x="519112" y="250031"/>
                </a:lnTo>
                <a:lnTo>
                  <a:pt x="647700" y="47625"/>
                </a:lnTo>
                <a:lnTo>
                  <a:pt x="733425" y="0"/>
                </a:lnTo>
                <a:lnTo>
                  <a:pt x="883443" y="71437"/>
                </a:lnTo>
                <a:lnTo>
                  <a:pt x="1012031" y="280987"/>
                </a:lnTo>
                <a:lnTo>
                  <a:pt x="1212056" y="766762"/>
                </a:lnTo>
                <a:lnTo>
                  <a:pt x="1319212" y="1014412"/>
                </a:lnTo>
                <a:lnTo>
                  <a:pt x="1385887" y="1107281"/>
                </a:lnTo>
                <a:lnTo>
                  <a:pt x="1441450" y="1164431"/>
                </a:lnTo>
                <a:cubicBezTo>
                  <a:pt x="1441185" y="1201737"/>
                  <a:pt x="1357101" y="1147604"/>
                  <a:pt x="1356836" y="1184910"/>
                </a:cubicBezTo>
                <a:lnTo>
                  <a:pt x="1006316" y="1297781"/>
                </a:lnTo>
                <a:lnTo>
                  <a:pt x="654843" y="1378744"/>
                </a:lnTo>
                <a:lnTo>
                  <a:pt x="126206" y="1381125"/>
                </a:lnTo>
                <a:lnTo>
                  <a:pt x="0" y="1364456"/>
                </a:lnTo>
                <a:close/>
              </a:path>
            </a:pathLst>
          </a:custGeom>
          <a:gradFill flip="none" rotWithShape="1">
            <a:gsLst>
              <a:gs pos="0">
                <a:srgbClr val="CC0000">
                  <a:tint val="66000"/>
                  <a:satMod val="160000"/>
                  <a:lumMod val="33000"/>
                </a:srgbClr>
              </a:gs>
              <a:gs pos="71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E8F998-E1B6-442B-8293-6455ED1C58D5}"/>
              </a:ext>
            </a:extLst>
          </p:cNvPr>
          <p:cNvSpPr txBox="1"/>
          <p:nvPr/>
        </p:nvSpPr>
        <p:spPr>
          <a:xfrm>
            <a:off x="4179828" y="1767240"/>
            <a:ext cx="79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CCC23A-8C83-451E-BCB7-CC9027943E99}"/>
              </a:ext>
            </a:extLst>
          </p:cNvPr>
          <p:cNvSpPr txBox="1"/>
          <p:nvPr/>
        </p:nvSpPr>
        <p:spPr>
          <a:xfrm>
            <a:off x="9779552" y="1831797"/>
            <a:ext cx="79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CCCEB1-EC30-4E97-BEFD-606F1E1DD19F}"/>
              </a:ext>
            </a:extLst>
          </p:cNvPr>
          <p:cNvSpPr/>
          <p:nvPr/>
        </p:nvSpPr>
        <p:spPr>
          <a:xfrm>
            <a:off x="1409755" y="1769607"/>
            <a:ext cx="296241" cy="1597044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trigger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F75BC7E-E780-4384-B47A-65CE38548BC7}"/>
              </a:ext>
            </a:extLst>
          </p:cNvPr>
          <p:cNvSpPr txBox="1"/>
          <p:nvPr/>
        </p:nvSpPr>
        <p:spPr>
          <a:xfrm>
            <a:off x="4941915" y="3977986"/>
            <a:ext cx="100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rainfall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EE7919-8987-4BEC-ABDD-D5B549F7ABBB}"/>
              </a:ext>
            </a:extLst>
          </p:cNvPr>
          <p:cNvSpPr/>
          <p:nvPr/>
        </p:nvSpPr>
        <p:spPr>
          <a:xfrm rot="5400000">
            <a:off x="1868857" y="3308896"/>
            <a:ext cx="307958" cy="1597044"/>
          </a:xfrm>
          <a:prstGeom prst="rect">
            <a:avLst/>
          </a:prstGeom>
          <a:solidFill>
            <a:srgbClr val="93373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 level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91A00C0-6474-4706-8048-C9380DE57941}"/>
              </a:ext>
            </a:extLst>
          </p:cNvPr>
          <p:cNvSpPr txBox="1"/>
          <p:nvPr/>
        </p:nvSpPr>
        <p:spPr>
          <a:xfrm rot="16200000">
            <a:off x="1946924" y="2650784"/>
            <a:ext cx="884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costs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A7549D3-4772-437B-8712-B7931EDE745F}"/>
              </a:ext>
            </a:extLst>
          </p:cNvPr>
          <p:cNvSpPr txBox="1"/>
          <p:nvPr/>
        </p:nvSpPr>
        <p:spPr>
          <a:xfrm>
            <a:off x="6617278" y="1944624"/>
            <a:ext cx="1981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reduction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512E6F4-F978-44FF-9BF9-4B9FBF0F8F52}"/>
              </a:ext>
            </a:extLst>
          </p:cNvPr>
          <p:cNvCxnSpPr>
            <a:cxnSpLocks/>
          </p:cNvCxnSpPr>
          <p:nvPr/>
        </p:nvCxnSpPr>
        <p:spPr>
          <a:xfrm>
            <a:off x="8521404" y="1992806"/>
            <a:ext cx="0" cy="34861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294CCB4-01ED-445F-91F1-E0F07A193EB3}"/>
              </a:ext>
            </a:extLst>
          </p:cNvPr>
          <p:cNvCxnSpPr>
            <a:cxnSpLocks/>
          </p:cNvCxnSpPr>
          <p:nvPr/>
        </p:nvCxnSpPr>
        <p:spPr>
          <a:xfrm flipV="1">
            <a:off x="2059026" y="2902892"/>
            <a:ext cx="13862" cy="37605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5593DCB-B684-4B48-90DA-F90975F120BE}"/>
              </a:ext>
            </a:extLst>
          </p:cNvPr>
          <p:cNvSpPr/>
          <p:nvPr/>
        </p:nvSpPr>
        <p:spPr>
          <a:xfrm>
            <a:off x="2772203" y="4210228"/>
            <a:ext cx="2135984" cy="195113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75460">
                <a:moveTo>
                  <a:pt x="0" y="158968"/>
                </a:moveTo>
                <a:cubicBezTo>
                  <a:pt x="352425" y="171271"/>
                  <a:pt x="704850" y="183574"/>
                  <a:pt x="966787" y="168493"/>
                </a:cubicBezTo>
                <a:cubicBezTo>
                  <a:pt x="1228724" y="153412"/>
                  <a:pt x="1308100" y="95468"/>
                  <a:pt x="1571625" y="68481"/>
                </a:cubicBezTo>
                <a:cubicBezTo>
                  <a:pt x="1835150" y="41494"/>
                  <a:pt x="2340768" y="17680"/>
                  <a:pt x="2547937" y="6568"/>
                </a:cubicBezTo>
                <a:cubicBezTo>
                  <a:pt x="2755106" y="-4544"/>
                  <a:pt x="2814637" y="1806"/>
                  <a:pt x="2814637" y="1806"/>
                </a:cubicBezTo>
                <a:lnTo>
                  <a:pt x="2814637" y="180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5E3CD97-26EE-4417-A9F6-C4F9DCCC9650}"/>
              </a:ext>
            </a:extLst>
          </p:cNvPr>
          <p:cNvSpPr/>
          <p:nvPr/>
        </p:nvSpPr>
        <p:spPr>
          <a:xfrm>
            <a:off x="2756552" y="4199862"/>
            <a:ext cx="2135984" cy="18426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7" h="165702">
                <a:moveTo>
                  <a:pt x="0" y="161398"/>
                </a:moveTo>
                <a:cubicBezTo>
                  <a:pt x="352425" y="173701"/>
                  <a:pt x="705643" y="158223"/>
                  <a:pt x="1014412" y="132823"/>
                </a:cubicBezTo>
                <a:cubicBezTo>
                  <a:pt x="1323181" y="107423"/>
                  <a:pt x="1597025" y="29635"/>
                  <a:pt x="1852612" y="8998"/>
                </a:cubicBezTo>
                <a:cubicBezTo>
                  <a:pt x="2108199" y="-11639"/>
                  <a:pt x="2387600" y="9792"/>
                  <a:pt x="2547937" y="8998"/>
                </a:cubicBezTo>
                <a:cubicBezTo>
                  <a:pt x="2708275" y="8204"/>
                  <a:pt x="2814637" y="4236"/>
                  <a:pt x="2814637" y="4236"/>
                </a:cubicBezTo>
                <a:lnTo>
                  <a:pt x="2814637" y="4236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7926833-D2AC-468D-8E3E-CEEB34E1A892}"/>
              </a:ext>
            </a:extLst>
          </p:cNvPr>
          <p:cNvSpPr/>
          <p:nvPr/>
        </p:nvSpPr>
        <p:spPr>
          <a:xfrm>
            <a:off x="2751475" y="4145198"/>
            <a:ext cx="2146826" cy="23962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57162 h 158241"/>
              <a:gd name="connsiteX1" fmla="*/ 695325 w 2814637"/>
              <a:gd name="connsiteY1" fmla="*/ 47625 h 158241"/>
              <a:gd name="connsiteX2" fmla="*/ 1852612 w 2814637"/>
              <a:gd name="connsiteY2" fmla="*/ 4762 h 158241"/>
              <a:gd name="connsiteX3" fmla="*/ 2547937 w 2814637"/>
              <a:gd name="connsiteY3" fmla="*/ 4762 h 158241"/>
              <a:gd name="connsiteX4" fmla="*/ 2814637 w 2814637"/>
              <a:gd name="connsiteY4" fmla="*/ 0 h 158241"/>
              <a:gd name="connsiteX5" fmla="*/ 2814637 w 2814637"/>
              <a:gd name="connsiteY5" fmla="*/ 0 h 158241"/>
              <a:gd name="connsiteX0" fmla="*/ 0 w 2814637"/>
              <a:gd name="connsiteY0" fmla="*/ 205463 h 206636"/>
              <a:gd name="connsiteX1" fmla="*/ 695325 w 2814637"/>
              <a:gd name="connsiteY1" fmla="*/ 95926 h 206636"/>
              <a:gd name="connsiteX2" fmla="*/ 2062162 w 2814637"/>
              <a:gd name="connsiteY2" fmla="*/ 676 h 206636"/>
              <a:gd name="connsiteX3" fmla="*/ 2547937 w 2814637"/>
              <a:gd name="connsiteY3" fmla="*/ 53063 h 206636"/>
              <a:gd name="connsiteX4" fmla="*/ 2814637 w 2814637"/>
              <a:gd name="connsiteY4" fmla="*/ 48301 h 206636"/>
              <a:gd name="connsiteX5" fmla="*/ 2814637 w 2814637"/>
              <a:gd name="connsiteY5" fmla="*/ 48301 h 206636"/>
              <a:gd name="connsiteX0" fmla="*/ 0 w 2814637"/>
              <a:gd name="connsiteY0" fmla="*/ 204787 h 205960"/>
              <a:gd name="connsiteX1" fmla="*/ 695325 w 2814637"/>
              <a:gd name="connsiteY1" fmla="*/ 95250 h 205960"/>
              <a:gd name="connsiteX2" fmla="*/ 2062162 w 2814637"/>
              <a:gd name="connsiteY2" fmla="*/ 0 h 205960"/>
              <a:gd name="connsiteX3" fmla="*/ 2557462 w 2814637"/>
              <a:gd name="connsiteY3" fmla="*/ 23812 h 205960"/>
              <a:gd name="connsiteX4" fmla="*/ 2814637 w 2814637"/>
              <a:gd name="connsiteY4" fmla="*/ 47625 h 205960"/>
              <a:gd name="connsiteX5" fmla="*/ 2814637 w 2814637"/>
              <a:gd name="connsiteY5" fmla="*/ 47625 h 205960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814637 w 2828924"/>
              <a:gd name="connsiteY4" fmla="*/ 57150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24149 w 2828924"/>
              <a:gd name="connsiteY4" fmla="*/ 47625 h 215485"/>
              <a:gd name="connsiteX5" fmla="*/ 2828924 w 2828924"/>
              <a:gd name="connsiteY5" fmla="*/ 0 h 215485"/>
              <a:gd name="connsiteX0" fmla="*/ 0 w 2828924"/>
              <a:gd name="connsiteY0" fmla="*/ 214312 h 215485"/>
              <a:gd name="connsiteX1" fmla="*/ 695325 w 2828924"/>
              <a:gd name="connsiteY1" fmla="*/ 104775 h 215485"/>
              <a:gd name="connsiteX2" fmla="*/ 2062162 w 2828924"/>
              <a:gd name="connsiteY2" fmla="*/ 9525 h 215485"/>
              <a:gd name="connsiteX3" fmla="*/ 2557462 w 2828924"/>
              <a:gd name="connsiteY3" fmla="*/ 33337 h 215485"/>
              <a:gd name="connsiteX4" fmla="*/ 2705099 w 2828924"/>
              <a:gd name="connsiteY4" fmla="*/ 14288 h 215485"/>
              <a:gd name="connsiteX5" fmla="*/ 2828924 w 2828924"/>
              <a:gd name="connsiteY5" fmla="*/ 0 h 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4" h="215485">
                <a:moveTo>
                  <a:pt x="0" y="214312"/>
                </a:moveTo>
                <a:cubicBezTo>
                  <a:pt x="352425" y="226615"/>
                  <a:pt x="351631" y="138906"/>
                  <a:pt x="695325" y="104775"/>
                </a:cubicBezTo>
                <a:cubicBezTo>
                  <a:pt x="1039019" y="70644"/>
                  <a:pt x="1751806" y="21431"/>
                  <a:pt x="2062162" y="9525"/>
                </a:cubicBezTo>
                <a:cubicBezTo>
                  <a:pt x="2227262" y="17462"/>
                  <a:pt x="2450306" y="32543"/>
                  <a:pt x="2557462" y="33337"/>
                </a:cubicBezTo>
                <a:cubicBezTo>
                  <a:pt x="2664618" y="34131"/>
                  <a:pt x="2705099" y="14288"/>
                  <a:pt x="2705099" y="14288"/>
                </a:cubicBezTo>
                <a:lnTo>
                  <a:pt x="282892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A0442DD-C5A5-427D-874D-9F2676DB0ED5}"/>
              </a:ext>
            </a:extLst>
          </p:cNvPr>
          <p:cNvSpPr/>
          <p:nvPr/>
        </p:nvSpPr>
        <p:spPr>
          <a:xfrm>
            <a:off x="2788497" y="3908476"/>
            <a:ext cx="2130338" cy="488219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686" h="439042">
                <a:moveTo>
                  <a:pt x="0" y="438149"/>
                </a:moveTo>
                <a:cubicBezTo>
                  <a:pt x="352425" y="450452"/>
                  <a:pt x="458787" y="332580"/>
                  <a:pt x="766762" y="276224"/>
                </a:cubicBezTo>
                <a:cubicBezTo>
                  <a:pt x="1074737" y="219868"/>
                  <a:pt x="1607344" y="142875"/>
                  <a:pt x="1847850" y="100012"/>
                </a:cubicBezTo>
                <a:cubicBezTo>
                  <a:pt x="2088356" y="57149"/>
                  <a:pt x="2084388" y="35718"/>
                  <a:pt x="2209800" y="19049"/>
                </a:cubicBezTo>
                <a:cubicBezTo>
                  <a:pt x="2335212" y="2380"/>
                  <a:pt x="2600324" y="0"/>
                  <a:pt x="2600324" y="0"/>
                </a:cubicBezTo>
                <a:lnTo>
                  <a:pt x="2833686" y="4761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9CD50E8-1111-468F-9FB5-04DBFCDDE1E5}"/>
              </a:ext>
            </a:extLst>
          </p:cNvPr>
          <p:cNvSpPr/>
          <p:nvPr/>
        </p:nvSpPr>
        <p:spPr>
          <a:xfrm>
            <a:off x="2806976" y="3977986"/>
            <a:ext cx="2119097" cy="387554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38149 h 438750"/>
              <a:gd name="connsiteX1" fmla="*/ 761999 w 2833686"/>
              <a:gd name="connsiteY1" fmla="*/ 214311 h 438750"/>
              <a:gd name="connsiteX2" fmla="*/ 1847850 w 2833686"/>
              <a:gd name="connsiteY2" fmla="*/ 100012 h 438750"/>
              <a:gd name="connsiteX3" fmla="*/ 2209800 w 2833686"/>
              <a:gd name="connsiteY3" fmla="*/ 19049 h 438750"/>
              <a:gd name="connsiteX4" fmla="*/ 2600324 w 2833686"/>
              <a:gd name="connsiteY4" fmla="*/ 0 h 438750"/>
              <a:gd name="connsiteX5" fmla="*/ 2833686 w 2833686"/>
              <a:gd name="connsiteY5" fmla="*/ 4761 h 438750"/>
              <a:gd name="connsiteX0" fmla="*/ 0 w 2833686"/>
              <a:gd name="connsiteY0" fmla="*/ 440922 h 441477"/>
              <a:gd name="connsiteX1" fmla="*/ 761999 w 2833686"/>
              <a:gd name="connsiteY1" fmla="*/ 217084 h 441477"/>
              <a:gd name="connsiteX2" fmla="*/ 1900237 w 2833686"/>
              <a:gd name="connsiteY2" fmla="*/ 198035 h 441477"/>
              <a:gd name="connsiteX3" fmla="*/ 2209800 w 2833686"/>
              <a:gd name="connsiteY3" fmla="*/ 21822 h 441477"/>
              <a:gd name="connsiteX4" fmla="*/ 2600324 w 2833686"/>
              <a:gd name="connsiteY4" fmla="*/ 2773 h 441477"/>
              <a:gd name="connsiteX5" fmla="*/ 2833686 w 2833686"/>
              <a:gd name="connsiteY5" fmla="*/ 7534 h 441477"/>
              <a:gd name="connsiteX0" fmla="*/ 0 w 2833686"/>
              <a:gd name="connsiteY0" fmla="*/ 438149 h 438704"/>
              <a:gd name="connsiteX1" fmla="*/ 761999 w 2833686"/>
              <a:gd name="connsiteY1" fmla="*/ 214311 h 438704"/>
              <a:gd name="connsiteX2" fmla="*/ 1900237 w 2833686"/>
              <a:gd name="connsiteY2" fmla="*/ 195262 h 438704"/>
              <a:gd name="connsiteX3" fmla="*/ 2381250 w 2833686"/>
              <a:gd name="connsiteY3" fmla="*/ 180974 h 438704"/>
              <a:gd name="connsiteX4" fmla="*/ 2600324 w 2833686"/>
              <a:gd name="connsiteY4" fmla="*/ 0 h 438704"/>
              <a:gd name="connsiteX5" fmla="*/ 2833686 w 2833686"/>
              <a:gd name="connsiteY5" fmla="*/ 4761 h 438704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66999 w 2833686"/>
              <a:gd name="connsiteY4" fmla="*/ 11430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600324 w 2833686"/>
              <a:gd name="connsiteY4" fmla="*/ 57152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33649 w 2833686"/>
              <a:gd name="connsiteY4" fmla="*/ 47627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381250 w 2833686"/>
              <a:gd name="connsiteY3" fmla="*/ 176213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33686"/>
              <a:gd name="connsiteY0" fmla="*/ 433388 h 433943"/>
              <a:gd name="connsiteX1" fmla="*/ 761999 w 2833686"/>
              <a:gd name="connsiteY1" fmla="*/ 209550 h 433943"/>
              <a:gd name="connsiteX2" fmla="*/ 1900237 w 2833686"/>
              <a:gd name="connsiteY2" fmla="*/ 190501 h 433943"/>
              <a:gd name="connsiteX3" fmla="*/ 2295525 w 2833686"/>
              <a:gd name="connsiteY3" fmla="*/ 123825 h 433943"/>
              <a:gd name="connsiteX4" fmla="*/ 2581274 w 2833686"/>
              <a:gd name="connsiteY4" fmla="*/ 33339 h 433943"/>
              <a:gd name="connsiteX5" fmla="*/ 2833686 w 2833686"/>
              <a:gd name="connsiteY5" fmla="*/ 0 h 433943"/>
              <a:gd name="connsiteX0" fmla="*/ 0 w 2814636"/>
              <a:gd name="connsiteY0" fmla="*/ 347663 h 348517"/>
              <a:gd name="connsiteX1" fmla="*/ 742949 w 2814636"/>
              <a:gd name="connsiteY1" fmla="*/ 209550 h 348517"/>
              <a:gd name="connsiteX2" fmla="*/ 1881187 w 2814636"/>
              <a:gd name="connsiteY2" fmla="*/ 190501 h 348517"/>
              <a:gd name="connsiteX3" fmla="*/ 2276475 w 2814636"/>
              <a:gd name="connsiteY3" fmla="*/ 123825 h 348517"/>
              <a:gd name="connsiteX4" fmla="*/ 2562224 w 2814636"/>
              <a:gd name="connsiteY4" fmla="*/ 33339 h 348517"/>
              <a:gd name="connsiteX5" fmla="*/ 2814636 w 2814636"/>
              <a:gd name="connsiteY5" fmla="*/ 0 h 34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636" h="348517">
                <a:moveTo>
                  <a:pt x="0" y="347663"/>
                </a:moveTo>
                <a:cubicBezTo>
                  <a:pt x="352425" y="359966"/>
                  <a:pt x="429418" y="235744"/>
                  <a:pt x="742949" y="209550"/>
                </a:cubicBezTo>
                <a:cubicBezTo>
                  <a:pt x="1056480" y="183356"/>
                  <a:pt x="1625599" y="204789"/>
                  <a:pt x="1881187" y="190501"/>
                </a:cubicBezTo>
                <a:cubicBezTo>
                  <a:pt x="2136775" y="176213"/>
                  <a:pt x="2144712" y="146050"/>
                  <a:pt x="2276475" y="123825"/>
                </a:cubicBezTo>
                <a:cubicBezTo>
                  <a:pt x="2389981" y="97631"/>
                  <a:pt x="2562224" y="33339"/>
                  <a:pt x="2562224" y="33339"/>
                </a:cubicBezTo>
                <a:cubicBezTo>
                  <a:pt x="2693986" y="-6349"/>
                  <a:pt x="2730499" y="11113"/>
                  <a:pt x="2814636" y="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A6D9E2BB-DDB7-4990-87C8-A1519BBC0A7D}"/>
              </a:ext>
            </a:extLst>
          </p:cNvPr>
          <p:cNvSpPr/>
          <p:nvPr/>
        </p:nvSpPr>
        <p:spPr>
          <a:xfrm>
            <a:off x="2770168" y="4183812"/>
            <a:ext cx="2132369" cy="207967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8968 h 162193"/>
              <a:gd name="connsiteX1" fmla="*/ 1014412 w 2814637"/>
              <a:gd name="connsiteY1" fmla="*/ 130393 h 162193"/>
              <a:gd name="connsiteX2" fmla="*/ 1571625 w 2814637"/>
              <a:gd name="connsiteY2" fmla="*/ 68481 h 162193"/>
              <a:gd name="connsiteX3" fmla="*/ 2547937 w 2814637"/>
              <a:gd name="connsiteY3" fmla="*/ 6568 h 162193"/>
              <a:gd name="connsiteX4" fmla="*/ 2814637 w 2814637"/>
              <a:gd name="connsiteY4" fmla="*/ 1806 h 162193"/>
              <a:gd name="connsiteX5" fmla="*/ 2814637 w 2814637"/>
              <a:gd name="connsiteY5" fmla="*/ 1806 h 162193"/>
              <a:gd name="connsiteX0" fmla="*/ 0 w 2814637"/>
              <a:gd name="connsiteY0" fmla="*/ 161398 h 165702"/>
              <a:gd name="connsiteX1" fmla="*/ 1014412 w 2814637"/>
              <a:gd name="connsiteY1" fmla="*/ 132823 h 165702"/>
              <a:gd name="connsiteX2" fmla="*/ 1852612 w 2814637"/>
              <a:gd name="connsiteY2" fmla="*/ 8998 h 165702"/>
              <a:gd name="connsiteX3" fmla="*/ 2547937 w 2814637"/>
              <a:gd name="connsiteY3" fmla="*/ 8998 h 165702"/>
              <a:gd name="connsiteX4" fmla="*/ 2814637 w 2814637"/>
              <a:gd name="connsiteY4" fmla="*/ 4236 h 165702"/>
              <a:gd name="connsiteX5" fmla="*/ 2814637 w 2814637"/>
              <a:gd name="connsiteY5" fmla="*/ 4236 h 165702"/>
              <a:gd name="connsiteX0" fmla="*/ 0 w 2814637"/>
              <a:gd name="connsiteY0" fmla="*/ 171435 h 172156"/>
              <a:gd name="connsiteX1" fmla="*/ 766762 w 2814637"/>
              <a:gd name="connsiteY1" fmla="*/ 9510 h 172156"/>
              <a:gd name="connsiteX2" fmla="*/ 1852612 w 2814637"/>
              <a:gd name="connsiteY2" fmla="*/ 19035 h 172156"/>
              <a:gd name="connsiteX3" fmla="*/ 2547937 w 2814637"/>
              <a:gd name="connsiteY3" fmla="*/ 19035 h 172156"/>
              <a:gd name="connsiteX4" fmla="*/ 2814637 w 2814637"/>
              <a:gd name="connsiteY4" fmla="*/ 14273 h 172156"/>
              <a:gd name="connsiteX5" fmla="*/ 2814637 w 2814637"/>
              <a:gd name="connsiteY5" fmla="*/ 14273 h 172156"/>
              <a:gd name="connsiteX0" fmla="*/ 0 w 2814637"/>
              <a:gd name="connsiteY0" fmla="*/ 338152 h 339045"/>
              <a:gd name="connsiteX1" fmla="*/ 766762 w 2814637"/>
              <a:gd name="connsiteY1" fmla="*/ 176227 h 339045"/>
              <a:gd name="connsiteX2" fmla="*/ 1847850 w 2814637"/>
              <a:gd name="connsiteY2" fmla="*/ 15 h 339045"/>
              <a:gd name="connsiteX3" fmla="*/ 2547937 w 2814637"/>
              <a:gd name="connsiteY3" fmla="*/ 185752 h 339045"/>
              <a:gd name="connsiteX4" fmla="*/ 2814637 w 2814637"/>
              <a:gd name="connsiteY4" fmla="*/ 180990 h 339045"/>
              <a:gd name="connsiteX5" fmla="*/ 2814637 w 2814637"/>
              <a:gd name="connsiteY5" fmla="*/ 180990 h 339045"/>
              <a:gd name="connsiteX0" fmla="*/ 0 w 2814637"/>
              <a:gd name="connsiteY0" fmla="*/ 400481 h 401374"/>
              <a:gd name="connsiteX1" fmla="*/ 766762 w 2814637"/>
              <a:gd name="connsiteY1" fmla="*/ 238556 h 401374"/>
              <a:gd name="connsiteX2" fmla="*/ 1847850 w 2814637"/>
              <a:gd name="connsiteY2" fmla="*/ 62344 h 401374"/>
              <a:gd name="connsiteX3" fmla="*/ 2490787 w 2814637"/>
              <a:gd name="connsiteY3" fmla="*/ 9956 h 401374"/>
              <a:gd name="connsiteX4" fmla="*/ 2814637 w 2814637"/>
              <a:gd name="connsiteY4" fmla="*/ 243319 h 401374"/>
              <a:gd name="connsiteX5" fmla="*/ 2814637 w 2814637"/>
              <a:gd name="connsiteY5" fmla="*/ 243319 h 401374"/>
              <a:gd name="connsiteX0" fmla="*/ 0 w 3395662"/>
              <a:gd name="connsiteY0" fmla="*/ 400481 h 401374"/>
              <a:gd name="connsiteX1" fmla="*/ 766762 w 3395662"/>
              <a:gd name="connsiteY1" fmla="*/ 238556 h 401374"/>
              <a:gd name="connsiteX2" fmla="*/ 1847850 w 3395662"/>
              <a:gd name="connsiteY2" fmla="*/ 62344 h 401374"/>
              <a:gd name="connsiteX3" fmla="*/ 2490787 w 3395662"/>
              <a:gd name="connsiteY3" fmla="*/ 9956 h 401374"/>
              <a:gd name="connsiteX4" fmla="*/ 2814637 w 3395662"/>
              <a:gd name="connsiteY4" fmla="*/ 243319 h 401374"/>
              <a:gd name="connsiteX5" fmla="*/ 3395662 w 3395662"/>
              <a:gd name="connsiteY5" fmla="*/ 352857 h 401374"/>
              <a:gd name="connsiteX0" fmla="*/ 0 w 3395662"/>
              <a:gd name="connsiteY0" fmla="*/ 390627 h 391520"/>
              <a:gd name="connsiteX1" fmla="*/ 766762 w 3395662"/>
              <a:gd name="connsiteY1" fmla="*/ 228702 h 391520"/>
              <a:gd name="connsiteX2" fmla="*/ 1847850 w 3395662"/>
              <a:gd name="connsiteY2" fmla="*/ 52490 h 391520"/>
              <a:gd name="connsiteX3" fmla="*/ 2490787 w 3395662"/>
              <a:gd name="connsiteY3" fmla="*/ 102 h 391520"/>
              <a:gd name="connsiteX4" fmla="*/ 2767012 w 3395662"/>
              <a:gd name="connsiteY4" fmla="*/ 38203 h 391520"/>
              <a:gd name="connsiteX5" fmla="*/ 3395662 w 3395662"/>
              <a:gd name="connsiteY5" fmla="*/ 343003 h 391520"/>
              <a:gd name="connsiteX0" fmla="*/ 0 w 3038474"/>
              <a:gd name="connsiteY0" fmla="*/ 390627 h 391520"/>
              <a:gd name="connsiteX1" fmla="*/ 766762 w 3038474"/>
              <a:gd name="connsiteY1" fmla="*/ 228702 h 391520"/>
              <a:gd name="connsiteX2" fmla="*/ 1847850 w 3038474"/>
              <a:gd name="connsiteY2" fmla="*/ 52490 h 391520"/>
              <a:gd name="connsiteX3" fmla="*/ 2490787 w 3038474"/>
              <a:gd name="connsiteY3" fmla="*/ 102 h 391520"/>
              <a:gd name="connsiteX4" fmla="*/ 2767012 w 3038474"/>
              <a:gd name="connsiteY4" fmla="*/ 38203 h 391520"/>
              <a:gd name="connsiteX5" fmla="*/ 3038474 w 3038474"/>
              <a:gd name="connsiteY5" fmla="*/ 195365 h 391520"/>
              <a:gd name="connsiteX0" fmla="*/ 0 w 2871786"/>
              <a:gd name="connsiteY0" fmla="*/ 390627 h 391520"/>
              <a:gd name="connsiteX1" fmla="*/ 766762 w 2871786"/>
              <a:gd name="connsiteY1" fmla="*/ 228702 h 391520"/>
              <a:gd name="connsiteX2" fmla="*/ 1847850 w 2871786"/>
              <a:gd name="connsiteY2" fmla="*/ 52490 h 391520"/>
              <a:gd name="connsiteX3" fmla="*/ 2490787 w 2871786"/>
              <a:gd name="connsiteY3" fmla="*/ 102 h 391520"/>
              <a:gd name="connsiteX4" fmla="*/ 2767012 w 2871786"/>
              <a:gd name="connsiteY4" fmla="*/ 38203 h 391520"/>
              <a:gd name="connsiteX5" fmla="*/ 2871786 w 2871786"/>
              <a:gd name="connsiteY5" fmla="*/ 47727 h 391520"/>
              <a:gd name="connsiteX0" fmla="*/ 0 w 2871786"/>
              <a:gd name="connsiteY0" fmla="*/ 396477 h 397370"/>
              <a:gd name="connsiteX1" fmla="*/ 766762 w 2871786"/>
              <a:gd name="connsiteY1" fmla="*/ 234552 h 397370"/>
              <a:gd name="connsiteX2" fmla="*/ 1847850 w 2871786"/>
              <a:gd name="connsiteY2" fmla="*/ 58340 h 397370"/>
              <a:gd name="connsiteX3" fmla="*/ 2490787 w 2871786"/>
              <a:gd name="connsiteY3" fmla="*/ 5952 h 397370"/>
              <a:gd name="connsiteX4" fmla="*/ 2600324 w 2871786"/>
              <a:gd name="connsiteY4" fmla="*/ 1191 h 397370"/>
              <a:gd name="connsiteX5" fmla="*/ 2871786 w 2871786"/>
              <a:gd name="connsiteY5" fmla="*/ 53577 h 397370"/>
              <a:gd name="connsiteX0" fmla="*/ 0 w 2871786"/>
              <a:gd name="connsiteY0" fmla="*/ 420811 h 421704"/>
              <a:gd name="connsiteX1" fmla="*/ 766762 w 2871786"/>
              <a:gd name="connsiteY1" fmla="*/ 258886 h 421704"/>
              <a:gd name="connsiteX2" fmla="*/ 1847850 w 2871786"/>
              <a:gd name="connsiteY2" fmla="*/ 82674 h 421704"/>
              <a:gd name="connsiteX3" fmla="*/ 2209800 w 2871786"/>
              <a:gd name="connsiteY3" fmla="*/ 1711 h 421704"/>
              <a:gd name="connsiteX4" fmla="*/ 2600324 w 2871786"/>
              <a:gd name="connsiteY4" fmla="*/ 25525 h 421704"/>
              <a:gd name="connsiteX5" fmla="*/ 2871786 w 2871786"/>
              <a:gd name="connsiteY5" fmla="*/ 77911 h 421704"/>
              <a:gd name="connsiteX0" fmla="*/ 0 w 2862261"/>
              <a:gd name="connsiteY0" fmla="*/ 420811 h 421704"/>
              <a:gd name="connsiteX1" fmla="*/ 766762 w 2862261"/>
              <a:gd name="connsiteY1" fmla="*/ 258886 h 421704"/>
              <a:gd name="connsiteX2" fmla="*/ 1847850 w 2862261"/>
              <a:gd name="connsiteY2" fmla="*/ 82674 h 421704"/>
              <a:gd name="connsiteX3" fmla="*/ 2209800 w 2862261"/>
              <a:gd name="connsiteY3" fmla="*/ 1711 h 421704"/>
              <a:gd name="connsiteX4" fmla="*/ 2600324 w 2862261"/>
              <a:gd name="connsiteY4" fmla="*/ 25525 h 421704"/>
              <a:gd name="connsiteX5" fmla="*/ 2862261 w 2862261"/>
              <a:gd name="connsiteY5" fmla="*/ 20761 h 421704"/>
              <a:gd name="connsiteX0" fmla="*/ 0 w 2862261"/>
              <a:gd name="connsiteY0" fmla="*/ 438149 h 439042"/>
              <a:gd name="connsiteX1" fmla="*/ 766762 w 2862261"/>
              <a:gd name="connsiteY1" fmla="*/ 276224 h 439042"/>
              <a:gd name="connsiteX2" fmla="*/ 1847850 w 2862261"/>
              <a:gd name="connsiteY2" fmla="*/ 100012 h 439042"/>
              <a:gd name="connsiteX3" fmla="*/ 2209800 w 2862261"/>
              <a:gd name="connsiteY3" fmla="*/ 19049 h 439042"/>
              <a:gd name="connsiteX4" fmla="*/ 2600324 w 2862261"/>
              <a:gd name="connsiteY4" fmla="*/ 0 h 439042"/>
              <a:gd name="connsiteX5" fmla="*/ 2862261 w 2862261"/>
              <a:gd name="connsiteY5" fmla="*/ 38099 h 439042"/>
              <a:gd name="connsiteX0" fmla="*/ 0 w 2862261"/>
              <a:gd name="connsiteY0" fmla="*/ 452438 h 453331"/>
              <a:gd name="connsiteX1" fmla="*/ 766762 w 2862261"/>
              <a:gd name="connsiteY1" fmla="*/ 290513 h 453331"/>
              <a:gd name="connsiteX2" fmla="*/ 1847850 w 2862261"/>
              <a:gd name="connsiteY2" fmla="*/ 114301 h 453331"/>
              <a:gd name="connsiteX3" fmla="*/ 2209800 w 2862261"/>
              <a:gd name="connsiteY3" fmla="*/ 33338 h 453331"/>
              <a:gd name="connsiteX4" fmla="*/ 2600324 w 2862261"/>
              <a:gd name="connsiteY4" fmla="*/ 14289 h 453331"/>
              <a:gd name="connsiteX5" fmla="*/ 2862261 w 2862261"/>
              <a:gd name="connsiteY5" fmla="*/ 0 h 453331"/>
              <a:gd name="connsiteX0" fmla="*/ 0 w 2833686"/>
              <a:gd name="connsiteY0" fmla="*/ 438149 h 439042"/>
              <a:gd name="connsiteX1" fmla="*/ 766762 w 2833686"/>
              <a:gd name="connsiteY1" fmla="*/ 276224 h 439042"/>
              <a:gd name="connsiteX2" fmla="*/ 1847850 w 2833686"/>
              <a:gd name="connsiteY2" fmla="*/ 100012 h 439042"/>
              <a:gd name="connsiteX3" fmla="*/ 2209800 w 2833686"/>
              <a:gd name="connsiteY3" fmla="*/ 19049 h 439042"/>
              <a:gd name="connsiteX4" fmla="*/ 2600324 w 2833686"/>
              <a:gd name="connsiteY4" fmla="*/ 0 h 439042"/>
              <a:gd name="connsiteX5" fmla="*/ 2833686 w 2833686"/>
              <a:gd name="connsiteY5" fmla="*/ 4761 h 439042"/>
              <a:gd name="connsiteX0" fmla="*/ 0 w 2833686"/>
              <a:gd name="connsiteY0" fmla="*/ 442615 h 443385"/>
              <a:gd name="connsiteX1" fmla="*/ 766762 w 2833686"/>
              <a:gd name="connsiteY1" fmla="*/ 280690 h 443385"/>
              <a:gd name="connsiteX2" fmla="*/ 1905000 w 2833686"/>
              <a:gd name="connsiteY2" fmla="*/ 228303 h 443385"/>
              <a:gd name="connsiteX3" fmla="*/ 2209800 w 2833686"/>
              <a:gd name="connsiteY3" fmla="*/ 23515 h 443385"/>
              <a:gd name="connsiteX4" fmla="*/ 2600324 w 2833686"/>
              <a:gd name="connsiteY4" fmla="*/ 4466 h 443385"/>
              <a:gd name="connsiteX5" fmla="*/ 2833686 w 2833686"/>
              <a:gd name="connsiteY5" fmla="*/ 9227 h 443385"/>
              <a:gd name="connsiteX0" fmla="*/ 0 w 2833686"/>
              <a:gd name="connsiteY0" fmla="*/ 442615 h 444101"/>
              <a:gd name="connsiteX1" fmla="*/ 952500 w 2833686"/>
              <a:gd name="connsiteY1" fmla="*/ 352128 h 444101"/>
              <a:gd name="connsiteX2" fmla="*/ 1905000 w 2833686"/>
              <a:gd name="connsiteY2" fmla="*/ 228303 h 444101"/>
              <a:gd name="connsiteX3" fmla="*/ 2209800 w 2833686"/>
              <a:gd name="connsiteY3" fmla="*/ 23515 h 444101"/>
              <a:gd name="connsiteX4" fmla="*/ 2600324 w 2833686"/>
              <a:gd name="connsiteY4" fmla="*/ 4466 h 444101"/>
              <a:gd name="connsiteX5" fmla="*/ 2833686 w 2833686"/>
              <a:gd name="connsiteY5" fmla="*/ 9227 h 444101"/>
              <a:gd name="connsiteX0" fmla="*/ 0 w 2833686"/>
              <a:gd name="connsiteY0" fmla="*/ 447622 h 448903"/>
              <a:gd name="connsiteX1" fmla="*/ 952500 w 2833686"/>
              <a:gd name="connsiteY1" fmla="*/ 357135 h 448903"/>
              <a:gd name="connsiteX2" fmla="*/ 2062162 w 2833686"/>
              <a:gd name="connsiteY2" fmla="*/ 309510 h 448903"/>
              <a:gd name="connsiteX3" fmla="*/ 2209800 w 2833686"/>
              <a:gd name="connsiteY3" fmla="*/ 28522 h 448903"/>
              <a:gd name="connsiteX4" fmla="*/ 2600324 w 2833686"/>
              <a:gd name="connsiteY4" fmla="*/ 9473 h 448903"/>
              <a:gd name="connsiteX5" fmla="*/ 2833686 w 2833686"/>
              <a:gd name="connsiteY5" fmla="*/ 14234 h 448903"/>
              <a:gd name="connsiteX0" fmla="*/ 0 w 2833686"/>
              <a:gd name="connsiteY0" fmla="*/ 438149 h 439430"/>
              <a:gd name="connsiteX1" fmla="*/ 952500 w 2833686"/>
              <a:gd name="connsiteY1" fmla="*/ 347662 h 439430"/>
              <a:gd name="connsiteX2" fmla="*/ 2062162 w 2833686"/>
              <a:gd name="connsiteY2" fmla="*/ 300037 h 439430"/>
              <a:gd name="connsiteX3" fmla="*/ 2476500 w 2833686"/>
              <a:gd name="connsiteY3" fmla="*/ 257174 h 439430"/>
              <a:gd name="connsiteX4" fmla="*/ 2600324 w 2833686"/>
              <a:gd name="connsiteY4" fmla="*/ 0 h 439430"/>
              <a:gd name="connsiteX5" fmla="*/ 2833686 w 2833686"/>
              <a:gd name="connsiteY5" fmla="*/ 4761 h 439430"/>
              <a:gd name="connsiteX0" fmla="*/ 0 w 2833686"/>
              <a:gd name="connsiteY0" fmla="*/ 433388 h 434669"/>
              <a:gd name="connsiteX1" fmla="*/ 952500 w 2833686"/>
              <a:gd name="connsiteY1" fmla="*/ 342901 h 434669"/>
              <a:gd name="connsiteX2" fmla="*/ 2062162 w 2833686"/>
              <a:gd name="connsiteY2" fmla="*/ 295276 h 434669"/>
              <a:gd name="connsiteX3" fmla="*/ 2476500 w 2833686"/>
              <a:gd name="connsiteY3" fmla="*/ 252413 h 434669"/>
              <a:gd name="connsiteX4" fmla="*/ 2657474 w 2833686"/>
              <a:gd name="connsiteY4" fmla="*/ 233364 h 434669"/>
              <a:gd name="connsiteX5" fmla="*/ 2833686 w 2833686"/>
              <a:gd name="connsiteY5" fmla="*/ 0 h 434669"/>
              <a:gd name="connsiteX0" fmla="*/ 0 w 2809874"/>
              <a:gd name="connsiteY0" fmla="*/ 200024 h 201305"/>
              <a:gd name="connsiteX1" fmla="*/ 952500 w 2809874"/>
              <a:gd name="connsiteY1" fmla="*/ 109537 h 201305"/>
              <a:gd name="connsiteX2" fmla="*/ 2062162 w 2809874"/>
              <a:gd name="connsiteY2" fmla="*/ 61912 h 201305"/>
              <a:gd name="connsiteX3" fmla="*/ 2476500 w 2809874"/>
              <a:gd name="connsiteY3" fmla="*/ 19049 h 201305"/>
              <a:gd name="connsiteX4" fmla="*/ 2657474 w 2809874"/>
              <a:gd name="connsiteY4" fmla="*/ 0 h 201305"/>
              <a:gd name="connsiteX5" fmla="*/ 2809874 w 2809874"/>
              <a:gd name="connsiteY5" fmla="*/ 14286 h 201305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476500 w 2809874"/>
              <a:gd name="connsiteY3" fmla="*/ 4763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  <a:gd name="connsiteX0" fmla="*/ 0 w 2809874"/>
              <a:gd name="connsiteY0" fmla="*/ 185738 h 187019"/>
              <a:gd name="connsiteX1" fmla="*/ 952500 w 2809874"/>
              <a:gd name="connsiteY1" fmla="*/ 95251 h 187019"/>
              <a:gd name="connsiteX2" fmla="*/ 2062162 w 2809874"/>
              <a:gd name="connsiteY2" fmla="*/ 47626 h 187019"/>
              <a:gd name="connsiteX3" fmla="*/ 2381250 w 2809874"/>
              <a:gd name="connsiteY3" fmla="*/ 33338 h 187019"/>
              <a:gd name="connsiteX4" fmla="*/ 2666999 w 2809874"/>
              <a:gd name="connsiteY4" fmla="*/ 14289 h 187019"/>
              <a:gd name="connsiteX5" fmla="*/ 2809874 w 2809874"/>
              <a:gd name="connsiteY5" fmla="*/ 0 h 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4" h="187019">
                <a:moveTo>
                  <a:pt x="0" y="185738"/>
                </a:moveTo>
                <a:cubicBezTo>
                  <a:pt x="352425" y="198041"/>
                  <a:pt x="608807" y="118270"/>
                  <a:pt x="952500" y="95251"/>
                </a:cubicBezTo>
                <a:cubicBezTo>
                  <a:pt x="1296193" y="72232"/>
                  <a:pt x="1824037" y="57945"/>
                  <a:pt x="2062162" y="47626"/>
                </a:cubicBezTo>
                <a:lnTo>
                  <a:pt x="2381250" y="33338"/>
                </a:lnTo>
                <a:lnTo>
                  <a:pt x="2666999" y="14289"/>
                </a:lnTo>
                <a:lnTo>
                  <a:pt x="2809874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CA8E647-8237-4178-8579-F14E6CE481F7}"/>
              </a:ext>
            </a:extLst>
          </p:cNvPr>
          <p:cNvCxnSpPr>
            <a:cxnSpLocks/>
          </p:cNvCxnSpPr>
          <p:nvPr/>
        </p:nvCxnSpPr>
        <p:spPr>
          <a:xfrm>
            <a:off x="2743542" y="4108251"/>
            <a:ext cx="2172781" cy="0"/>
          </a:xfrm>
          <a:prstGeom prst="straightConnector1">
            <a:avLst/>
          </a:prstGeom>
          <a:ln w="47625">
            <a:solidFill>
              <a:srgbClr val="933737"/>
            </a:solidFill>
            <a:prstDash val="sysDot"/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2DA24151-8020-4973-AEB1-AF5AA2BB70E4}"/>
              </a:ext>
            </a:extLst>
          </p:cNvPr>
          <p:cNvSpPr/>
          <p:nvPr/>
        </p:nvSpPr>
        <p:spPr>
          <a:xfrm>
            <a:off x="2808216" y="4286141"/>
            <a:ext cx="2107347" cy="88145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137" h="65238">
                <a:moveTo>
                  <a:pt x="0" y="55562"/>
                </a:moveTo>
                <a:cubicBezTo>
                  <a:pt x="352425" y="67865"/>
                  <a:pt x="708025" y="64822"/>
                  <a:pt x="966787" y="65087"/>
                </a:cubicBezTo>
                <a:cubicBezTo>
                  <a:pt x="1225550" y="65352"/>
                  <a:pt x="1323975" y="65087"/>
                  <a:pt x="1552575" y="57150"/>
                </a:cubicBezTo>
                <a:cubicBezTo>
                  <a:pt x="1781175" y="49213"/>
                  <a:pt x="2176727" y="26458"/>
                  <a:pt x="2338387" y="17462"/>
                </a:cubicBezTo>
                <a:cubicBezTo>
                  <a:pt x="2500047" y="8466"/>
                  <a:pt x="2522537" y="3175"/>
                  <a:pt x="2522537" y="3175"/>
                </a:cubicBezTo>
                <a:lnTo>
                  <a:pt x="2751137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10ED1CC5-B0BC-46AD-81BB-D567B9345DBE}"/>
              </a:ext>
            </a:extLst>
          </p:cNvPr>
          <p:cNvSpPr/>
          <p:nvPr/>
        </p:nvSpPr>
        <p:spPr>
          <a:xfrm>
            <a:off x="2821468" y="4244204"/>
            <a:ext cx="2095300" cy="131652"/>
          </a:xfrm>
          <a:custGeom>
            <a:avLst/>
            <a:gdLst>
              <a:gd name="connsiteX0" fmla="*/ 0 w 2814637"/>
              <a:gd name="connsiteY0" fmla="*/ 158968 h 175460"/>
              <a:gd name="connsiteX1" fmla="*/ 966787 w 2814637"/>
              <a:gd name="connsiteY1" fmla="*/ 168493 h 175460"/>
              <a:gd name="connsiteX2" fmla="*/ 1571625 w 2814637"/>
              <a:gd name="connsiteY2" fmla="*/ 68481 h 175460"/>
              <a:gd name="connsiteX3" fmla="*/ 2547937 w 2814637"/>
              <a:gd name="connsiteY3" fmla="*/ 6568 h 175460"/>
              <a:gd name="connsiteX4" fmla="*/ 2814637 w 2814637"/>
              <a:gd name="connsiteY4" fmla="*/ 1806 h 175460"/>
              <a:gd name="connsiteX5" fmla="*/ 2814637 w 2814637"/>
              <a:gd name="connsiteY5" fmla="*/ 1806 h 175460"/>
              <a:gd name="connsiteX0" fmla="*/ 0 w 2814637"/>
              <a:gd name="connsiteY0" fmla="*/ 157162 h 173654"/>
              <a:gd name="connsiteX1" fmla="*/ 966787 w 2814637"/>
              <a:gd name="connsiteY1" fmla="*/ 166687 h 173654"/>
              <a:gd name="connsiteX2" fmla="*/ 1571625 w 2814637"/>
              <a:gd name="connsiteY2" fmla="*/ 66675 h 173654"/>
              <a:gd name="connsiteX3" fmla="*/ 2338387 w 2814637"/>
              <a:gd name="connsiteY3" fmla="*/ 119062 h 173654"/>
              <a:gd name="connsiteX4" fmla="*/ 2814637 w 2814637"/>
              <a:gd name="connsiteY4" fmla="*/ 0 h 173654"/>
              <a:gd name="connsiteX5" fmla="*/ 2814637 w 2814637"/>
              <a:gd name="connsiteY5" fmla="*/ 0 h 173654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814637 w 2814637"/>
              <a:gd name="connsiteY5" fmla="*/ 0 h 166838"/>
              <a:gd name="connsiteX0" fmla="*/ 0 w 2814637"/>
              <a:gd name="connsiteY0" fmla="*/ 157162 h 166838"/>
              <a:gd name="connsiteX1" fmla="*/ 966787 w 2814637"/>
              <a:gd name="connsiteY1" fmla="*/ 166687 h 166838"/>
              <a:gd name="connsiteX2" fmla="*/ 1552575 w 2814637"/>
              <a:gd name="connsiteY2" fmla="*/ 158750 h 166838"/>
              <a:gd name="connsiteX3" fmla="*/ 2338387 w 2814637"/>
              <a:gd name="connsiteY3" fmla="*/ 119062 h 166838"/>
              <a:gd name="connsiteX4" fmla="*/ 2814637 w 2814637"/>
              <a:gd name="connsiteY4" fmla="*/ 0 h 166838"/>
              <a:gd name="connsiteX5" fmla="*/ 2770187 w 2814637"/>
              <a:gd name="connsiteY5" fmla="*/ 79375 h 166838"/>
              <a:gd name="connsiteX0" fmla="*/ 0 w 2916237"/>
              <a:gd name="connsiteY0" fmla="*/ 157162 h 166838"/>
              <a:gd name="connsiteX1" fmla="*/ 966787 w 2916237"/>
              <a:gd name="connsiteY1" fmla="*/ 166687 h 166838"/>
              <a:gd name="connsiteX2" fmla="*/ 1552575 w 2916237"/>
              <a:gd name="connsiteY2" fmla="*/ 158750 h 166838"/>
              <a:gd name="connsiteX3" fmla="*/ 2338387 w 2916237"/>
              <a:gd name="connsiteY3" fmla="*/ 119062 h 166838"/>
              <a:gd name="connsiteX4" fmla="*/ 2814637 w 2916237"/>
              <a:gd name="connsiteY4" fmla="*/ 0 h 166838"/>
              <a:gd name="connsiteX5" fmla="*/ 2916237 w 2916237"/>
              <a:gd name="connsiteY5" fmla="*/ 133350 h 166838"/>
              <a:gd name="connsiteX0" fmla="*/ 0 w 2916237"/>
              <a:gd name="connsiteY0" fmla="*/ 52387 h 62063"/>
              <a:gd name="connsiteX1" fmla="*/ 966787 w 2916237"/>
              <a:gd name="connsiteY1" fmla="*/ 61912 h 62063"/>
              <a:gd name="connsiteX2" fmla="*/ 1552575 w 2916237"/>
              <a:gd name="connsiteY2" fmla="*/ 53975 h 62063"/>
              <a:gd name="connsiteX3" fmla="*/ 2338387 w 2916237"/>
              <a:gd name="connsiteY3" fmla="*/ 14287 h 62063"/>
              <a:gd name="connsiteX4" fmla="*/ 2522537 w 2916237"/>
              <a:gd name="connsiteY4" fmla="*/ 0 h 62063"/>
              <a:gd name="connsiteX5" fmla="*/ 2916237 w 2916237"/>
              <a:gd name="connsiteY5" fmla="*/ 28575 h 62063"/>
              <a:gd name="connsiteX0" fmla="*/ 0 w 2751137"/>
              <a:gd name="connsiteY0" fmla="*/ 55562 h 65238"/>
              <a:gd name="connsiteX1" fmla="*/ 966787 w 2751137"/>
              <a:gd name="connsiteY1" fmla="*/ 65087 h 65238"/>
              <a:gd name="connsiteX2" fmla="*/ 1552575 w 2751137"/>
              <a:gd name="connsiteY2" fmla="*/ 57150 h 65238"/>
              <a:gd name="connsiteX3" fmla="*/ 2338387 w 2751137"/>
              <a:gd name="connsiteY3" fmla="*/ 17462 h 65238"/>
              <a:gd name="connsiteX4" fmla="*/ 2522537 w 2751137"/>
              <a:gd name="connsiteY4" fmla="*/ 3175 h 65238"/>
              <a:gd name="connsiteX5" fmla="*/ 2751137 w 2751137"/>
              <a:gd name="connsiteY5" fmla="*/ 0 h 65238"/>
              <a:gd name="connsiteX0" fmla="*/ 0 w 2751137"/>
              <a:gd name="connsiteY0" fmla="*/ 66844 h 77364"/>
              <a:gd name="connsiteX1" fmla="*/ 966787 w 2751137"/>
              <a:gd name="connsiteY1" fmla="*/ 76369 h 77364"/>
              <a:gd name="connsiteX2" fmla="*/ 1552575 w 2751137"/>
              <a:gd name="connsiteY2" fmla="*/ 68432 h 77364"/>
              <a:gd name="connsiteX3" fmla="*/ 2269186 w 2751137"/>
              <a:gd name="connsiteY3" fmla="*/ 0 h 77364"/>
              <a:gd name="connsiteX4" fmla="*/ 2522537 w 2751137"/>
              <a:gd name="connsiteY4" fmla="*/ 14457 h 77364"/>
              <a:gd name="connsiteX5" fmla="*/ 2751137 w 2751137"/>
              <a:gd name="connsiteY5" fmla="*/ 11282 h 77364"/>
              <a:gd name="connsiteX0" fmla="*/ 0 w 2751137"/>
              <a:gd name="connsiteY0" fmla="*/ 81131 h 91651"/>
              <a:gd name="connsiteX1" fmla="*/ 966787 w 2751137"/>
              <a:gd name="connsiteY1" fmla="*/ 90656 h 91651"/>
              <a:gd name="connsiteX2" fmla="*/ 1552575 w 2751137"/>
              <a:gd name="connsiteY2" fmla="*/ 82719 h 91651"/>
              <a:gd name="connsiteX3" fmla="*/ 2269186 w 2751137"/>
              <a:gd name="connsiteY3" fmla="*/ 14287 h 91651"/>
              <a:gd name="connsiteX4" fmla="*/ 2513100 w 2751137"/>
              <a:gd name="connsiteY4" fmla="*/ 0 h 91651"/>
              <a:gd name="connsiteX5" fmla="*/ 2751137 w 2751137"/>
              <a:gd name="connsiteY5" fmla="*/ 25569 h 91651"/>
              <a:gd name="connsiteX0" fmla="*/ 0 w 2735409"/>
              <a:gd name="connsiteY0" fmla="*/ 86919 h 97439"/>
              <a:gd name="connsiteX1" fmla="*/ 966787 w 2735409"/>
              <a:gd name="connsiteY1" fmla="*/ 96444 h 97439"/>
              <a:gd name="connsiteX2" fmla="*/ 1552575 w 2735409"/>
              <a:gd name="connsiteY2" fmla="*/ 88507 h 97439"/>
              <a:gd name="connsiteX3" fmla="*/ 2269186 w 2735409"/>
              <a:gd name="connsiteY3" fmla="*/ 20075 h 97439"/>
              <a:gd name="connsiteX4" fmla="*/ 2513100 w 2735409"/>
              <a:gd name="connsiteY4" fmla="*/ 5788 h 97439"/>
              <a:gd name="connsiteX5" fmla="*/ 2735409 w 2735409"/>
              <a:gd name="connsiteY5" fmla="*/ 0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409" h="97439">
                <a:moveTo>
                  <a:pt x="0" y="86919"/>
                </a:moveTo>
                <a:cubicBezTo>
                  <a:pt x="352425" y="99222"/>
                  <a:pt x="708025" y="96179"/>
                  <a:pt x="966787" y="96444"/>
                </a:cubicBezTo>
                <a:cubicBezTo>
                  <a:pt x="1225550" y="96709"/>
                  <a:pt x="1335509" y="101235"/>
                  <a:pt x="1552575" y="88507"/>
                </a:cubicBezTo>
                <a:cubicBezTo>
                  <a:pt x="1769641" y="75779"/>
                  <a:pt x="2109099" y="33861"/>
                  <a:pt x="2269186" y="20075"/>
                </a:cubicBezTo>
                <a:cubicBezTo>
                  <a:pt x="2429273" y="6289"/>
                  <a:pt x="2431795" y="10550"/>
                  <a:pt x="2513100" y="5788"/>
                </a:cubicBezTo>
                <a:lnTo>
                  <a:pt x="2735409" y="0"/>
                </a:ln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headEnd type="none"/>
            <a:tailEnd type="oval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A03343B-E9C4-4B0B-8DCF-232602588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89" y="3919232"/>
            <a:ext cx="368395" cy="368395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97AE60-B9D3-4EEF-B9AC-73CC8CF75C72}"/>
              </a:ext>
            </a:extLst>
          </p:cNvPr>
          <p:cNvSpPr/>
          <p:nvPr/>
        </p:nvSpPr>
        <p:spPr>
          <a:xfrm>
            <a:off x="985533" y="1832502"/>
            <a:ext cx="9462419" cy="1535260"/>
          </a:xfrm>
          <a:custGeom>
            <a:avLst/>
            <a:gdLst>
              <a:gd name="connsiteX0" fmla="*/ 0 w 5515896"/>
              <a:gd name="connsiteY0" fmla="*/ 678426 h 678426"/>
              <a:gd name="connsiteX1" fmla="*/ 1337187 w 5515896"/>
              <a:gd name="connsiteY1" fmla="*/ 580103 h 678426"/>
              <a:gd name="connsiteX2" fmla="*/ 2438400 w 5515896"/>
              <a:gd name="connsiteY2" fmla="*/ 176981 h 678426"/>
              <a:gd name="connsiteX3" fmla="*/ 4227871 w 5515896"/>
              <a:gd name="connsiteY3" fmla="*/ 471948 h 678426"/>
              <a:gd name="connsiteX4" fmla="*/ 5515896 w 5515896"/>
              <a:gd name="connsiteY4" fmla="*/ 0 h 678426"/>
              <a:gd name="connsiteX5" fmla="*/ 5515896 w 5515896"/>
              <a:gd name="connsiteY5" fmla="*/ 0 h 678426"/>
              <a:gd name="connsiteX0" fmla="*/ 0 w 5515896"/>
              <a:gd name="connsiteY0" fmla="*/ 678426 h 678426"/>
              <a:gd name="connsiteX1" fmla="*/ 1337187 w 5515896"/>
              <a:gd name="connsiteY1" fmla="*/ 580103 h 678426"/>
              <a:gd name="connsiteX2" fmla="*/ 2721583 w 5515896"/>
              <a:gd name="connsiteY2" fmla="*/ 599768 h 678426"/>
              <a:gd name="connsiteX3" fmla="*/ 4227871 w 5515896"/>
              <a:gd name="connsiteY3" fmla="*/ 471948 h 678426"/>
              <a:gd name="connsiteX4" fmla="*/ 5515896 w 5515896"/>
              <a:gd name="connsiteY4" fmla="*/ 0 h 678426"/>
              <a:gd name="connsiteX5" fmla="*/ 5515896 w 5515896"/>
              <a:gd name="connsiteY5" fmla="*/ 0 h 678426"/>
              <a:gd name="connsiteX0" fmla="*/ 0 w 5515896"/>
              <a:gd name="connsiteY0" fmla="*/ 678426 h 678426"/>
              <a:gd name="connsiteX1" fmla="*/ 1349501 w 5515896"/>
              <a:gd name="connsiteY1" fmla="*/ 157316 h 678426"/>
              <a:gd name="connsiteX2" fmla="*/ 2721583 w 5515896"/>
              <a:gd name="connsiteY2" fmla="*/ 599768 h 678426"/>
              <a:gd name="connsiteX3" fmla="*/ 4227871 w 5515896"/>
              <a:gd name="connsiteY3" fmla="*/ 471948 h 678426"/>
              <a:gd name="connsiteX4" fmla="*/ 5515896 w 5515896"/>
              <a:gd name="connsiteY4" fmla="*/ 0 h 678426"/>
              <a:gd name="connsiteX5" fmla="*/ 5515896 w 5515896"/>
              <a:gd name="connsiteY5" fmla="*/ 0 h 678426"/>
              <a:gd name="connsiteX0" fmla="*/ 0 w 5515896"/>
              <a:gd name="connsiteY0" fmla="*/ 678426 h 797854"/>
              <a:gd name="connsiteX1" fmla="*/ 1349501 w 5515896"/>
              <a:gd name="connsiteY1" fmla="*/ 157316 h 797854"/>
              <a:gd name="connsiteX2" fmla="*/ 2721583 w 5515896"/>
              <a:gd name="connsiteY2" fmla="*/ 599768 h 797854"/>
              <a:gd name="connsiteX3" fmla="*/ 4350993 w 5515896"/>
              <a:gd name="connsiteY3" fmla="*/ 766916 h 797854"/>
              <a:gd name="connsiteX4" fmla="*/ 5515896 w 5515896"/>
              <a:gd name="connsiteY4" fmla="*/ 0 h 797854"/>
              <a:gd name="connsiteX5" fmla="*/ 5515896 w 5515896"/>
              <a:gd name="connsiteY5" fmla="*/ 0 h 797854"/>
              <a:gd name="connsiteX0" fmla="*/ 0 w 5515896"/>
              <a:gd name="connsiteY0" fmla="*/ 678426 h 1077356"/>
              <a:gd name="connsiteX1" fmla="*/ 1349501 w 5515896"/>
              <a:gd name="connsiteY1" fmla="*/ 157316 h 1077356"/>
              <a:gd name="connsiteX2" fmla="*/ 2721583 w 5515896"/>
              <a:gd name="connsiteY2" fmla="*/ 599768 h 1077356"/>
              <a:gd name="connsiteX3" fmla="*/ 4400242 w 5515896"/>
              <a:gd name="connsiteY3" fmla="*/ 1061884 h 1077356"/>
              <a:gd name="connsiteX4" fmla="*/ 5515896 w 5515896"/>
              <a:gd name="connsiteY4" fmla="*/ 0 h 1077356"/>
              <a:gd name="connsiteX5" fmla="*/ 5515896 w 5515896"/>
              <a:gd name="connsiteY5" fmla="*/ 0 h 1077356"/>
              <a:gd name="connsiteX0" fmla="*/ 0 w 5515896"/>
              <a:gd name="connsiteY0" fmla="*/ 678426 h 1077356"/>
              <a:gd name="connsiteX1" fmla="*/ 1349501 w 5515896"/>
              <a:gd name="connsiteY1" fmla="*/ 157316 h 1077356"/>
              <a:gd name="connsiteX2" fmla="*/ 2721583 w 5515896"/>
              <a:gd name="connsiteY2" fmla="*/ 599768 h 1077356"/>
              <a:gd name="connsiteX3" fmla="*/ 4400242 w 5515896"/>
              <a:gd name="connsiteY3" fmla="*/ 1061884 h 1077356"/>
              <a:gd name="connsiteX4" fmla="*/ 5515896 w 5515896"/>
              <a:gd name="connsiteY4" fmla="*/ 0 h 1077356"/>
              <a:gd name="connsiteX5" fmla="*/ 5366801 w 5515896"/>
              <a:gd name="connsiteY5" fmla="*/ 200025 h 1077356"/>
              <a:gd name="connsiteX0" fmla="*/ 0 w 5545715"/>
              <a:gd name="connsiteY0" fmla="*/ 521520 h 982039"/>
              <a:gd name="connsiteX1" fmla="*/ 1349501 w 5545715"/>
              <a:gd name="connsiteY1" fmla="*/ 410 h 982039"/>
              <a:gd name="connsiteX2" fmla="*/ 2721583 w 5545715"/>
              <a:gd name="connsiteY2" fmla="*/ 442862 h 982039"/>
              <a:gd name="connsiteX3" fmla="*/ 4400242 w 5545715"/>
              <a:gd name="connsiteY3" fmla="*/ 904978 h 982039"/>
              <a:gd name="connsiteX4" fmla="*/ 5545715 w 5545715"/>
              <a:gd name="connsiteY4" fmla="*/ 981332 h 982039"/>
              <a:gd name="connsiteX5" fmla="*/ 5366801 w 5545715"/>
              <a:gd name="connsiteY5" fmla="*/ 43119 h 982039"/>
              <a:gd name="connsiteX0" fmla="*/ 0 w 5599388"/>
              <a:gd name="connsiteY0" fmla="*/ 521520 h 1014669"/>
              <a:gd name="connsiteX1" fmla="*/ 1349501 w 5599388"/>
              <a:gd name="connsiteY1" fmla="*/ 410 h 1014669"/>
              <a:gd name="connsiteX2" fmla="*/ 2721583 w 5599388"/>
              <a:gd name="connsiteY2" fmla="*/ 442862 h 1014669"/>
              <a:gd name="connsiteX3" fmla="*/ 4400242 w 5599388"/>
              <a:gd name="connsiteY3" fmla="*/ 904978 h 1014669"/>
              <a:gd name="connsiteX4" fmla="*/ 5545715 w 5599388"/>
              <a:gd name="connsiteY4" fmla="*/ 981332 h 1014669"/>
              <a:gd name="connsiteX5" fmla="*/ 5599388 w 5599388"/>
              <a:gd name="connsiteY5" fmla="*/ 1014669 h 1014669"/>
              <a:gd name="connsiteX0" fmla="*/ 0 w 12575872"/>
              <a:gd name="connsiteY0" fmla="*/ 521520 h 982127"/>
              <a:gd name="connsiteX1" fmla="*/ 1349501 w 12575872"/>
              <a:gd name="connsiteY1" fmla="*/ 410 h 982127"/>
              <a:gd name="connsiteX2" fmla="*/ 2721583 w 12575872"/>
              <a:gd name="connsiteY2" fmla="*/ 442862 h 982127"/>
              <a:gd name="connsiteX3" fmla="*/ 4400242 w 12575872"/>
              <a:gd name="connsiteY3" fmla="*/ 904978 h 982127"/>
              <a:gd name="connsiteX4" fmla="*/ 5545715 w 12575872"/>
              <a:gd name="connsiteY4" fmla="*/ 981332 h 982127"/>
              <a:gd name="connsiteX5" fmla="*/ 12575872 w 12575872"/>
              <a:gd name="connsiteY5" fmla="*/ 894353 h 982127"/>
              <a:gd name="connsiteX0" fmla="*/ 0 w 13414248"/>
              <a:gd name="connsiteY0" fmla="*/ 521520 h 982039"/>
              <a:gd name="connsiteX1" fmla="*/ 1349501 w 13414248"/>
              <a:gd name="connsiteY1" fmla="*/ 410 h 982039"/>
              <a:gd name="connsiteX2" fmla="*/ 2721583 w 13414248"/>
              <a:gd name="connsiteY2" fmla="*/ 442862 h 982039"/>
              <a:gd name="connsiteX3" fmla="*/ 4400242 w 13414248"/>
              <a:gd name="connsiteY3" fmla="*/ 904978 h 982039"/>
              <a:gd name="connsiteX4" fmla="*/ 5545715 w 13414248"/>
              <a:gd name="connsiteY4" fmla="*/ 981332 h 982039"/>
              <a:gd name="connsiteX5" fmla="*/ 13414248 w 13414248"/>
              <a:gd name="connsiteY5" fmla="*/ 276731 h 982039"/>
              <a:gd name="connsiteX0" fmla="*/ 0 w 13414248"/>
              <a:gd name="connsiteY0" fmla="*/ 751367 h 1153485"/>
              <a:gd name="connsiteX1" fmla="*/ 1349501 w 13414248"/>
              <a:gd name="connsiteY1" fmla="*/ 230257 h 1153485"/>
              <a:gd name="connsiteX2" fmla="*/ 2721583 w 13414248"/>
              <a:gd name="connsiteY2" fmla="*/ 672709 h 1153485"/>
              <a:gd name="connsiteX3" fmla="*/ 4400242 w 13414248"/>
              <a:gd name="connsiteY3" fmla="*/ 1134825 h 1153485"/>
              <a:gd name="connsiteX4" fmla="*/ 10017052 w 13414248"/>
              <a:gd name="connsiteY4" fmla="*/ 0 h 1153485"/>
              <a:gd name="connsiteX5" fmla="*/ 13414248 w 13414248"/>
              <a:gd name="connsiteY5" fmla="*/ 506578 h 1153485"/>
              <a:gd name="connsiteX0" fmla="*/ 0 w 13414248"/>
              <a:gd name="connsiteY0" fmla="*/ 751367 h 751367"/>
              <a:gd name="connsiteX1" fmla="*/ 1349501 w 13414248"/>
              <a:gd name="connsiteY1" fmla="*/ 230257 h 751367"/>
              <a:gd name="connsiteX2" fmla="*/ 2721583 w 13414248"/>
              <a:gd name="connsiteY2" fmla="*/ 672709 h 751367"/>
              <a:gd name="connsiteX3" fmla="*/ 5108869 w 13414248"/>
              <a:gd name="connsiteY3" fmla="*/ 629498 h 751367"/>
              <a:gd name="connsiteX4" fmla="*/ 10017052 w 13414248"/>
              <a:gd name="connsiteY4" fmla="*/ 0 h 751367"/>
              <a:gd name="connsiteX5" fmla="*/ 13414248 w 13414248"/>
              <a:gd name="connsiteY5" fmla="*/ 506578 h 751367"/>
              <a:gd name="connsiteX0" fmla="*/ 0 w 13414248"/>
              <a:gd name="connsiteY0" fmla="*/ 761957 h 761957"/>
              <a:gd name="connsiteX1" fmla="*/ 1978282 w 13414248"/>
              <a:gd name="connsiteY1" fmla="*/ 215 h 761957"/>
              <a:gd name="connsiteX2" fmla="*/ 2721583 w 13414248"/>
              <a:gd name="connsiteY2" fmla="*/ 683299 h 761957"/>
              <a:gd name="connsiteX3" fmla="*/ 5108869 w 13414248"/>
              <a:gd name="connsiteY3" fmla="*/ 640088 h 761957"/>
              <a:gd name="connsiteX4" fmla="*/ 10017052 w 13414248"/>
              <a:gd name="connsiteY4" fmla="*/ 10590 h 761957"/>
              <a:gd name="connsiteX5" fmla="*/ 13414248 w 13414248"/>
              <a:gd name="connsiteY5" fmla="*/ 517168 h 761957"/>
              <a:gd name="connsiteX0" fmla="*/ 0 w 13893320"/>
              <a:gd name="connsiteY0" fmla="*/ 569691 h 746723"/>
              <a:gd name="connsiteX1" fmla="*/ 2457354 w 13893320"/>
              <a:gd name="connsiteY1" fmla="*/ 454 h 746723"/>
              <a:gd name="connsiteX2" fmla="*/ 3200655 w 13893320"/>
              <a:gd name="connsiteY2" fmla="*/ 683538 h 746723"/>
              <a:gd name="connsiteX3" fmla="*/ 5587941 w 13893320"/>
              <a:gd name="connsiteY3" fmla="*/ 640327 h 746723"/>
              <a:gd name="connsiteX4" fmla="*/ 10496124 w 13893320"/>
              <a:gd name="connsiteY4" fmla="*/ 10829 h 746723"/>
              <a:gd name="connsiteX5" fmla="*/ 13893320 w 13893320"/>
              <a:gd name="connsiteY5" fmla="*/ 517407 h 746723"/>
              <a:gd name="connsiteX0" fmla="*/ 0 w 13893320"/>
              <a:gd name="connsiteY0" fmla="*/ 569882 h 746914"/>
              <a:gd name="connsiteX1" fmla="*/ 2457354 w 13893320"/>
              <a:gd name="connsiteY1" fmla="*/ 645 h 746914"/>
              <a:gd name="connsiteX2" fmla="*/ 3200655 w 13893320"/>
              <a:gd name="connsiteY2" fmla="*/ 683729 h 746914"/>
              <a:gd name="connsiteX3" fmla="*/ 5587941 w 13893320"/>
              <a:gd name="connsiteY3" fmla="*/ 640518 h 746914"/>
              <a:gd name="connsiteX4" fmla="*/ 10496124 w 13893320"/>
              <a:gd name="connsiteY4" fmla="*/ 11020 h 746914"/>
              <a:gd name="connsiteX5" fmla="*/ 13893320 w 13893320"/>
              <a:gd name="connsiteY5" fmla="*/ 517598 h 746914"/>
              <a:gd name="connsiteX0" fmla="*/ 0 w 13893320"/>
              <a:gd name="connsiteY0" fmla="*/ 569490 h 667475"/>
              <a:gd name="connsiteX1" fmla="*/ 2457354 w 13893320"/>
              <a:gd name="connsiteY1" fmla="*/ 253 h 667475"/>
              <a:gd name="connsiteX2" fmla="*/ 4358412 w 13893320"/>
              <a:gd name="connsiteY2" fmla="*/ 498852 h 667475"/>
              <a:gd name="connsiteX3" fmla="*/ 5587941 w 13893320"/>
              <a:gd name="connsiteY3" fmla="*/ 640126 h 667475"/>
              <a:gd name="connsiteX4" fmla="*/ 10496124 w 13893320"/>
              <a:gd name="connsiteY4" fmla="*/ 10628 h 667475"/>
              <a:gd name="connsiteX5" fmla="*/ 13893320 w 13893320"/>
              <a:gd name="connsiteY5" fmla="*/ 517206 h 667475"/>
              <a:gd name="connsiteX0" fmla="*/ 0 w 13893320"/>
              <a:gd name="connsiteY0" fmla="*/ 569464 h 569464"/>
              <a:gd name="connsiteX1" fmla="*/ 2457354 w 13893320"/>
              <a:gd name="connsiteY1" fmla="*/ 227 h 569464"/>
              <a:gd name="connsiteX2" fmla="*/ 4358412 w 13893320"/>
              <a:gd name="connsiteY2" fmla="*/ 498826 h 569464"/>
              <a:gd name="connsiteX3" fmla="*/ 7843571 w 13893320"/>
              <a:gd name="connsiteY3" fmla="*/ 351342 h 569464"/>
              <a:gd name="connsiteX4" fmla="*/ 10496124 w 13893320"/>
              <a:gd name="connsiteY4" fmla="*/ 10602 h 569464"/>
              <a:gd name="connsiteX5" fmla="*/ 13893320 w 13893320"/>
              <a:gd name="connsiteY5" fmla="*/ 517180 h 569464"/>
              <a:gd name="connsiteX0" fmla="*/ 0 w 13893320"/>
              <a:gd name="connsiteY0" fmla="*/ 569460 h 644298"/>
              <a:gd name="connsiteX1" fmla="*/ 2457354 w 13893320"/>
              <a:gd name="connsiteY1" fmla="*/ 223 h 644298"/>
              <a:gd name="connsiteX2" fmla="*/ 5865493 w 13893320"/>
              <a:gd name="connsiteY2" fmla="*/ 635180 h 644298"/>
              <a:gd name="connsiteX3" fmla="*/ 7843571 w 13893320"/>
              <a:gd name="connsiteY3" fmla="*/ 351338 h 644298"/>
              <a:gd name="connsiteX4" fmla="*/ 10496124 w 13893320"/>
              <a:gd name="connsiteY4" fmla="*/ 10598 h 644298"/>
              <a:gd name="connsiteX5" fmla="*/ 13893320 w 13893320"/>
              <a:gd name="connsiteY5" fmla="*/ 517176 h 644298"/>
              <a:gd name="connsiteX0" fmla="*/ 0 w 13893320"/>
              <a:gd name="connsiteY0" fmla="*/ 558862 h 636918"/>
              <a:gd name="connsiteX1" fmla="*/ 2327606 w 13893320"/>
              <a:gd name="connsiteY1" fmla="*/ 583183 h 636918"/>
              <a:gd name="connsiteX2" fmla="*/ 5865493 w 13893320"/>
              <a:gd name="connsiteY2" fmla="*/ 624582 h 636918"/>
              <a:gd name="connsiteX3" fmla="*/ 7843571 w 13893320"/>
              <a:gd name="connsiteY3" fmla="*/ 340740 h 636918"/>
              <a:gd name="connsiteX4" fmla="*/ 10496124 w 13893320"/>
              <a:gd name="connsiteY4" fmla="*/ 0 h 636918"/>
              <a:gd name="connsiteX5" fmla="*/ 13893320 w 13893320"/>
              <a:gd name="connsiteY5" fmla="*/ 506578 h 636918"/>
              <a:gd name="connsiteX0" fmla="*/ 0 w 13853398"/>
              <a:gd name="connsiteY0" fmla="*/ 173851 h 649106"/>
              <a:gd name="connsiteX1" fmla="*/ 2287684 w 13853398"/>
              <a:gd name="connsiteY1" fmla="*/ 583183 h 649106"/>
              <a:gd name="connsiteX2" fmla="*/ 5825571 w 13853398"/>
              <a:gd name="connsiteY2" fmla="*/ 624582 h 649106"/>
              <a:gd name="connsiteX3" fmla="*/ 7803649 w 13853398"/>
              <a:gd name="connsiteY3" fmla="*/ 340740 h 649106"/>
              <a:gd name="connsiteX4" fmla="*/ 10456202 w 13853398"/>
              <a:gd name="connsiteY4" fmla="*/ 0 h 649106"/>
              <a:gd name="connsiteX5" fmla="*/ 13853398 w 13853398"/>
              <a:gd name="connsiteY5" fmla="*/ 506578 h 649106"/>
              <a:gd name="connsiteX0" fmla="*/ 0 w 13853398"/>
              <a:gd name="connsiteY0" fmla="*/ 173851 h 649106"/>
              <a:gd name="connsiteX1" fmla="*/ 2287684 w 13853398"/>
              <a:gd name="connsiteY1" fmla="*/ 583183 h 649106"/>
              <a:gd name="connsiteX2" fmla="*/ 5825571 w 13853398"/>
              <a:gd name="connsiteY2" fmla="*/ 624582 h 649106"/>
              <a:gd name="connsiteX3" fmla="*/ 7803649 w 13853398"/>
              <a:gd name="connsiteY3" fmla="*/ 340740 h 649106"/>
              <a:gd name="connsiteX4" fmla="*/ 10456202 w 13853398"/>
              <a:gd name="connsiteY4" fmla="*/ 0 h 649106"/>
              <a:gd name="connsiteX5" fmla="*/ 13853398 w 13853398"/>
              <a:gd name="connsiteY5" fmla="*/ 506578 h 649106"/>
              <a:gd name="connsiteX0" fmla="*/ 0 w 13853398"/>
              <a:gd name="connsiteY0" fmla="*/ 193851 h 605209"/>
              <a:gd name="connsiteX1" fmla="*/ 2287684 w 13853398"/>
              <a:gd name="connsiteY1" fmla="*/ 603183 h 605209"/>
              <a:gd name="connsiteX2" fmla="*/ 5805611 w 13853398"/>
              <a:gd name="connsiteY2" fmla="*/ 2898 h 605209"/>
              <a:gd name="connsiteX3" fmla="*/ 7803649 w 13853398"/>
              <a:gd name="connsiteY3" fmla="*/ 360740 h 605209"/>
              <a:gd name="connsiteX4" fmla="*/ 10456202 w 13853398"/>
              <a:gd name="connsiteY4" fmla="*/ 20000 h 605209"/>
              <a:gd name="connsiteX5" fmla="*/ 13853398 w 13853398"/>
              <a:gd name="connsiteY5" fmla="*/ 526578 h 605209"/>
              <a:gd name="connsiteX0" fmla="*/ 0 w 13853398"/>
              <a:gd name="connsiteY0" fmla="*/ 208173 h 540900"/>
              <a:gd name="connsiteX1" fmla="*/ 2397472 w 13853398"/>
              <a:gd name="connsiteY1" fmla="*/ 72073 h 540900"/>
              <a:gd name="connsiteX2" fmla="*/ 5805611 w 13853398"/>
              <a:gd name="connsiteY2" fmla="*/ 17220 h 540900"/>
              <a:gd name="connsiteX3" fmla="*/ 7803649 w 13853398"/>
              <a:gd name="connsiteY3" fmla="*/ 375062 h 540900"/>
              <a:gd name="connsiteX4" fmla="*/ 10456202 w 13853398"/>
              <a:gd name="connsiteY4" fmla="*/ 34322 h 540900"/>
              <a:gd name="connsiteX5" fmla="*/ 13853398 w 13853398"/>
              <a:gd name="connsiteY5" fmla="*/ 540900 h 540900"/>
              <a:gd name="connsiteX0" fmla="*/ 0 w 13853398"/>
              <a:gd name="connsiteY0" fmla="*/ 208173 h 1019523"/>
              <a:gd name="connsiteX1" fmla="*/ 2397472 w 13853398"/>
              <a:gd name="connsiteY1" fmla="*/ 72073 h 1019523"/>
              <a:gd name="connsiteX2" fmla="*/ 5805611 w 13853398"/>
              <a:gd name="connsiteY2" fmla="*/ 17220 h 1019523"/>
              <a:gd name="connsiteX3" fmla="*/ 7803649 w 13853398"/>
              <a:gd name="connsiteY3" fmla="*/ 375062 h 1019523"/>
              <a:gd name="connsiteX4" fmla="*/ 10575971 w 13853398"/>
              <a:gd name="connsiteY4" fmla="*/ 1004869 h 1019523"/>
              <a:gd name="connsiteX5" fmla="*/ 13853398 w 13853398"/>
              <a:gd name="connsiteY5" fmla="*/ 540900 h 1019523"/>
              <a:gd name="connsiteX0" fmla="*/ 0 w 13803495"/>
              <a:gd name="connsiteY0" fmla="*/ 208173 h 1019523"/>
              <a:gd name="connsiteX1" fmla="*/ 2397472 w 13803495"/>
              <a:gd name="connsiteY1" fmla="*/ 72073 h 1019523"/>
              <a:gd name="connsiteX2" fmla="*/ 5805611 w 13803495"/>
              <a:gd name="connsiteY2" fmla="*/ 17220 h 1019523"/>
              <a:gd name="connsiteX3" fmla="*/ 7803649 w 13803495"/>
              <a:gd name="connsiteY3" fmla="*/ 375062 h 1019523"/>
              <a:gd name="connsiteX4" fmla="*/ 10575971 w 13803495"/>
              <a:gd name="connsiteY4" fmla="*/ 1004869 h 1019523"/>
              <a:gd name="connsiteX5" fmla="*/ 13803495 w 13803495"/>
              <a:gd name="connsiteY5" fmla="*/ 436627 h 1019523"/>
              <a:gd name="connsiteX0" fmla="*/ 0 w 13803495"/>
              <a:gd name="connsiteY0" fmla="*/ 220690 h 1037291"/>
              <a:gd name="connsiteX1" fmla="*/ 2397472 w 13803495"/>
              <a:gd name="connsiteY1" fmla="*/ 84590 h 1037291"/>
              <a:gd name="connsiteX2" fmla="*/ 5805611 w 13803495"/>
              <a:gd name="connsiteY2" fmla="*/ 29737 h 1037291"/>
              <a:gd name="connsiteX3" fmla="*/ 7833591 w 13803495"/>
              <a:gd name="connsiteY3" fmla="*/ 564043 h 1037291"/>
              <a:gd name="connsiteX4" fmla="*/ 10575971 w 13803495"/>
              <a:gd name="connsiteY4" fmla="*/ 1017386 h 1037291"/>
              <a:gd name="connsiteX5" fmla="*/ 13803495 w 13803495"/>
              <a:gd name="connsiteY5" fmla="*/ 449144 h 1037291"/>
              <a:gd name="connsiteX0" fmla="*/ 0 w 13803495"/>
              <a:gd name="connsiteY0" fmla="*/ 139146 h 953495"/>
              <a:gd name="connsiteX1" fmla="*/ 2397472 w 13803495"/>
              <a:gd name="connsiteY1" fmla="*/ 3046 h 953495"/>
              <a:gd name="connsiteX2" fmla="*/ 6015205 w 13803495"/>
              <a:gd name="connsiteY2" fmla="*/ 341225 h 953495"/>
              <a:gd name="connsiteX3" fmla="*/ 7833591 w 13803495"/>
              <a:gd name="connsiteY3" fmla="*/ 482499 h 953495"/>
              <a:gd name="connsiteX4" fmla="*/ 10575971 w 13803495"/>
              <a:gd name="connsiteY4" fmla="*/ 935842 h 953495"/>
              <a:gd name="connsiteX5" fmla="*/ 13803495 w 13803495"/>
              <a:gd name="connsiteY5" fmla="*/ 367600 h 953495"/>
              <a:gd name="connsiteX0" fmla="*/ 0 w 13803495"/>
              <a:gd name="connsiteY0" fmla="*/ 0 h 814349"/>
              <a:gd name="connsiteX1" fmla="*/ 2407453 w 13803495"/>
              <a:gd name="connsiteY1" fmla="*/ 152657 h 814349"/>
              <a:gd name="connsiteX2" fmla="*/ 6015205 w 13803495"/>
              <a:gd name="connsiteY2" fmla="*/ 202079 h 814349"/>
              <a:gd name="connsiteX3" fmla="*/ 7833591 w 13803495"/>
              <a:gd name="connsiteY3" fmla="*/ 343353 h 814349"/>
              <a:gd name="connsiteX4" fmla="*/ 10575971 w 13803495"/>
              <a:gd name="connsiteY4" fmla="*/ 796696 h 814349"/>
              <a:gd name="connsiteX5" fmla="*/ 13803495 w 13803495"/>
              <a:gd name="connsiteY5" fmla="*/ 228454 h 814349"/>
              <a:gd name="connsiteX0" fmla="*/ 0 w 13803495"/>
              <a:gd name="connsiteY0" fmla="*/ 0 h 811019"/>
              <a:gd name="connsiteX1" fmla="*/ 2407453 w 13803495"/>
              <a:gd name="connsiteY1" fmla="*/ 152657 h 811019"/>
              <a:gd name="connsiteX2" fmla="*/ 6015205 w 13803495"/>
              <a:gd name="connsiteY2" fmla="*/ 202079 h 811019"/>
              <a:gd name="connsiteX3" fmla="*/ 8891540 w 13803495"/>
              <a:gd name="connsiteY3" fmla="*/ 215017 h 811019"/>
              <a:gd name="connsiteX4" fmla="*/ 10575971 w 13803495"/>
              <a:gd name="connsiteY4" fmla="*/ 796696 h 811019"/>
              <a:gd name="connsiteX5" fmla="*/ 13803495 w 13803495"/>
              <a:gd name="connsiteY5" fmla="*/ 228454 h 811019"/>
              <a:gd name="connsiteX0" fmla="*/ 0 w 13803495"/>
              <a:gd name="connsiteY0" fmla="*/ 101661 h 338202"/>
              <a:gd name="connsiteX1" fmla="*/ 2407453 w 13803495"/>
              <a:gd name="connsiteY1" fmla="*/ 254318 h 338202"/>
              <a:gd name="connsiteX2" fmla="*/ 6015205 w 13803495"/>
              <a:gd name="connsiteY2" fmla="*/ 303740 h 338202"/>
              <a:gd name="connsiteX3" fmla="*/ 8891540 w 13803495"/>
              <a:gd name="connsiteY3" fmla="*/ 316678 h 338202"/>
              <a:gd name="connsiteX4" fmla="*/ 10865410 w 13803495"/>
              <a:gd name="connsiteY4" fmla="*/ 0 h 338202"/>
              <a:gd name="connsiteX5" fmla="*/ 13803495 w 13803495"/>
              <a:gd name="connsiteY5" fmla="*/ 330115 h 338202"/>
              <a:gd name="connsiteX0" fmla="*/ 0 w 13853398"/>
              <a:gd name="connsiteY0" fmla="*/ 101661 h 691062"/>
              <a:gd name="connsiteX1" fmla="*/ 2407453 w 13853398"/>
              <a:gd name="connsiteY1" fmla="*/ 254318 h 691062"/>
              <a:gd name="connsiteX2" fmla="*/ 6015205 w 13853398"/>
              <a:gd name="connsiteY2" fmla="*/ 303740 h 691062"/>
              <a:gd name="connsiteX3" fmla="*/ 8891540 w 13853398"/>
              <a:gd name="connsiteY3" fmla="*/ 316678 h 691062"/>
              <a:gd name="connsiteX4" fmla="*/ 10865410 w 13853398"/>
              <a:gd name="connsiteY4" fmla="*/ 0 h 691062"/>
              <a:gd name="connsiteX5" fmla="*/ 13853398 w 13853398"/>
              <a:gd name="connsiteY5" fmla="*/ 691062 h 691062"/>
              <a:gd name="connsiteX0" fmla="*/ 0 w 13863379"/>
              <a:gd name="connsiteY0" fmla="*/ 695219 h 706477"/>
              <a:gd name="connsiteX1" fmla="*/ 2417434 w 13863379"/>
              <a:gd name="connsiteY1" fmla="*/ 254318 h 706477"/>
              <a:gd name="connsiteX2" fmla="*/ 6025186 w 13863379"/>
              <a:gd name="connsiteY2" fmla="*/ 303740 h 706477"/>
              <a:gd name="connsiteX3" fmla="*/ 8901521 w 13863379"/>
              <a:gd name="connsiteY3" fmla="*/ 316678 h 706477"/>
              <a:gd name="connsiteX4" fmla="*/ 10875391 w 13863379"/>
              <a:gd name="connsiteY4" fmla="*/ 0 h 706477"/>
              <a:gd name="connsiteX5" fmla="*/ 13863379 w 13863379"/>
              <a:gd name="connsiteY5" fmla="*/ 691062 h 706477"/>
              <a:gd name="connsiteX0" fmla="*/ 0 w 13863379"/>
              <a:gd name="connsiteY0" fmla="*/ 695219 h 708487"/>
              <a:gd name="connsiteX1" fmla="*/ 2447376 w 13863379"/>
              <a:gd name="connsiteY1" fmla="*/ 334529 h 708487"/>
              <a:gd name="connsiteX2" fmla="*/ 6025186 w 13863379"/>
              <a:gd name="connsiteY2" fmla="*/ 303740 h 708487"/>
              <a:gd name="connsiteX3" fmla="*/ 8901521 w 13863379"/>
              <a:gd name="connsiteY3" fmla="*/ 316678 h 708487"/>
              <a:gd name="connsiteX4" fmla="*/ 10875391 w 13863379"/>
              <a:gd name="connsiteY4" fmla="*/ 0 h 708487"/>
              <a:gd name="connsiteX5" fmla="*/ 13863379 w 13863379"/>
              <a:gd name="connsiteY5" fmla="*/ 691062 h 708487"/>
              <a:gd name="connsiteX0" fmla="*/ 0 w 13863379"/>
              <a:gd name="connsiteY0" fmla="*/ 695219 h 708838"/>
              <a:gd name="connsiteX1" fmla="*/ 2447376 w 13863379"/>
              <a:gd name="connsiteY1" fmla="*/ 334529 h 708838"/>
              <a:gd name="connsiteX2" fmla="*/ 6035167 w 13863379"/>
              <a:gd name="connsiteY2" fmla="*/ 231550 h 708838"/>
              <a:gd name="connsiteX3" fmla="*/ 8901521 w 13863379"/>
              <a:gd name="connsiteY3" fmla="*/ 316678 h 708838"/>
              <a:gd name="connsiteX4" fmla="*/ 10875391 w 13863379"/>
              <a:gd name="connsiteY4" fmla="*/ 0 h 708838"/>
              <a:gd name="connsiteX5" fmla="*/ 13863379 w 13863379"/>
              <a:gd name="connsiteY5" fmla="*/ 691062 h 708838"/>
              <a:gd name="connsiteX0" fmla="*/ 0 w 13863379"/>
              <a:gd name="connsiteY0" fmla="*/ 695219 h 708838"/>
              <a:gd name="connsiteX1" fmla="*/ 2447376 w 13863379"/>
              <a:gd name="connsiteY1" fmla="*/ 334529 h 708838"/>
              <a:gd name="connsiteX2" fmla="*/ 6035167 w 13863379"/>
              <a:gd name="connsiteY2" fmla="*/ 231550 h 708838"/>
              <a:gd name="connsiteX3" fmla="*/ 9180980 w 13863379"/>
              <a:gd name="connsiteY3" fmla="*/ 51983 h 708838"/>
              <a:gd name="connsiteX4" fmla="*/ 10875391 w 13863379"/>
              <a:gd name="connsiteY4" fmla="*/ 0 h 708838"/>
              <a:gd name="connsiteX5" fmla="*/ 13863379 w 13863379"/>
              <a:gd name="connsiteY5" fmla="*/ 691062 h 708838"/>
              <a:gd name="connsiteX0" fmla="*/ 0 w 13863379"/>
              <a:gd name="connsiteY0" fmla="*/ 695219 h 708838"/>
              <a:gd name="connsiteX1" fmla="*/ 2447376 w 13863379"/>
              <a:gd name="connsiteY1" fmla="*/ 334529 h 708838"/>
              <a:gd name="connsiteX2" fmla="*/ 6035167 w 13863379"/>
              <a:gd name="connsiteY2" fmla="*/ 231550 h 708838"/>
              <a:gd name="connsiteX3" fmla="*/ 9180980 w 13863379"/>
              <a:gd name="connsiteY3" fmla="*/ 51983 h 708838"/>
              <a:gd name="connsiteX4" fmla="*/ 10875391 w 13863379"/>
              <a:gd name="connsiteY4" fmla="*/ 0 h 708838"/>
              <a:gd name="connsiteX5" fmla="*/ 13863379 w 13863379"/>
              <a:gd name="connsiteY5" fmla="*/ 691062 h 708838"/>
              <a:gd name="connsiteX0" fmla="*/ 0 w 13863379"/>
              <a:gd name="connsiteY0" fmla="*/ 695219 h 708838"/>
              <a:gd name="connsiteX1" fmla="*/ 2447376 w 13863379"/>
              <a:gd name="connsiteY1" fmla="*/ 334529 h 708838"/>
              <a:gd name="connsiteX2" fmla="*/ 6035167 w 13863379"/>
              <a:gd name="connsiteY2" fmla="*/ 231550 h 708838"/>
              <a:gd name="connsiteX3" fmla="*/ 9180980 w 13863379"/>
              <a:gd name="connsiteY3" fmla="*/ 51983 h 708838"/>
              <a:gd name="connsiteX4" fmla="*/ 10875391 w 13863379"/>
              <a:gd name="connsiteY4" fmla="*/ 0 h 708838"/>
              <a:gd name="connsiteX5" fmla="*/ 13863379 w 13863379"/>
              <a:gd name="connsiteY5" fmla="*/ 691062 h 708838"/>
              <a:gd name="connsiteX0" fmla="*/ 0 w 13863379"/>
              <a:gd name="connsiteY0" fmla="*/ 646509 h 660128"/>
              <a:gd name="connsiteX1" fmla="*/ 2447376 w 13863379"/>
              <a:gd name="connsiteY1" fmla="*/ 285819 h 660128"/>
              <a:gd name="connsiteX2" fmla="*/ 6035167 w 13863379"/>
              <a:gd name="connsiteY2" fmla="*/ 182840 h 660128"/>
              <a:gd name="connsiteX3" fmla="*/ 9180980 w 13863379"/>
              <a:gd name="connsiteY3" fmla="*/ 3273 h 660128"/>
              <a:gd name="connsiteX4" fmla="*/ 11716886 w 13863379"/>
              <a:gd name="connsiteY4" fmla="*/ 351340 h 660128"/>
              <a:gd name="connsiteX5" fmla="*/ 13863379 w 13863379"/>
              <a:gd name="connsiteY5" fmla="*/ 642352 h 660128"/>
              <a:gd name="connsiteX0" fmla="*/ 0 w 13863379"/>
              <a:gd name="connsiteY0" fmla="*/ 646509 h 660128"/>
              <a:gd name="connsiteX1" fmla="*/ 2447376 w 13863379"/>
              <a:gd name="connsiteY1" fmla="*/ 285819 h 660128"/>
              <a:gd name="connsiteX2" fmla="*/ 6035167 w 13863379"/>
              <a:gd name="connsiteY2" fmla="*/ 182840 h 660128"/>
              <a:gd name="connsiteX3" fmla="*/ 9180980 w 13863379"/>
              <a:gd name="connsiteY3" fmla="*/ 3273 h 660128"/>
              <a:gd name="connsiteX4" fmla="*/ 11716886 w 13863379"/>
              <a:gd name="connsiteY4" fmla="*/ 351340 h 660128"/>
              <a:gd name="connsiteX5" fmla="*/ 13863379 w 13863379"/>
              <a:gd name="connsiteY5" fmla="*/ 642352 h 660128"/>
              <a:gd name="connsiteX0" fmla="*/ 0 w 13863379"/>
              <a:gd name="connsiteY0" fmla="*/ 645058 h 658677"/>
              <a:gd name="connsiteX1" fmla="*/ 2447376 w 13863379"/>
              <a:gd name="connsiteY1" fmla="*/ 284368 h 658677"/>
              <a:gd name="connsiteX2" fmla="*/ 6035167 w 13863379"/>
              <a:gd name="connsiteY2" fmla="*/ 181389 h 658677"/>
              <a:gd name="connsiteX3" fmla="*/ 9180980 w 13863379"/>
              <a:gd name="connsiteY3" fmla="*/ 1822 h 658677"/>
              <a:gd name="connsiteX4" fmla="*/ 12119855 w 13863379"/>
              <a:gd name="connsiteY4" fmla="*/ 302264 h 658677"/>
              <a:gd name="connsiteX5" fmla="*/ 13863379 w 13863379"/>
              <a:gd name="connsiteY5" fmla="*/ 640901 h 658677"/>
              <a:gd name="connsiteX0" fmla="*/ 0 w 13863379"/>
              <a:gd name="connsiteY0" fmla="*/ 644810 h 654751"/>
              <a:gd name="connsiteX1" fmla="*/ 2482932 w 13863379"/>
              <a:gd name="connsiteY1" fmla="*/ 122195 h 654751"/>
              <a:gd name="connsiteX2" fmla="*/ 6035167 w 13863379"/>
              <a:gd name="connsiteY2" fmla="*/ 181141 h 654751"/>
              <a:gd name="connsiteX3" fmla="*/ 9180980 w 13863379"/>
              <a:gd name="connsiteY3" fmla="*/ 1574 h 654751"/>
              <a:gd name="connsiteX4" fmla="*/ 12119855 w 13863379"/>
              <a:gd name="connsiteY4" fmla="*/ 302016 h 654751"/>
              <a:gd name="connsiteX5" fmla="*/ 13863379 w 13863379"/>
              <a:gd name="connsiteY5" fmla="*/ 640653 h 654751"/>
              <a:gd name="connsiteX0" fmla="*/ 0 w 13863379"/>
              <a:gd name="connsiteY0" fmla="*/ 1110095 h 1115134"/>
              <a:gd name="connsiteX1" fmla="*/ 2518488 w 13863379"/>
              <a:gd name="connsiteY1" fmla="*/ 6455 h 1115134"/>
              <a:gd name="connsiteX2" fmla="*/ 6035167 w 13863379"/>
              <a:gd name="connsiteY2" fmla="*/ 646426 h 1115134"/>
              <a:gd name="connsiteX3" fmla="*/ 9180980 w 13863379"/>
              <a:gd name="connsiteY3" fmla="*/ 466859 h 1115134"/>
              <a:gd name="connsiteX4" fmla="*/ 12119855 w 13863379"/>
              <a:gd name="connsiteY4" fmla="*/ 767301 h 1115134"/>
              <a:gd name="connsiteX5" fmla="*/ 13863379 w 13863379"/>
              <a:gd name="connsiteY5" fmla="*/ 1105938 h 1115134"/>
              <a:gd name="connsiteX0" fmla="*/ 0 w 13863379"/>
              <a:gd name="connsiteY0" fmla="*/ 996825 h 1002406"/>
              <a:gd name="connsiteX1" fmla="*/ 2423671 w 13863379"/>
              <a:gd name="connsiteY1" fmla="*/ 7485 h 1002406"/>
              <a:gd name="connsiteX2" fmla="*/ 6035167 w 13863379"/>
              <a:gd name="connsiteY2" fmla="*/ 533156 h 1002406"/>
              <a:gd name="connsiteX3" fmla="*/ 9180980 w 13863379"/>
              <a:gd name="connsiteY3" fmla="*/ 353589 h 1002406"/>
              <a:gd name="connsiteX4" fmla="*/ 12119855 w 13863379"/>
              <a:gd name="connsiteY4" fmla="*/ 654031 h 1002406"/>
              <a:gd name="connsiteX5" fmla="*/ 13863379 w 13863379"/>
              <a:gd name="connsiteY5" fmla="*/ 992668 h 1002406"/>
              <a:gd name="connsiteX0" fmla="*/ 0 w 13863379"/>
              <a:gd name="connsiteY0" fmla="*/ 645372 h 666177"/>
              <a:gd name="connsiteX1" fmla="*/ 2435523 w 13863379"/>
              <a:gd name="connsiteY1" fmla="*/ 437082 h 666177"/>
              <a:gd name="connsiteX2" fmla="*/ 6035167 w 13863379"/>
              <a:gd name="connsiteY2" fmla="*/ 181703 h 666177"/>
              <a:gd name="connsiteX3" fmla="*/ 9180980 w 13863379"/>
              <a:gd name="connsiteY3" fmla="*/ 2136 h 666177"/>
              <a:gd name="connsiteX4" fmla="*/ 12119855 w 13863379"/>
              <a:gd name="connsiteY4" fmla="*/ 302578 h 666177"/>
              <a:gd name="connsiteX5" fmla="*/ 13863379 w 13863379"/>
              <a:gd name="connsiteY5" fmla="*/ 641215 h 666177"/>
              <a:gd name="connsiteX0" fmla="*/ 0 w 13863379"/>
              <a:gd name="connsiteY0" fmla="*/ 1232709 h 1266411"/>
              <a:gd name="connsiteX1" fmla="*/ 2435523 w 13863379"/>
              <a:gd name="connsiteY1" fmla="*/ 1024419 h 1266411"/>
              <a:gd name="connsiteX2" fmla="*/ 5892943 w 13863379"/>
              <a:gd name="connsiteY2" fmla="*/ 7040 h 1266411"/>
              <a:gd name="connsiteX3" fmla="*/ 9180980 w 13863379"/>
              <a:gd name="connsiteY3" fmla="*/ 589473 h 1266411"/>
              <a:gd name="connsiteX4" fmla="*/ 12119855 w 13863379"/>
              <a:gd name="connsiteY4" fmla="*/ 889915 h 1266411"/>
              <a:gd name="connsiteX5" fmla="*/ 13863379 w 13863379"/>
              <a:gd name="connsiteY5" fmla="*/ 1228552 h 1266411"/>
              <a:gd name="connsiteX0" fmla="*/ 0 w 13863379"/>
              <a:gd name="connsiteY0" fmla="*/ 1249684 h 1283386"/>
              <a:gd name="connsiteX1" fmla="*/ 2435523 w 13863379"/>
              <a:gd name="connsiteY1" fmla="*/ 1041394 h 1283386"/>
              <a:gd name="connsiteX2" fmla="*/ 5892943 w 13863379"/>
              <a:gd name="connsiteY2" fmla="*/ 24015 h 1283386"/>
              <a:gd name="connsiteX3" fmla="*/ 9180980 w 13863379"/>
              <a:gd name="connsiteY3" fmla="*/ 606448 h 1283386"/>
              <a:gd name="connsiteX4" fmla="*/ 12119855 w 13863379"/>
              <a:gd name="connsiteY4" fmla="*/ 906890 h 1283386"/>
              <a:gd name="connsiteX5" fmla="*/ 13863379 w 13863379"/>
              <a:gd name="connsiteY5" fmla="*/ 1245527 h 1283386"/>
              <a:gd name="connsiteX0" fmla="*/ 0 w 13863379"/>
              <a:gd name="connsiteY0" fmla="*/ 1240706 h 1374308"/>
              <a:gd name="connsiteX1" fmla="*/ 2518488 w 13863379"/>
              <a:gd name="connsiteY1" fmla="*/ 1270541 h 1374308"/>
              <a:gd name="connsiteX2" fmla="*/ 5892943 w 13863379"/>
              <a:gd name="connsiteY2" fmla="*/ 15037 h 1374308"/>
              <a:gd name="connsiteX3" fmla="*/ 9180980 w 13863379"/>
              <a:gd name="connsiteY3" fmla="*/ 597470 h 1374308"/>
              <a:gd name="connsiteX4" fmla="*/ 12119855 w 13863379"/>
              <a:gd name="connsiteY4" fmla="*/ 897912 h 1374308"/>
              <a:gd name="connsiteX5" fmla="*/ 13863379 w 13863379"/>
              <a:gd name="connsiteY5" fmla="*/ 1236549 h 1374308"/>
              <a:gd name="connsiteX0" fmla="*/ 0 w 13863379"/>
              <a:gd name="connsiteY0" fmla="*/ 1235647 h 1293085"/>
              <a:gd name="connsiteX1" fmla="*/ 2423671 w 13863379"/>
              <a:gd name="connsiteY1" fmla="*/ 1122607 h 1293085"/>
              <a:gd name="connsiteX2" fmla="*/ 5892943 w 13863379"/>
              <a:gd name="connsiteY2" fmla="*/ 9978 h 1293085"/>
              <a:gd name="connsiteX3" fmla="*/ 9180980 w 13863379"/>
              <a:gd name="connsiteY3" fmla="*/ 592411 h 1293085"/>
              <a:gd name="connsiteX4" fmla="*/ 12119855 w 13863379"/>
              <a:gd name="connsiteY4" fmla="*/ 892853 h 1293085"/>
              <a:gd name="connsiteX5" fmla="*/ 13863379 w 13863379"/>
              <a:gd name="connsiteY5" fmla="*/ 1231490 h 1293085"/>
              <a:gd name="connsiteX0" fmla="*/ 0 w 13863379"/>
              <a:gd name="connsiteY0" fmla="*/ 884123 h 926337"/>
              <a:gd name="connsiteX1" fmla="*/ 2423671 w 13863379"/>
              <a:gd name="connsiteY1" fmla="*/ 771083 h 926337"/>
              <a:gd name="connsiteX2" fmla="*/ 5750718 w 13863379"/>
              <a:gd name="connsiteY2" fmla="*/ 20404 h 926337"/>
              <a:gd name="connsiteX3" fmla="*/ 9180980 w 13863379"/>
              <a:gd name="connsiteY3" fmla="*/ 240887 h 926337"/>
              <a:gd name="connsiteX4" fmla="*/ 12119855 w 13863379"/>
              <a:gd name="connsiteY4" fmla="*/ 541329 h 926337"/>
              <a:gd name="connsiteX5" fmla="*/ 13863379 w 13863379"/>
              <a:gd name="connsiteY5" fmla="*/ 879966 h 926337"/>
              <a:gd name="connsiteX0" fmla="*/ 0 w 13863379"/>
              <a:gd name="connsiteY0" fmla="*/ 1133716 h 1175930"/>
              <a:gd name="connsiteX1" fmla="*/ 2423671 w 13863379"/>
              <a:gd name="connsiteY1" fmla="*/ 1020676 h 1175930"/>
              <a:gd name="connsiteX2" fmla="*/ 5750718 w 13863379"/>
              <a:gd name="connsiteY2" fmla="*/ 269997 h 1175930"/>
              <a:gd name="connsiteX3" fmla="*/ 10046179 w 13863379"/>
              <a:gd name="connsiteY3" fmla="*/ 23755 h 1175930"/>
              <a:gd name="connsiteX4" fmla="*/ 12119855 w 13863379"/>
              <a:gd name="connsiteY4" fmla="*/ 790922 h 1175930"/>
              <a:gd name="connsiteX5" fmla="*/ 13863379 w 13863379"/>
              <a:gd name="connsiteY5" fmla="*/ 1129559 h 1175930"/>
              <a:gd name="connsiteX0" fmla="*/ 0 w 13863379"/>
              <a:gd name="connsiteY0" fmla="*/ 1117458 h 1159672"/>
              <a:gd name="connsiteX1" fmla="*/ 2423671 w 13863379"/>
              <a:gd name="connsiteY1" fmla="*/ 1004418 h 1159672"/>
              <a:gd name="connsiteX2" fmla="*/ 5750718 w 13863379"/>
              <a:gd name="connsiteY2" fmla="*/ 253739 h 1159672"/>
              <a:gd name="connsiteX3" fmla="*/ 10046179 w 13863379"/>
              <a:gd name="connsiteY3" fmla="*/ 7497 h 1159672"/>
              <a:gd name="connsiteX4" fmla="*/ 12439860 w 13863379"/>
              <a:gd name="connsiteY4" fmla="*/ 488914 h 1159672"/>
              <a:gd name="connsiteX5" fmla="*/ 13863379 w 13863379"/>
              <a:gd name="connsiteY5" fmla="*/ 1113301 h 1159672"/>
              <a:gd name="connsiteX0" fmla="*/ 0 w 13863379"/>
              <a:gd name="connsiteY0" fmla="*/ 1120893 h 1163107"/>
              <a:gd name="connsiteX1" fmla="*/ 2423671 w 13863379"/>
              <a:gd name="connsiteY1" fmla="*/ 1007853 h 1163107"/>
              <a:gd name="connsiteX2" fmla="*/ 5750718 w 13863379"/>
              <a:gd name="connsiteY2" fmla="*/ 257174 h 1163107"/>
              <a:gd name="connsiteX3" fmla="*/ 10046179 w 13863379"/>
              <a:gd name="connsiteY3" fmla="*/ 10932 h 1163107"/>
              <a:gd name="connsiteX4" fmla="*/ 12309488 w 13863379"/>
              <a:gd name="connsiteY4" fmla="*/ 559024 h 1163107"/>
              <a:gd name="connsiteX5" fmla="*/ 13863379 w 13863379"/>
              <a:gd name="connsiteY5" fmla="*/ 1116736 h 1163107"/>
              <a:gd name="connsiteX0" fmla="*/ 0 w 13863379"/>
              <a:gd name="connsiteY0" fmla="*/ 1120893 h 1163107"/>
              <a:gd name="connsiteX1" fmla="*/ 2423671 w 13863379"/>
              <a:gd name="connsiteY1" fmla="*/ 1007853 h 1163107"/>
              <a:gd name="connsiteX2" fmla="*/ 5750718 w 13863379"/>
              <a:gd name="connsiteY2" fmla="*/ 257174 h 1163107"/>
              <a:gd name="connsiteX3" fmla="*/ 10046179 w 13863379"/>
              <a:gd name="connsiteY3" fmla="*/ 10932 h 1163107"/>
              <a:gd name="connsiteX4" fmla="*/ 12309488 w 13863379"/>
              <a:gd name="connsiteY4" fmla="*/ 559024 h 1163107"/>
              <a:gd name="connsiteX5" fmla="*/ 13863379 w 13863379"/>
              <a:gd name="connsiteY5" fmla="*/ 1116736 h 1163107"/>
              <a:gd name="connsiteX0" fmla="*/ 0 w 13863379"/>
              <a:gd name="connsiteY0" fmla="*/ 1176390 h 1218604"/>
              <a:gd name="connsiteX1" fmla="*/ 2423671 w 13863379"/>
              <a:gd name="connsiteY1" fmla="*/ 1063350 h 1218604"/>
              <a:gd name="connsiteX2" fmla="*/ 5750718 w 13863379"/>
              <a:gd name="connsiteY2" fmla="*/ 312671 h 1218604"/>
              <a:gd name="connsiteX3" fmla="*/ 10046179 w 13863379"/>
              <a:gd name="connsiteY3" fmla="*/ 66429 h 1218604"/>
              <a:gd name="connsiteX4" fmla="*/ 12309488 w 13863379"/>
              <a:gd name="connsiteY4" fmla="*/ 614521 h 1218604"/>
              <a:gd name="connsiteX5" fmla="*/ 13863379 w 13863379"/>
              <a:gd name="connsiteY5" fmla="*/ 1172233 h 1218604"/>
              <a:gd name="connsiteX0" fmla="*/ 0 w 13863379"/>
              <a:gd name="connsiteY0" fmla="*/ 1121927 h 1164141"/>
              <a:gd name="connsiteX1" fmla="*/ 2423671 w 13863379"/>
              <a:gd name="connsiteY1" fmla="*/ 1008887 h 1164141"/>
              <a:gd name="connsiteX2" fmla="*/ 5750718 w 13863379"/>
              <a:gd name="connsiteY2" fmla="*/ 258208 h 1164141"/>
              <a:gd name="connsiteX3" fmla="*/ 10046179 w 13863379"/>
              <a:gd name="connsiteY3" fmla="*/ 11966 h 1164141"/>
              <a:gd name="connsiteX4" fmla="*/ 12558381 w 13863379"/>
              <a:gd name="connsiteY4" fmla="*/ 579108 h 1164141"/>
              <a:gd name="connsiteX5" fmla="*/ 13863379 w 13863379"/>
              <a:gd name="connsiteY5" fmla="*/ 1117770 h 1164141"/>
              <a:gd name="connsiteX0" fmla="*/ 0 w 13863379"/>
              <a:gd name="connsiteY0" fmla="*/ 1121927 h 1164141"/>
              <a:gd name="connsiteX1" fmla="*/ 2423671 w 13863379"/>
              <a:gd name="connsiteY1" fmla="*/ 1008887 h 1164141"/>
              <a:gd name="connsiteX2" fmla="*/ 5750718 w 13863379"/>
              <a:gd name="connsiteY2" fmla="*/ 258208 h 1164141"/>
              <a:gd name="connsiteX3" fmla="*/ 10046179 w 13863379"/>
              <a:gd name="connsiteY3" fmla="*/ 11966 h 1164141"/>
              <a:gd name="connsiteX4" fmla="*/ 12558381 w 13863379"/>
              <a:gd name="connsiteY4" fmla="*/ 579108 h 1164141"/>
              <a:gd name="connsiteX5" fmla="*/ 13863379 w 13863379"/>
              <a:gd name="connsiteY5" fmla="*/ 1117770 h 1164141"/>
              <a:gd name="connsiteX0" fmla="*/ 0 w 13863379"/>
              <a:gd name="connsiteY0" fmla="*/ 1124872 h 1311739"/>
              <a:gd name="connsiteX1" fmla="*/ 2317003 w 13863379"/>
              <a:gd name="connsiteY1" fmla="*/ 1259482 h 1311739"/>
              <a:gd name="connsiteX2" fmla="*/ 5750718 w 13863379"/>
              <a:gd name="connsiteY2" fmla="*/ 261153 h 1311739"/>
              <a:gd name="connsiteX3" fmla="*/ 10046179 w 13863379"/>
              <a:gd name="connsiteY3" fmla="*/ 14911 h 1311739"/>
              <a:gd name="connsiteX4" fmla="*/ 12558381 w 13863379"/>
              <a:gd name="connsiteY4" fmla="*/ 582053 h 1311739"/>
              <a:gd name="connsiteX5" fmla="*/ 13863379 w 13863379"/>
              <a:gd name="connsiteY5" fmla="*/ 1120715 h 1311739"/>
              <a:gd name="connsiteX0" fmla="*/ 0 w 13863379"/>
              <a:gd name="connsiteY0" fmla="*/ 1142563 h 1329430"/>
              <a:gd name="connsiteX1" fmla="*/ 2317003 w 13863379"/>
              <a:gd name="connsiteY1" fmla="*/ 1277173 h 1329430"/>
              <a:gd name="connsiteX2" fmla="*/ 5750718 w 13863379"/>
              <a:gd name="connsiteY2" fmla="*/ 278844 h 1329430"/>
              <a:gd name="connsiteX3" fmla="*/ 8398746 w 13863379"/>
              <a:gd name="connsiteY3" fmla="*/ 13552 h 1329430"/>
              <a:gd name="connsiteX4" fmla="*/ 12558381 w 13863379"/>
              <a:gd name="connsiteY4" fmla="*/ 599744 h 1329430"/>
              <a:gd name="connsiteX5" fmla="*/ 13863379 w 13863379"/>
              <a:gd name="connsiteY5" fmla="*/ 1138406 h 1329430"/>
              <a:gd name="connsiteX0" fmla="*/ 0 w 13863379"/>
              <a:gd name="connsiteY0" fmla="*/ 1164847 h 1351714"/>
              <a:gd name="connsiteX1" fmla="*/ 2317003 w 13863379"/>
              <a:gd name="connsiteY1" fmla="*/ 1299457 h 1351714"/>
              <a:gd name="connsiteX2" fmla="*/ 5750718 w 13863379"/>
              <a:gd name="connsiteY2" fmla="*/ 301128 h 1351714"/>
              <a:gd name="connsiteX3" fmla="*/ 8398746 w 13863379"/>
              <a:gd name="connsiteY3" fmla="*/ 35836 h 1351714"/>
              <a:gd name="connsiteX4" fmla="*/ 9819028 w 13863379"/>
              <a:gd name="connsiteY4" fmla="*/ 66748 h 1351714"/>
              <a:gd name="connsiteX5" fmla="*/ 12558381 w 13863379"/>
              <a:gd name="connsiteY5" fmla="*/ 622028 h 1351714"/>
              <a:gd name="connsiteX6" fmla="*/ 13863379 w 13863379"/>
              <a:gd name="connsiteY6" fmla="*/ 1160690 h 1351714"/>
              <a:gd name="connsiteX0" fmla="*/ 0 w 13863379"/>
              <a:gd name="connsiteY0" fmla="*/ 1132534 h 1319401"/>
              <a:gd name="connsiteX1" fmla="*/ 2317003 w 13863379"/>
              <a:gd name="connsiteY1" fmla="*/ 1267144 h 1319401"/>
              <a:gd name="connsiteX2" fmla="*/ 5750718 w 13863379"/>
              <a:gd name="connsiteY2" fmla="*/ 268815 h 1319401"/>
              <a:gd name="connsiteX3" fmla="*/ 8398746 w 13863379"/>
              <a:gd name="connsiteY3" fmla="*/ 3523 h 1319401"/>
              <a:gd name="connsiteX4" fmla="*/ 10364222 w 13863379"/>
              <a:gd name="connsiteY4" fmla="*/ 148735 h 1319401"/>
              <a:gd name="connsiteX5" fmla="*/ 12558381 w 13863379"/>
              <a:gd name="connsiteY5" fmla="*/ 589715 h 1319401"/>
              <a:gd name="connsiteX6" fmla="*/ 13863379 w 13863379"/>
              <a:gd name="connsiteY6" fmla="*/ 1128377 h 1319401"/>
              <a:gd name="connsiteX0" fmla="*/ 0 w 13863379"/>
              <a:gd name="connsiteY0" fmla="*/ 1132534 h 1319401"/>
              <a:gd name="connsiteX1" fmla="*/ 2317003 w 13863379"/>
              <a:gd name="connsiteY1" fmla="*/ 1267144 h 1319401"/>
              <a:gd name="connsiteX2" fmla="*/ 5750718 w 13863379"/>
              <a:gd name="connsiteY2" fmla="*/ 268815 h 1319401"/>
              <a:gd name="connsiteX3" fmla="*/ 8398746 w 13863379"/>
              <a:gd name="connsiteY3" fmla="*/ 3523 h 1319401"/>
              <a:gd name="connsiteX4" fmla="*/ 10364222 w 13863379"/>
              <a:gd name="connsiteY4" fmla="*/ 148735 h 1319401"/>
              <a:gd name="connsiteX5" fmla="*/ 12558381 w 13863379"/>
              <a:gd name="connsiteY5" fmla="*/ 589715 h 1319401"/>
              <a:gd name="connsiteX6" fmla="*/ 13863379 w 13863379"/>
              <a:gd name="connsiteY6" fmla="*/ 1128377 h 1319401"/>
              <a:gd name="connsiteX0" fmla="*/ 0 w 13863379"/>
              <a:gd name="connsiteY0" fmla="*/ 1132208 h 1319075"/>
              <a:gd name="connsiteX1" fmla="*/ 2317003 w 13863379"/>
              <a:gd name="connsiteY1" fmla="*/ 1266818 h 1319075"/>
              <a:gd name="connsiteX2" fmla="*/ 5750718 w 13863379"/>
              <a:gd name="connsiteY2" fmla="*/ 268489 h 1319075"/>
              <a:gd name="connsiteX3" fmla="*/ 8398746 w 13863379"/>
              <a:gd name="connsiteY3" fmla="*/ 3197 h 1319075"/>
              <a:gd name="connsiteX4" fmla="*/ 10364222 w 13863379"/>
              <a:gd name="connsiteY4" fmla="*/ 148409 h 1319075"/>
              <a:gd name="connsiteX5" fmla="*/ 12558381 w 13863379"/>
              <a:gd name="connsiteY5" fmla="*/ 589389 h 1319075"/>
              <a:gd name="connsiteX6" fmla="*/ 13863379 w 13863379"/>
              <a:gd name="connsiteY6" fmla="*/ 1128051 h 1319075"/>
              <a:gd name="connsiteX0" fmla="*/ 0 w 13863379"/>
              <a:gd name="connsiteY0" fmla="*/ 1132208 h 1319075"/>
              <a:gd name="connsiteX1" fmla="*/ 2317003 w 13863379"/>
              <a:gd name="connsiteY1" fmla="*/ 1266818 h 1319075"/>
              <a:gd name="connsiteX2" fmla="*/ 5750718 w 13863379"/>
              <a:gd name="connsiteY2" fmla="*/ 268489 h 1319075"/>
              <a:gd name="connsiteX3" fmla="*/ 8398746 w 13863379"/>
              <a:gd name="connsiteY3" fmla="*/ 3197 h 1319075"/>
              <a:gd name="connsiteX4" fmla="*/ 10364222 w 13863379"/>
              <a:gd name="connsiteY4" fmla="*/ 148409 h 1319075"/>
              <a:gd name="connsiteX5" fmla="*/ 12676901 w 13863379"/>
              <a:gd name="connsiteY5" fmla="*/ 694164 h 1319075"/>
              <a:gd name="connsiteX6" fmla="*/ 13863379 w 13863379"/>
              <a:gd name="connsiteY6" fmla="*/ 1128051 h 1319075"/>
              <a:gd name="connsiteX0" fmla="*/ 0 w 13863379"/>
              <a:gd name="connsiteY0" fmla="*/ 1132208 h 1319075"/>
              <a:gd name="connsiteX1" fmla="*/ 2317003 w 13863379"/>
              <a:gd name="connsiteY1" fmla="*/ 1266818 h 1319075"/>
              <a:gd name="connsiteX2" fmla="*/ 5750718 w 13863379"/>
              <a:gd name="connsiteY2" fmla="*/ 268489 h 1319075"/>
              <a:gd name="connsiteX3" fmla="*/ 8398746 w 13863379"/>
              <a:gd name="connsiteY3" fmla="*/ 3197 h 1319075"/>
              <a:gd name="connsiteX4" fmla="*/ 10364222 w 13863379"/>
              <a:gd name="connsiteY4" fmla="*/ 148409 h 1319075"/>
              <a:gd name="connsiteX5" fmla="*/ 12676901 w 13863379"/>
              <a:gd name="connsiteY5" fmla="*/ 694164 h 1319075"/>
              <a:gd name="connsiteX6" fmla="*/ 13863379 w 13863379"/>
              <a:gd name="connsiteY6" fmla="*/ 1128051 h 1319075"/>
              <a:gd name="connsiteX0" fmla="*/ 0 w 13863379"/>
              <a:gd name="connsiteY0" fmla="*/ 1161389 h 1348256"/>
              <a:gd name="connsiteX1" fmla="*/ 2317003 w 13863379"/>
              <a:gd name="connsiteY1" fmla="*/ 1295999 h 1348256"/>
              <a:gd name="connsiteX2" fmla="*/ 5750718 w 13863379"/>
              <a:gd name="connsiteY2" fmla="*/ 297670 h 1348256"/>
              <a:gd name="connsiteX3" fmla="*/ 8398746 w 13863379"/>
              <a:gd name="connsiteY3" fmla="*/ 32378 h 1348256"/>
              <a:gd name="connsiteX4" fmla="*/ 10530150 w 13863379"/>
              <a:gd name="connsiteY4" fmla="*/ 63290 h 1348256"/>
              <a:gd name="connsiteX5" fmla="*/ 12676901 w 13863379"/>
              <a:gd name="connsiteY5" fmla="*/ 723345 h 1348256"/>
              <a:gd name="connsiteX6" fmla="*/ 13863379 w 13863379"/>
              <a:gd name="connsiteY6" fmla="*/ 1157232 h 1348256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676901 w 13863379"/>
              <a:gd name="connsiteY5" fmla="*/ 71412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676901 w 13863379"/>
              <a:gd name="connsiteY5" fmla="*/ 71412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250228 w 13863379"/>
              <a:gd name="connsiteY5" fmla="*/ 49505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87268 w 13863379"/>
              <a:gd name="connsiteY5" fmla="*/ 63792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39860 w 13863379"/>
              <a:gd name="connsiteY5" fmla="*/ 6284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380600 w 13863379"/>
              <a:gd name="connsiteY5" fmla="*/ 65697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380600 w 13863379"/>
              <a:gd name="connsiteY5" fmla="*/ 65697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380600 w 13863379"/>
              <a:gd name="connsiteY5" fmla="*/ 656979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863379"/>
              <a:gd name="connsiteY0" fmla="*/ 1152173 h 1339040"/>
              <a:gd name="connsiteX1" fmla="*/ 2317003 w 13863379"/>
              <a:gd name="connsiteY1" fmla="*/ 1286783 h 1339040"/>
              <a:gd name="connsiteX2" fmla="*/ 5750718 w 13863379"/>
              <a:gd name="connsiteY2" fmla="*/ 288454 h 1339040"/>
              <a:gd name="connsiteX3" fmla="*/ 8398746 w 13863379"/>
              <a:gd name="connsiteY3" fmla="*/ 23162 h 1339040"/>
              <a:gd name="connsiteX4" fmla="*/ 10530150 w 13863379"/>
              <a:gd name="connsiteY4" fmla="*/ 54074 h 1339040"/>
              <a:gd name="connsiteX5" fmla="*/ 12451712 w 13863379"/>
              <a:gd name="connsiteY5" fmla="*/ 514104 h 1339040"/>
              <a:gd name="connsiteX6" fmla="*/ 13863379 w 13863379"/>
              <a:gd name="connsiteY6" fmla="*/ 1148016 h 1339040"/>
              <a:gd name="connsiteX0" fmla="*/ 0 w 13910787"/>
              <a:gd name="connsiteY0" fmla="*/ 1152173 h 1367091"/>
              <a:gd name="connsiteX1" fmla="*/ 2317003 w 13910787"/>
              <a:gd name="connsiteY1" fmla="*/ 1286783 h 1367091"/>
              <a:gd name="connsiteX2" fmla="*/ 5750718 w 13910787"/>
              <a:gd name="connsiteY2" fmla="*/ 288454 h 1367091"/>
              <a:gd name="connsiteX3" fmla="*/ 8398746 w 13910787"/>
              <a:gd name="connsiteY3" fmla="*/ 23162 h 1367091"/>
              <a:gd name="connsiteX4" fmla="*/ 10530150 w 13910787"/>
              <a:gd name="connsiteY4" fmla="*/ 54074 h 1367091"/>
              <a:gd name="connsiteX5" fmla="*/ 12451712 w 13910787"/>
              <a:gd name="connsiteY5" fmla="*/ 514104 h 1367091"/>
              <a:gd name="connsiteX6" fmla="*/ 13910787 w 13910787"/>
              <a:gd name="connsiteY6" fmla="*/ 1367091 h 1367091"/>
              <a:gd name="connsiteX0" fmla="*/ 0 w 13804119"/>
              <a:gd name="connsiteY0" fmla="*/ 1323623 h 1403265"/>
              <a:gd name="connsiteX1" fmla="*/ 2210335 w 13804119"/>
              <a:gd name="connsiteY1" fmla="*/ 1286783 h 1403265"/>
              <a:gd name="connsiteX2" fmla="*/ 5644050 w 13804119"/>
              <a:gd name="connsiteY2" fmla="*/ 288454 h 1403265"/>
              <a:gd name="connsiteX3" fmla="*/ 8292078 w 13804119"/>
              <a:gd name="connsiteY3" fmla="*/ 23162 h 1403265"/>
              <a:gd name="connsiteX4" fmla="*/ 10423482 w 13804119"/>
              <a:gd name="connsiteY4" fmla="*/ 54074 h 1403265"/>
              <a:gd name="connsiteX5" fmla="*/ 12345044 w 13804119"/>
              <a:gd name="connsiteY5" fmla="*/ 514104 h 1403265"/>
              <a:gd name="connsiteX6" fmla="*/ 13804119 w 13804119"/>
              <a:gd name="connsiteY6" fmla="*/ 1367091 h 1403265"/>
              <a:gd name="connsiteX0" fmla="*/ 0 w 13916714"/>
              <a:gd name="connsiteY0" fmla="*/ 1361723 h 1425938"/>
              <a:gd name="connsiteX1" fmla="*/ 2322930 w 13916714"/>
              <a:gd name="connsiteY1" fmla="*/ 1286783 h 1425938"/>
              <a:gd name="connsiteX2" fmla="*/ 5756645 w 13916714"/>
              <a:gd name="connsiteY2" fmla="*/ 288454 h 1425938"/>
              <a:gd name="connsiteX3" fmla="*/ 8404673 w 13916714"/>
              <a:gd name="connsiteY3" fmla="*/ 23162 h 1425938"/>
              <a:gd name="connsiteX4" fmla="*/ 10536077 w 13916714"/>
              <a:gd name="connsiteY4" fmla="*/ 54074 h 1425938"/>
              <a:gd name="connsiteX5" fmla="*/ 12457639 w 13916714"/>
              <a:gd name="connsiteY5" fmla="*/ 514104 h 1425938"/>
              <a:gd name="connsiteX6" fmla="*/ 13916714 w 13916714"/>
              <a:gd name="connsiteY6" fmla="*/ 1367091 h 1425938"/>
              <a:gd name="connsiteX0" fmla="*/ 0 w 13916714"/>
              <a:gd name="connsiteY0" fmla="*/ 1361723 h 1377650"/>
              <a:gd name="connsiteX1" fmla="*/ 2565896 w 13916714"/>
              <a:gd name="connsiteY1" fmla="*/ 967696 h 1377650"/>
              <a:gd name="connsiteX2" fmla="*/ 5756645 w 13916714"/>
              <a:gd name="connsiteY2" fmla="*/ 288454 h 1377650"/>
              <a:gd name="connsiteX3" fmla="*/ 8404673 w 13916714"/>
              <a:gd name="connsiteY3" fmla="*/ 23162 h 1377650"/>
              <a:gd name="connsiteX4" fmla="*/ 10536077 w 13916714"/>
              <a:gd name="connsiteY4" fmla="*/ 54074 h 1377650"/>
              <a:gd name="connsiteX5" fmla="*/ 12457639 w 13916714"/>
              <a:gd name="connsiteY5" fmla="*/ 514104 h 1377650"/>
              <a:gd name="connsiteX6" fmla="*/ 13916714 w 13916714"/>
              <a:gd name="connsiteY6" fmla="*/ 1367091 h 1377650"/>
              <a:gd name="connsiteX0" fmla="*/ 0 w 13916714"/>
              <a:gd name="connsiteY0" fmla="*/ 1361723 h 1425938"/>
              <a:gd name="connsiteX1" fmla="*/ 2571821 w 13916714"/>
              <a:gd name="connsiteY1" fmla="*/ 1286783 h 1425938"/>
              <a:gd name="connsiteX2" fmla="*/ 5756645 w 13916714"/>
              <a:gd name="connsiteY2" fmla="*/ 288454 h 1425938"/>
              <a:gd name="connsiteX3" fmla="*/ 8404673 w 13916714"/>
              <a:gd name="connsiteY3" fmla="*/ 23162 h 1425938"/>
              <a:gd name="connsiteX4" fmla="*/ 10536077 w 13916714"/>
              <a:gd name="connsiteY4" fmla="*/ 54074 h 1425938"/>
              <a:gd name="connsiteX5" fmla="*/ 12457639 w 13916714"/>
              <a:gd name="connsiteY5" fmla="*/ 514104 h 1425938"/>
              <a:gd name="connsiteX6" fmla="*/ 13916714 w 13916714"/>
              <a:gd name="connsiteY6" fmla="*/ 1367091 h 1425938"/>
              <a:gd name="connsiteX0" fmla="*/ 0 w 13916714"/>
              <a:gd name="connsiteY0" fmla="*/ 1361723 h 1575400"/>
              <a:gd name="connsiteX1" fmla="*/ 2625155 w 13916714"/>
              <a:gd name="connsiteY1" fmla="*/ 1510621 h 1575400"/>
              <a:gd name="connsiteX2" fmla="*/ 5756645 w 13916714"/>
              <a:gd name="connsiteY2" fmla="*/ 288454 h 1575400"/>
              <a:gd name="connsiteX3" fmla="*/ 8404673 w 13916714"/>
              <a:gd name="connsiteY3" fmla="*/ 23162 h 1575400"/>
              <a:gd name="connsiteX4" fmla="*/ 10536077 w 13916714"/>
              <a:gd name="connsiteY4" fmla="*/ 54074 h 1575400"/>
              <a:gd name="connsiteX5" fmla="*/ 12457639 w 13916714"/>
              <a:gd name="connsiteY5" fmla="*/ 514104 h 1575400"/>
              <a:gd name="connsiteX6" fmla="*/ 13916714 w 13916714"/>
              <a:gd name="connsiteY6" fmla="*/ 1367091 h 1575400"/>
              <a:gd name="connsiteX0" fmla="*/ 0 w 13916714"/>
              <a:gd name="connsiteY0" fmla="*/ 1361723 h 1422122"/>
              <a:gd name="connsiteX1" fmla="*/ 2530339 w 13916714"/>
              <a:gd name="connsiteY1" fmla="*/ 1277258 h 1422122"/>
              <a:gd name="connsiteX2" fmla="*/ 5756645 w 13916714"/>
              <a:gd name="connsiteY2" fmla="*/ 288454 h 1422122"/>
              <a:gd name="connsiteX3" fmla="*/ 8404673 w 13916714"/>
              <a:gd name="connsiteY3" fmla="*/ 23162 h 1422122"/>
              <a:gd name="connsiteX4" fmla="*/ 10536077 w 13916714"/>
              <a:gd name="connsiteY4" fmla="*/ 54074 h 1422122"/>
              <a:gd name="connsiteX5" fmla="*/ 12457639 w 13916714"/>
              <a:gd name="connsiteY5" fmla="*/ 514104 h 1422122"/>
              <a:gd name="connsiteX6" fmla="*/ 13916714 w 13916714"/>
              <a:gd name="connsiteY6" fmla="*/ 1367091 h 1422122"/>
              <a:gd name="connsiteX0" fmla="*/ 0 w 13904862"/>
              <a:gd name="connsiteY0" fmla="*/ 1366486 h 1425314"/>
              <a:gd name="connsiteX1" fmla="*/ 2518487 w 13904862"/>
              <a:gd name="connsiteY1" fmla="*/ 1277258 h 1425314"/>
              <a:gd name="connsiteX2" fmla="*/ 5744793 w 13904862"/>
              <a:gd name="connsiteY2" fmla="*/ 288454 h 1425314"/>
              <a:gd name="connsiteX3" fmla="*/ 8392821 w 13904862"/>
              <a:gd name="connsiteY3" fmla="*/ 23162 h 1425314"/>
              <a:gd name="connsiteX4" fmla="*/ 10524225 w 13904862"/>
              <a:gd name="connsiteY4" fmla="*/ 54074 h 1425314"/>
              <a:gd name="connsiteX5" fmla="*/ 12445787 w 13904862"/>
              <a:gd name="connsiteY5" fmla="*/ 514104 h 1425314"/>
              <a:gd name="connsiteX6" fmla="*/ 13904862 w 13904862"/>
              <a:gd name="connsiteY6" fmla="*/ 1367091 h 1425314"/>
              <a:gd name="connsiteX0" fmla="*/ 0 w 13904862"/>
              <a:gd name="connsiteY0" fmla="*/ 1366486 h 1385155"/>
              <a:gd name="connsiteX1" fmla="*/ 2518487 w 13904862"/>
              <a:gd name="connsiteY1" fmla="*/ 1277258 h 1385155"/>
              <a:gd name="connsiteX2" fmla="*/ 5744793 w 13904862"/>
              <a:gd name="connsiteY2" fmla="*/ 288454 h 1385155"/>
              <a:gd name="connsiteX3" fmla="*/ 8392821 w 13904862"/>
              <a:gd name="connsiteY3" fmla="*/ 23162 h 1385155"/>
              <a:gd name="connsiteX4" fmla="*/ 10524225 w 13904862"/>
              <a:gd name="connsiteY4" fmla="*/ 54074 h 1385155"/>
              <a:gd name="connsiteX5" fmla="*/ 12445787 w 13904862"/>
              <a:gd name="connsiteY5" fmla="*/ 514104 h 1385155"/>
              <a:gd name="connsiteX6" fmla="*/ 13904862 w 13904862"/>
              <a:gd name="connsiteY6" fmla="*/ 1367091 h 1385155"/>
              <a:gd name="connsiteX0" fmla="*/ 0 w 13904862"/>
              <a:gd name="connsiteY0" fmla="*/ 1384575 h 1388362"/>
              <a:gd name="connsiteX1" fmla="*/ 2518487 w 13904862"/>
              <a:gd name="connsiteY1" fmla="*/ 1295347 h 1388362"/>
              <a:gd name="connsiteX2" fmla="*/ 5709237 w 13904862"/>
              <a:gd name="connsiteY2" fmla="*/ 554193 h 1388362"/>
              <a:gd name="connsiteX3" fmla="*/ 8392821 w 13904862"/>
              <a:gd name="connsiteY3" fmla="*/ 41251 h 1388362"/>
              <a:gd name="connsiteX4" fmla="*/ 10524225 w 13904862"/>
              <a:gd name="connsiteY4" fmla="*/ 72163 h 1388362"/>
              <a:gd name="connsiteX5" fmla="*/ 12445787 w 13904862"/>
              <a:gd name="connsiteY5" fmla="*/ 532193 h 1388362"/>
              <a:gd name="connsiteX6" fmla="*/ 13904862 w 13904862"/>
              <a:gd name="connsiteY6" fmla="*/ 1385180 h 1388362"/>
              <a:gd name="connsiteX0" fmla="*/ 0 w 13904862"/>
              <a:gd name="connsiteY0" fmla="*/ 1405743 h 1409530"/>
              <a:gd name="connsiteX1" fmla="*/ 2518487 w 13904862"/>
              <a:gd name="connsiteY1" fmla="*/ 1316515 h 1409530"/>
              <a:gd name="connsiteX2" fmla="*/ 5709237 w 13904862"/>
              <a:gd name="connsiteY2" fmla="*/ 575361 h 1409530"/>
              <a:gd name="connsiteX3" fmla="*/ 9115796 w 13904862"/>
              <a:gd name="connsiteY3" fmla="*/ 33844 h 1409530"/>
              <a:gd name="connsiteX4" fmla="*/ 10524225 w 13904862"/>
              <a:gd name="connsiteY4" fmla="*/ 93331 h 1409530"/>
              <a:gd name="connsiteX5" fmla="*/ 12445787 w 13904862"/>
              <a:gd name="connsiteY5" fmla="*/ 553361 h 1409530"/>
              <a:gd name="connsiteX6" fmla="*/ 13904862 w 13904862"/>
              <a:gd name="connsiteY6" fmla="*/ 1406348 h 1409530"/>
              <a:gd name="connsiteX0" fmla="*/ 0 w 13904862"/>
              <a:gd name="connsiteY0" fmla="*/ 1366484 h 1370271"/>
              <a:gd name="connsiteX1" fmla="*/ 2518487 w 13904862"/>
              <a:gd name="connsiteY1" fmla="*/ 1277256 h 1370271"/>
              <a:gd name="connsiteX2" fmla="*/ 5709237 w 13904862"/>
              <a:gd name="connsiteY2" fmla="*/ 536102 h 1370271"/>
              <a:gd name="connsiteX3" fmla="*/ 9056536 w 13904862"/>
              <a:gd name="connsiteY3" fmla="*/ 51735 h 1370271"/>
              <a:gd name="connsiteX4" fmla="*/ 10524225 w 13904862"/>
              <a:gd name="connsiteY4" fmla="*/ 54072 h 1370271"/>
              <a:gd name="connsiteX5" fmla="*/ 12445787 w 13904862"/>
              <a:gd name="connsiteY5" fmla="*/ 514102 h 1370271"/>
              <a:gd name="connsiteX6" fmla="*/ 13904862 w 13904862"/>
              <a:gd name="connsiteY6" fmla="*/ 1367089 h 1370271"/>
              <a:gd name="connsiteX0" fmla="*/ 0 w 13904862"/>
              <a:gd name="connsiteY0" fmla="*/ 1424293 h 1428080"/>
              <a:gd name="connsiteX1" fmla="*/ 2518487 w 13904862"/>
              <a:gd name="connsiteY1" fmla="*/ 1335065 h 1428080"/>
              <a:gd name="connsiteX2" fmla="*/ 5709237 w 13904862"/>
              <a:gd name="connsiteY2" fmla="*/ 593911 h 1428080"/>
              <a:gd name="connsiteX3" fmla="*/ 9056536 w 13904862"/>
              <a:gd name="connsiteY3" fmla="*/ 109544 h 1428080"/>
              <a:gd name="connsiteX4" fmla="*/ 10713858 w 13904862"/>
              <a:gd name="connsiteY4" fmla="*/ 26156 h 1428080"/>
              <a:gd name="connsiteX5" fmla="*/ 12445787 w 13904862"/>
              <a:gd name="connsiteY5" fmla="*/ 571911 h 1428080"/>
              <a:gd name="connsiteX6" fmla="*/ 13904862 w 13904862"/>
              <a:gd name="connsiteY6" fmla="*/ 1424898 h 1428080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445787 w 13904862"/>
              <a:gd name="connsiteY5" fmla="*/ 588765 h 1444934"/>
              <a:gd name="connsiteX6" fmla="*/ 13904862 w 13904862"/>
              <a:gd name="connsiteY6" fmla="*/ 1441752 h 1444934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445787 w 13904862"/>
              <a:gd name="connsiteY5" fmla="*/ 588765 h 1444934"/>
              <a:gd name="connsiteX6" fmla="*/ 13904862 w 13904862"/>
              <a:gd name="connsiteY6" fmla="*/ 1441752 h 1444934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670976 w 13904862"/>
              <a:gd name="connsiteY5" fmla="*/ 684015 h 1444934"/>
              <a:gd name="connsiteX6" fmla="*/ 13904862 w 13904862"/>
              <a:gd name="connsiteY6" fmla="*/ 1441752 h 1444934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670976 w 13904862"/>
              <a:gd name="connsiteY5" fmla="*/ 684015 h 1444934"/>
              <a:gd name="connsiteX6" fmla="*/ 13904862 w 13904862"/>
              <a:gd name="connsiteY6" fmla="*/ 1441752 h 1444934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670976 w 13904862"/>
              <a:gd name="connsiteY5" fmla="*/ 684015 h 1444934"/>
              <a:gd name="connsiteX6" fmla="*/ 13904862 w 13904862"/>
              <a:gd name="connsiteY6" fmla="*/ 1441752 h 1444934"/>
              <a:gd name="connsiteX0" fmla="*/ 0 w 13904862"/>
              <a:gd name="connsiteY0" fmla="*/ 1441147 h 1444934"/>
              <a:gd name="connsiteX1" fmla="*/ 2518487 w 13904862"/>
              <a:gd name="connsiteY1" fmla="*/ 1351919 h 1444934"/>
              <a:gd name="connsiteX2" fmla="*/ 5709237 w 13904862"/>
              <a:gd name="connsiteY2" fmla="*/ 610765 h 1444934"/>
              <a:gd name="connsiteX3" fmla="*/ 9056536 w 13904862"/>
              <a:gd name="connsiteY3" fmla="*/ 126398 h 1444934"/>
              <a:gd name="connsiteX4" fmla="*/ 10713858 w 13904862"/>
              <a:gd name="connsiteY4" fmla="*/ 43010 h 1444934"/>
              <a:gd name="connsiteX5" fmla="*/ 12670976 w 13904862"/>
              <a:gd name="connsiteY5" fmla="*/ 684015 h 1444934"/>
              <a:gd name="connsiteX6" fmla="*/ 13904862 w 13904862"/>
              <a:gd name="connsiteY6" fmla="*/ 1441752 h 1444934"/>
              <a:gd name="connsiteX0" fmla="*/ 0 w 13904862"/>
              <a:gd name="connsiteY0" fmla="*/ 1464681 h 1468468"/>
              <a:gd name="connsiteX1" fmla="*/ 2518487 w 13904862"/>
              <a:gd name="connsiteY1" fmla="*/ 1375453 h 1468468"/>
              <a:gd name="connsiteX2" fmla="*/ 5709237 w 13904862"/>
              <a:gd name="connsiteY2" fmla="*/ 634299 h 1468468"/>
              <a:gd name="connsiteX3" fmla="*/ 9056536 w 13904862"/>
              <a:gd name="connsiteY3" fmla="*/ 149932 h 1468468"/>
              <a:gd name="connsiteX4" fmla="*/ 10583485 w 13904862"/>
              <a:gd name="connsiteY4" fmla="*/ 37969 h 1468468"/>
              <a:gd name="connsiteX5" fmla="*/ 12670976 w 13904862"/>
              <a:gd name="connsiteY5" fmla="*/ 707549 h 1468468"/>
              <a:gd name="connsiteX6" fmla="*/ 13904862 w 13904862"/>
              <a:gd name="connsiteY6" fmla="*/ 1465286 h 1468468"/>
              <a:gd name="connsiteX0" fmla="*/ 0 w 13904862"/>
              <a:gd name="connsiteY0" fmla="*/ 1464681 h 1468468"/>
              <a:gd name="connsiteX1" fmla="*/ 2518487 w 13904862"/>
              <a:gd name="connsiteY1" fmla="*/ 1375453 h 1468468"/>
              <a:gd name="connsiteX2" fmla="*/ 5709237 w 13904862"/>
              <a:gd name="connsiteY2" fmla="*/ 634299 h 1468468"/>
              <a:gd name="connsiteX3" fmla="*/ 9056536 w 13904862"/>
              <a:gd name="connsiteY3" fmla="*/ 149932 h 1468468"/>
              <a:gd name="connsiteX4" fmla="*/ 10583485 w 13904862"/>
              <a:gd name="connsiteY4" fmla="*/ 37969 h 1468468"/>
              <a:gd name="connsiteX5" fmla="*/ 12670976 w 13904862"/>
              <a:gd name="connsiteY5" fmla="*/ 707549 h 1468468"/>
              <a:gd name="connsiteX6" fmla="*/ 13904862 w 13904862"/>
              <a:gd name="connsiteY6" fmla="*/ 1465286 h 1468468"/>
              <a:gd name="connsiteX0" fmla="*/ 0 w 13904862"/>
              <a:gd name="connsiteY0" fmla="*/ 1502208 h 1505995"/>
              <a:gd name="connsiteX1" fmla="*/ 2518487 w 13904862"/>
              <a:gd name="connsiteY1" fmla="*/ 1412980 h 1505995"/>
              <a:gd name="connsiteX2" fmla="*/ 5709237 w 13904862"/>
              <a:gd name="connsiteY2" fmla="*/ 671826 h 1505995"/>
              <a:gd name="connsiteX3" fmla="*/ 9056536 w 13904862"/>
              <a:gd name="connsiteY3" fmla="*/ 187459 h 1505995"/>
              <a:gd name="connsiteX4" fmla="*/ 10583485 w 13904862"/>
              <a:gd name="connsiteY4" fmla="*/ 75496 h 1505995"/>
              <a:gd name="connsiteX5" fmla="*/ 12670976 w 13904862"/>
              <a:gd name="connsiteY5" fmla="*/ 745076 h 1505995"/>
              <a:gd name="connsiteX6" fmla="*/ 13904862 w 13904862"/>
              <a:gd name="connsiteY6" fmla="*/ 1502813 h 1505995"/>
              <a:gd name="connsiteX0" fmla="*/ 0 w 13904862"/>
              <a:gd name="connsiteY0" fmla="*/ 1436562 h 1440349"/>
              <a:gd name="connsiteX1" fmla="*/ 2518487 w 13904862"/>
              <a:gd name="connsiteY1" fmla="*/ 1347334 h 1440349"/>
              <a:gd name="connsiteX2" fmla="*/ 5709237 w 13904862"/>
              <a:gd name="connsiteY2" fmla="*/ 606180 h 1440349"/>
              <a:gd name="connsiteX3" fmla="*/ 9056536 w 13904862"/>
              <a:gd name="connsiteY3" fmla="*/ 121813 h 1440349"/>
              <a:gd name="connsiteX4" fmla="*/ 10583485 w 13904862"/>
              <a:gd name="connsiteY4" fmla="*/ 9850 h 1440349"/>
              <a:gd name="connsiteX5" fmla="*/ 12670976 w 13904862"/>
              <a:gd name="connsiteY5" fmla="*/ 679430 h 1440349"/>
              <a:gd name="connsiteX6" fmla="*/ 13904862 w 13904862"/>
              <a:gd name="connsiteY6" fmla="*/ 1437167 h 1440349"/>
              <a:gd name="connsiteX0" fmla="*/ 0 w 13904862"/>
              <a:gd name="connsiteY0" fmla="*/ 1363988 h 1367775"/>
              <a:gd name="connsiteX1" fmla="*/ 2518487 w 13904862"/>
              <a:gd name="connsiteY1" fmla="*/ 1274760 h 1367775"/>
              <a:gd name="connsiteX2" fmla="*/ 5709237 w 13904862"/>
              <a:gd name="connsiteY2" fmla="*/ 533606 h 1367775"/>
              <a:gd name="connsiteX3" fmla="*/ 9056536 w 13904862"/>
              <a:gd name="connsiteY3" fmla="*/ 49239 h 1367775"/>
              <a:gd name="connsiteX4" fmla="*/ 11075344 w 13904862"/>
              <a:gd name="connsiteY4" fmla="*/ 37289 h 1367775"/>
              <a:gd name="connsiteX5" fmla="*/ 12670976 w 13904862"/>
              <a:gd name="connsiteY5" fmla="*/ 606856 h 1367775"/>
              <a:gd name="connsiteX6" fmla="*/ 13904862 w 13904862"/>
              <a:gd name="connsiteY6" fmla="*/ 1364593 h 1367775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49589 h 1453376"/>
              <a:gd name="connsiteX1" fmla="*/ 2518487 w 13904862"/>
              <a:gd name="connsiteY1" fmla="*/ 1360361 h 1453376"/>
              <a:gd name="connsiteX2" fmla="*/ 5709237 w 13904862"/>
              <a:gd name="connsiteY2" fmla="*/ 619207 h 1453376"/>
              <a:gd name="connsiteX3" fmla="*/ 9056536 w 13904862"/>
              <a:gd name="connsiteY3" fmla="*/ 134840 h 1453376"/>
              <a:gd name="connsiteX4" fmla="*/ 10933120 w 13904862"/>
              <a:gd name="connsiteY4" fmla="*/ 8590 h 1453376"/>
              <a:gd name="connsiteX5" fmla="*/ 12670976 w 13904862"/>
              <a:gd name="connsiteY5" fmla="*/ 692457 h 1453376"/>
              <a:gd name="connsiteX6" fmla="*/ 13904862 w 13904862"/>
              <a:gd name="connsiteY6" fmla="*/ 1450194 h 1453376"/>
              <a:gd name="connsiteX0" fmla="*/ 0 w 13904862"/>
              <a:gd name="connsiteY0" fmla="*/ 1456989 h 1460776"/>
              <a:gd name="connsiteX1" fmla="*/ 2518487 w 13904862"/>
              <a:gd name="connsiteY1" fmla="*/ 1367761 h 1460776"/>
              <a:gd name="connsiteX2" fmla="*/ 5709237 w 13904862"/>
              <a:gd name="connsiteY2" fmla="*/ 626607 h 1460776"/>
              <a:gd name="connsiteX3" fmla="*/ 9056536 w 13904862"/>
              <a:gd name="connsiteY3" fmla="*/ 142240 h 1460776"/>
              <a:gd name="connsiteX4" fmla="*/ 10933120 w 13904862"/>
              <a:gd name="connsiteY4" fmla="*/ 15990 h 1460776"/>
              <a:gd name="connsiteX5" fmla="*/ 12670976 w 13904862"/>
              <a:gd name="connsiteY5" fmla="*/ 699857 h 1460776"/>
              <a:gd name="connsiteX6" fmla="*/ 13904862 w 13904862"/>
              <a:gd name="connsiteY6" fmla="*/ 1457594 h 1460776"/>
              <a:gd name="connsiteX0" fmla="*/ 0 w 13904862"/>
              <a:gd name="connsiteY0" fmla="*/ 1456989 h 1460776"/>
              <a:gd name="connsiteX1" fmla="*/ 2518487 w 13904862"/>
              <a:gd name="connsiteY1" fmla="*/ 1367761 h 1460776"/>
              <a:gd name="connsiteX2" fmla="*/ 5709237 w 13904862"/>
              <a:gd name="connsiteY2" fmla="*/ 626607 h 1460776"/>
              <a:gd name="connsiteX3" fmla="*/ 9056536 w 13904862"/>
              <a:gd name="connsiteY3" fmla="*/ 142240 h 1460776"/>
              <a:gd name="connsiteX4" fmla="*/ 10933120 w 13904862"/>
              <a:gd name="connsiteY4" fmla="*/ 15990 h 1460776"/>
              <a:gd name="connsiteX5" fmla="*/ 12670976 w 13904862"/>
              <a:gd name="connsiteY5" fmla="*/ 699857 h 1460776"/>
              <a:gd name="connsiteX6" fmla="*/ 13904862 w 13904862"/>
              <a:gd name="connsiteY6" fmla="*/ 1457594 h 1460776"/>
              <a:gd name="connsiteX0" fmla="*/ 0 w 13904862"/>
              <a:gd name="connsiteY0" fmla="*/ 1456989 h 1460776"/>
              <a:gd name="connsiteX1" fmla="*/ 2518487 w 13904862"/>
              <a:gd name="connsiteY1" fmla="*/ 1367761 h 1460776"/>
              <a:gd name="connsiteX2" fmla="*/ 5709237 w 13904862"/>
              <a:gd name="connsiteY2" fmla="*/ 626607 h 1460776"/>
              <a:gd name="connsiteX3" fmla="*/ 9056536 w 13904862"/>
              <a:gd name="connsiteY3" fmla="*/ 142240 h 1460776"/>
              <a:gd name="connsiteX4" fmla="*/ 10933120 w 13904862"/>
              <a:gd name="connsiteY4" fmla="*/ 15990 h 1460776"/>
              <a:gd name="connsiteX5" fmla="*/ 12665050 w 13904862"/>
              <a:gd name="connsiteY5" fmla="*/ 723669 h 1460776"/>
              <a:gd name="connsiteX6" fmla="*/ 13904862 w 13904862"/>
              <a:gd name="connsiteY6" fmla="*/ 1457594 h 1460776"/>
              <a:gd name="connsiteX0" fmla="*/ 0 w 13904862"/>
              <a:gd name="connsiteY0" fmla="*/ 1456989 h 1460776"/>
              <a:gd name="connsiteX1" fmla="*/ 2518487 w 13904862"/>
              <a:gd name="connsiteY1" fmla="*/ 1367761 h 1460776"/>
              <a:gd name="connsiteX2" fmla="*/ 5709237 w 13904862"/>
              <a:gd name="connsiteY2" fmla="*/ 626607 h 1460776"/>
              <a:gd name="connsiteX3" fmla="*/ 9056536 w 13904862"/>
              <a:gd name="connsiteY3" fmla="*/ 142240 h 1460776"/>
              <a:gd name="connsiteX4" fmla="*/ 10933120 w 13904862"/>
              <a:gd name="connsiteY4" fmla="*/ 15990 h 1460776"/>
              <a:gd name="connsiteX5" fmla="*/ 12665050 w 13904862"/>
              <a:gd name="connsiteY5" fmla="*/ 723669 h 1460776"/>
              <a:gd name="connsiteX6" fmla="*/ 13904862 w 13904862"/>
              <a:gd name="connsiteY6" fmla="*/ 1457594 h 1460776"/>
              <a:gd name="connsiteX0" fmla="*/ 0 w 13904862"/>
              <a:gd name="connsiteY0" fmla="*/ 1453071 h 1472666"/>
              <a:gd name="connsiteX1" fmla="*/ 2518487 w 13904862"/>
              <a:gd name="connsiteY1" fmla="*/ 1363843 h 1472666"/>
              <a:gd name="connsiteX2" fmla="*/ 5697385 w 13904862"/>
              <a:gd name="connsiteY2" fmla="*/ 360752 h 1472666"/>
              <a:gd name="connsiteX3" fmla="*/ 9056536 w 13904862"/>
              <a:gd name="connsiteY3" fmla="*/ 138322 h 1472666"/>
              <a:gd name="connsiteX4" fmla="*/ 10933120 w 13904862"/>
              <a:gd name="connsiteY4" fmla="*/ 12072 h 1472666"/>
              <a:gd name="connsiteX5" fmla="*/ 12665050 w 13904862"/>
              <a:gd name="connsiteY5" fmla="*/ 719751 h 1472666"/>
              <a:gd name="connsiteX6" fmla="*/ 13904862 w 13904862"/>
              <a:gd name="connsiteY6" fmla="*/ 1453676 h 1472666"/>
              <a:gd name="connsiteX0" fmla="*/ 0 w 13904862"/>
              <a:gd name="connsiteY0" fmla="*/ 1453071 h 1472666"/>
              <a:gd name="connsiteX1" fmla="*/ 2518487 w 13904862"/>
              <a:gd name="connsiteY1" fmla="*/ 1363843 h 1472666"/>
              <a:gd name="connsiteX2" fmla="*/ 5697385 w 13904862"/>
              <a:gd name="connsiteY2" fmla="*/ 360752 h 1472666"/>
              <a:gd name="connsiteX3" fmla="*/ 9056536 w 13904862"/>
              <a:gd name="connsiteY3" fmla="*/ 138322 h 1472666"/>
              <a:gd name="connsiteX4" fmla="*/ 10933120 w 13904862"/>
              <a:gd name="connsiteY4" fmla="*/ 12072 h 1472666"/>
              <a:gd name="connsiteX5" fmla="*/ 12665050 w 13904862"/>
              <a:gd name="connsiteY5" fmla="*/ 719751 h 1472666"/>
              <a:gd name="connsiteX6" fmla="*/ 13904862 w 13904862"/>
              <a:gd name="connsiteY6" fmla="*/ 1453676 h 1472666"/>
              <a:gd name="connsiteX0" fmla="*/ 0 w 13904862"/>
              <a:gd name="connsiteY0" fmla="*/ 1478010 h 1497605"/>
              <a:gd name="connsiteX1" fmla="*/ 2518487 w 13904862"/>
              <a:gd name="connsiteY1" fmla="*/ 1388782 h 1497605"/>
              <a:gd name="connsiteX2" fmla="*/ 5697385 w 13904862"/>
              <a:gd name="connsiteY2" fmla="*/ 385691 h 1497605"/>
              <a:gd name="connsiteX3" fmla="*/ 9477284 w 13904862"/>
              <a:gd name="connsiteY3" fmla="*/ 44198 h 1497605"/>
              <a:gd name="connsiteX4" fmla="*/ 10933120 w 13904862"/>
              <a:gd name="connsiteY4" fmla="*/ 37011 h 1497605"/>
              <a:gd name="connsiteX5" fmla="*/ 12665050 w 13904862"/>
              <a:gd name="connsiteY5" fmla="*/ 744690 h 1497605"/>
              <a:gd name="connsiteX6" fmla="*/ 13904862 w 13904862"/>
              <a:gd name="connsiteY6" fmla="*/ 1478615 h 1497605"/>
              <a:gd name="connsiteX0" fmla="*/ 0 w 13904862"/>
              <a:gd name="connsiteY0" fmla="*/ 1539397 h 1558992"/>
              <a:gd name="connsiteX1" fmla="*/ 2518487 w 13904862"/>
              <a:gd name="connsiteY1" fmla="*/ 1450169 h 1558992"/>
              <a:gd name="connsiteX2" fmla="*/ 5697385 w 13904862"/>
              <a:gd name="connsiteY2" fmla="*/ 447078 h 1558992"/>
              <a:gd name="connsiteX3" fmla="*/ 9477284 w 13904862"/>
              <a:gd name="connsiteY3" fmla="*/ 105585 h 1558992"/>
              <a:gd name="connsiteX4" fmla="*/ 10897564 w 13904862"/>
              <a:gd name="connsiteY4" fmla="*/ 17435 h 1558992"/>
              <a:gd name="connsiteX5" fmla="*/ 12665050 w 13904862"/>
              <a:gd name="connsiteY5" fmla="*/ 806077 h 1558992"/>
              <a:gd name="connsiteX6" fmla="*/ 13904862 w 13904862"/>
              <a:gd name="connsiteY6" fmla="*/ 1540002 h 1558992"/>
              <a:gd name="connsiteX0" fmla="*/ 0 w 13904862"/>
              <a:gd name="connsiteY0" fmla="*/ 1535457 h 1555052"/>
              <a:gd name="connsiteX1" fmla="*/ 2518487 w 13904862"/>
              <a:gd name="connsiteY1" fmla="*/ 1446229 h 1555052"/>
              <a:gd name="connsiteX2" fmla="*/ 5697385 w 13904862"/>
              <a:gd name="connsiteY2" fmla="*/ 443138 h 1555052"/>
              <a:gd name="connsiteX3" fmla="*/ 9477284 w 13904862"/>
              <a:gd name="connsiteY3" fmla="*/ 101645 h 1555052"/>
              <a:gd name="connsiteX4" fmla="*/ 10897564 w 13904862"/>
              <a:gd name="connsiteY4" fmla="*/ 13495 h 1555052"/>
              <a:gd name="connsiteX5" fmla="*/ 12665050 w 13904862"/>
              <a:gd name="connsiteY5" fmla="*/ 802137 h 1555052"/>
              <a:gd name="connsiteX6" fmla="*/ 13904862 w 13904862"/>
              <a:gd name="connsiteY6" fmla="*/ 1536062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665050 w 13916714"/>
              <a:gd name="connsiteY5" fmla="*/ 80213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333193 w 13916714"/>
              <a:gd name="connsiteY5" fmla="*/ 66878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333193 w 13916714"/>
              <a:gd name="connsiteY5" fmla="*/ 66878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333193 w 13916714"/>
              <a:gd name="connsiteY5" fmla="*/ 66878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333193 w 13916714"/>
              <a:gd name="connsiteY5" fmla="*/ 66878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333193 w 13916714"/>
              <a:gd name="connsiteY5" fmla="*/ 668787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35457 h 1555052"/>
              <a:gd name="connsiteX1" fmla="*/ 2518487 w 13916714"/>
              <a:gd name="connsiteY1" fmla="*/ 1446229 h 1555052"/>
              <a:gd name="connsiteX2" fmla="*/ 5697385 w 13916714"/>
              <a:gd name="connsiteY2" fmla="*/ 443138 h 1555052"/>
              <a:gd name="connsiteX3" fmla="*/ 9477284 w 13916714"/>
              <a:gd name="connsiteY3" fmla="*/ 101645 h 1555052"/>
              <a:gd name="connsiteX4" fmla="*/ 10897564 w 13916714"/>
              <a:gd name="connsiteY4" fmla="*/ 13495 h 1555052"/>
              <a:gd name="connsiteX5" fmla="*/ 12499122 w 13916714"/>
              <a:gd name="connsiteY5" fmla="*/ 564012 h 1555052"/>
              <a:gd name="connsiteX6" fmla="*/ 13916714 w 13916714"/>
              <a:gd name="connsiteY6" fmla="*/ 1278887 h 1555052"/>
              <a:gd name="connsiteX0" fmla="*/ 0 w 13916714"/>
              <a:gd name="connsiteY0" fmla="*/ 1518950 h 1538545"/>
              <a:gd name="connsiteX1" fmla="*/ 2518487 w 13916714"/>
              <a:gd name="connsiteY1" fmla="*/ 1429722 h 1538545"/>
              <a:gd name="connsiteX2" fmla="*/ 5697385 w 13916714"/>
              <a:gd name="connsiteY2" fmla="*/ 426631 h 1538545"/>
              <a:gd name="connsiteX3" fmla="*/ 9477284 w 13916714"/>
              <a:gd name="connsiteY3" fmla="*/ 85138 h 1538545"/>
              <a:gd name="connsiteX4" fmla="*/ 10731635 w 13916714"/>
              <a:gd name="connsiteY4" fmla="*/ 16038 h 1538545"/>
              <a:gd name="connsiteX5" fmla="*/ 12499122 w 13916714"/>
              <a:gd name="connsiteY5" fmla="*/ 547505 h 1538545"/>
              <a:gd name="connsiteX6" fmla="*/ 13916714 w 13916714"/>
              <a:gd name="connsiteY6" fmla="*/ 1262380 h 1538545"/>
              <a:gd name="connsiteX0" fmla="*/ 0 w 13916714"/>
              <a:gd name="connsiteY0" fmla="*/ 1503454 h 1523049"/>
              <a:gd name="connsiteX1" fmla="*/ 2518487 w 13916714"/>
              <a:gd name="connsiteY1" fmla="*/ 1414226 h 1523049"/>
              <a:gd name="connsiteX2" fmla="*/ 5697385 w 13916714"/>
              <a:gd name="connsiteY2" fmla="*/ 411135 h 1523049"/>
              <a:gd name="connsiteX3" fmla="*/ 9477284 w 13916714"/>
              <a:gd name="connsiteY3" fmla="*/ 69642 h 1523049"/>
              <a:gd name="connsiteX4" fmla="*/ 10731635 w 13916714"/>
              <a:gd name="connsiteY4" fmla="*/ 542 h 1523049"/>
              <a:gd name="connsiteX5" fmla="*/ 12499122 w 13916714"/>
              <a:gd name="connsiteY5" fmla="*/ 532009 h 1523049"/>
              <a:gd name="connsiteX6" fmla="*/ 13916714 w 13916714"/>
              <a:gd name="connsiteY6" fmla="*/ 1246884 h 1523049"/>
              <a:gd name="connsiteX0" fmla="*/ 0 w 13916714"/>
              <a:gd name="connsiteY0" fmla="*/ 1503454 h 1523049"/>
              <a:gd name="connsiteX1" fmla="*/ 2518487 w 13916714"/>
              <a:gd name="connsiteY1" fmla="*/ 1414226 h 1523049"/>
              <a:gd name="connsiteX2" fmla="*/ 5697385 w 13916714"/>
              <a:gd name="connsiteY2" fmla="*/ 411135 h 1523049"/>
              <a:gd name="connsiteX3" fmla="*/ 9477284 w 13916714"/>
              <a:gd name="connsiteY3" fmla="*/ 69642 h 1523049"/>
              <a:gd name="connsiteX4" fmla="*/ 10788525 w 13916714"/>
              <a:gd name="connsiteY4" fmla="*/ 542 h 1523049"/>
              <a:gd name="connsiteX5" fmla="*/ 12499122 w 13916714"/>
              <a:gd name="connsiteY5" fmla="*/ 532009 h 1523049"/>
              <a:gd name="connsiteX6" fmla="*/ 13916714 w 13916714"/>
              <a:gd name="connsiteY6" fmla="*/ 1246884 h 1523049"/>
              <a:gd name="connsiteX0" fmla="*/ 0 w 13916714"/>
              <a:gd name="connsiteY0" fmla="*/ 1503454 h 1523049"/>
              <a:gd name="connsiteX1" fmla="*/ 2518487 w 13916714"/>
              <a:gd name="connsiteY1" fmla="*/ 1414226 h 1523049"/>
              <a:gd name="connsiteX2" fmla="*/ 5697385 w 13916714"/>
              <a:gd name="connsiteY2" fmla="*/ 411135 h 1523049"/>
              <a:gd name="connsiteX3" fmla="*/ 9477284 w 13916714"/>
              <a:gd name="connsiteY3" fmla="*/ 69642 h 1523049"/>
              <a:gd name="connsiteX4" fmla="*/ 10788525 w 13916714"/>
              <a:gd name="connsiteY4" fmla="*/ 542 h 1523049"/>
              <a:gd name="connsiteX5" fmla="*/ 12499122 w 13916714"/>
              <a:gd name="connsiteY5" fmla="*/ 532009 h 1523049"/>
              <a:gd name="connsiteX6" fmla="*/ 13916714 w 13916714"/>
              <a:gd name="connsiteY6" fmla="*/ 1246884 h 1523049"/>
              <a:gd name="connsiteX0" fmla="*/ 0 w 13916714"/>
              <a:gd name="connsiteY0" fmla="*/ 1515665 h 1535260"/>
              <a:gd name="connsiteX1" fmla="*/ 2518487 w 13916714"/>
              <a:gd name="connsiteY1" fmla="*/ 1426437 h 1535260"/>
              <a:gd name="connsiteX2" fmla="*/ 5697385 w 13916714"/>
              <a:gd name="connsiteY2" fmla="*/ 423346 h 1535260"/>
              <a:gd name="connsiteX3" fmla="*/ 9477284 w 13916714"/>
              <a:gd name="connsiteY3" fmla="*/ 81853 h 1535260"/>
              <a:gd name="connsiteX4" fmla="*/ 10788525 w 13916714"/>
              <a:gd name="connsiteY4" fmla="*/ 12753 h 1535260"/>
              <a:gd name="connsiteX5" fmla="*/ 12499122 w 13916714"/>
              <a:gd name="connsiteY5" fmla="*/ 544220 h 1535260"/>
              <a:gd name="connsiteX6" fmla="*/ 13916714 w 13916714"/>
              <a:gd name="connsiteY6" fmla="*/ 1259095 h 153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6714" h="1535260">
                <a:moveTo>
                  <a:pt x="0" y="1515665"/>
                </a:moveTo>
                <a:cubicBezTo>
                  <a:pt x="754208" y="1504530"/>
                  <a:pt x="1568923" y="1608490"/>
                  <a:pt x="2518487" y="1426437"/>
                </a:cubicBezTo>
                <a:cubicBezTo>
                  <a:pt x="3468051" y="1244384"/>
                  <a:pt x="4537586" y="647443"/>
                  <a:pt x="5697385" y="423346"/>
                </a:cubicBezTo>
                <a:cubicBezTo>
                  <a:pt x="6857184" y="199249"/>
                  <a:pt x="8628761" y="150285"/>
                  <a:pt x="9477284" y="81853"/>
                </a:cubicBezTo>
                <a:cubicBezTo>
                  <a:pt x="10325807" y="13421"/>
                  <a:pt x="10065627" y="-20176"/>
                  <a:pt x="10788525" y="12753"/>
                </a:cubicBezTo>
                <a:cubicBezTo>
                  <a:pt x="11715863" y="142283"/>
                  <a:pt x="11852675" y="267052"/>
                  <a:pt x="12499122" y="544220"/>
                </a:cubicBezTo>
                <a:cubicBezTo>
                  <a:pt x="13362770" y="953962"/>
                  <a:pt x="13444183" y="1020803"/>
                  <a:pt x="13916714" y="1259095"/>
                </a:cubicBezTo>
              </a:path>
            </a:pathLst>
          </a:custGeom>
          <a:noFill/>
          <a:ln w="28575" cap="flat">
            <a:solidFill>
              <a:srgbClr val="56773F"/>
            </a:solidFill>
            <a:prstDash val="sysDash"/>
            <a:miter lim="800000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2992332-AC73-4E0D-8C02-88AF068397D7}"/>
              </a:ext>
            </a:extLst>
          </p:cNvPr>
          <p:cNvSpPr txBox="1"/>
          <p:nvPr/>
        </p:nvSpPr>
        <p:spPr>
          <a:xfrm>
            <a:off x="10542685" y="3473395"/>
            <a:ext cx="153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early-action</a:t>
            </a:r>
            <a:endParaRPr kumimoji="0" lang="nl-NL" sz="1600" b="0" i="1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7224438-9150-4142-8B68-8204ED7E9F77}"/>
              </a:ext>
            </a:extLst>
          </p:cNvPr>
          <p:cNvSpPr txBox="1"/>
          <p:nvPr/>
        </p:nvSpPr>
        <p:spPr>
          <a:xfrm>
            <a:off x="10467063" y="2790704"/>
            <a:ext cx="187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7A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7A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7A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early-action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587A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D24225-D1AB-46FB-AB5F-307BF8945307}"/>
              </a:ext>
            </a:extLst>
          </p:cNvPr>
          <p:cNvSpPr/>
          <p:nvPr/>
        </p:nvSpPr>
        <p:spPr>
          <a:xfrm>
            <a:off x="2969503" y="2352131"/>
            <a:ext cx="7381875" cy="990010"/>
          </a:xfrm>
          <a:custGeom>
            <a:avLst/>
            <a:gdLst>
              <a:gd name="connsiteX0" fmla="*/ 0 w 7381875"/>
              <a:gd name="connsiteY0" fmla="*/ 747122 h 990010"/>
              <a:gd name="connsiteX1" fmla="*/ 90487 w 7381875"/>
              <a:gd name="connsiteY1" fmla="*/ 823322 h 990010"/>
              <a:gd name="connsiteX2" fmla="*/ 290512 w 7381875"/>
              <a:gd name="connsiteY2" fmla="*/ 770935 h 990010"/>
              <a:gd name="connsiteX3" fmla="*/ 747712 w 7381875"/>
              <a:gd name="connsiteY3" fmla="*/ 632822 h 990010"/>
              <a:gd name="connsiteX4" fmla="*/ 1795462 w 7381875"/>
              <a:gd name="connsiteY4" fmla="*/ 361360 h 990010"/>
              <a:gd name="connsiteX5" fmla="*/ 4348162 w 7381875"/>
              <a:gd name="connsiteY5" fmla="*/ 51797 h 990010"/>
              <a:gd name="connsiteX6" fmla="*/ 5091112 w 7381875"/>
              <a:gd name="connsiteY6" fmla="*/ 13697 h 990010"/>
              <a:gd name="connsiteX7" fmla="*/ 5795962 w 7381875"/>
              <a:gd name="connsiteY7" fmla="*/ 194672 h 990010"/>
              <a:gd name="connsiteX8" fmla="*/ 6181725 w 7381875"/>
              <a:gd name="connsiteY8" fmla="*/ 456610 h 990010"/>
              <a:gd name="connsiteX9" fmla="*/ 6662737 w 7381875"/>
              <a:gd name="connsiteY9" fmla="*/ 709022 h 990010"/>
              <a:gd name="connsiteX10" fmla="*/ 7381875 w 7381875"/>
              <a:gd name="connsiteY10" fmla="*/ 990010 h 990010"/>
              <a:gd name="connsiteX11" fmla="*/ 7381875 w 7381875"/>
              <a:gd name="connsiteY11" fmla="*/ 990010 h 9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81875" h="990010">
                <a:moveTo>
                  <a:pt x="0" y="747122"/>
                </a:moveTo>
                <a:cubicBezTo>
                  <a:pt x="21034" y="783237"/>
                  <a:pt x="42068" y="819353"/>
                  <a:pt x="90487" y="823322"/>
                </a:cubicBezTo>
                <a:cubicBezTo>
                  <a:pt x="138906" y="827291"/>
                  <a:pt x="180975" y="802685"/>
                  <a:pt x="290512" y="770935"/>
                </a:cubicBezTo>
                <a:cubicBezTo>
                  <a:pt x="400049" y="739185"/>
                  <a:pt x="496887" y="701084"/>
                  <a:pt x="747712" y="632822"/>
                </a:cubicBezTo>
                <a:cubicBezTo>
                  <a:pt x="998537" y="564560"/>
                  <a:pt x="1195387" y="458197"/>
                  <a:pt x="1795462" y="361360"/>
                </a:cubicBezTo>
                <a:cubicBezTo>
                  <a:pt x="2395537" y="264522"/>
                  <a:pt x="3798887" y="109741"/>
                  <a:pt x="4348162" y="51797"/>
                </a:cubicBezTo>
                <a:cubicBezTo>
                  <a:pt x="4897437" y="-6147"/>
                  <a:pt x="4849812" y="-10116"/>
                  <a:pt x="5091112" y="13697"/>
                </a:cubicBezTo>
                <a:cubicBezTo>
                  <a:pt x="5332412" y="37509"/>
                  <a:pt x="5614193" y="120853"/>
                  <a:pt x="5795962" y="194672"/>
                </a:cubicBezTo>
                <a:cubicBezTo>
                  <a:pt x="5977731" y="268491"/>
                  <a:pt x="6037263" y="370885"/>
                  <a:pt x="6181725" y="456610"/>
                </a:cubicBezTo>
                <a:cubicBezTo>
                  <a:pt x="6326187" y="542335"/>
                  <a:pt x="6462712" y="620122"/>
                  <a:pt x="6662737" y="709022"/>
                </a:cubicBezTo>
                <a:cubicBezTo>
                  <a:pt x="6862762" y="797922"/>
                  <a:pt x="7381875" y="990010"/>
                  <a:pt x="7381875" y="990010"/>
                </a:cubicBezTo>
                <a:lnTo>
                  <a:pt x="7381875" y="990010"/>
                </a:lnTo>
              </a:path>
            </a:pathLst>
          </a:custGeom>
          <a:noFill/>
          <a:ln w="28575" cap="flat">
            <a:solidFill>
              <a:srgbClr val="002060"/>
            </a:solidFill>
            <a:prstDash val="sysDash"/>
            <a:miter lim="800000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717ED9-80B8-497F-BE03-8139A492D1A8}"/>
              </a:ext>
            </a:extLst>
          </p:cNvPr>
          <p:cNvCxnSpPr>
            <a:cxnSpLocks/>
          </p:cNvCxnSpPr>
          <p:nvPr/>
        </p:nvCxnSpPr>
        <p:spPr>
          <a:xfrm flipV="1">
            <a:off x="1557875" y="3473715"/>
            <a:ext cx="0" cy="379006"/>
          </a:xfrm>
          <a:prstGeom prst="straightConnector1">
            <a:avLst/>
          </a:prstGeom>
          <a:ln w="57150">
            <a:solidFill>
              <a:srgbClr val="8120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>
            <a:extLst>
              <a:ext uri="{FF2B5EF4-FFF2-40B4-BE49-F238E27FC236}">
                <a16:creationId xmlns:a16="http://schemas.microsoft.com/office/drawing/2014/main" id="{92DF2088-749D-4A8E-B491-D9353434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38" y="621051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Google Shape;116;p1">
            <a:extLst>
              <a:ext uri="{FF2B5EF4-FFF2-40B4-BE49-F238E27FC236}">
                <a16:creationId xmlns:a16="http://schemas.microsoft.com/office/drawing/2014/main" id="{24C0E5DE-D926-4C54-B581-74846AB7BD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2E4F8-E3F7-32EA-55DA-08F1FBF59830}"/>
              </a:ext>
            </a:extLst>
          </p:cNvPr>
          <p:cNvSpPr txBox="1">
            <a:spLocks/>
          </p:cNvSpPr>
          <p:nvPr/>
        </p:nvSpPr>
        <p:spPr>
          <a:xfrm>
            <a:off x="148878" y="216298"/>
            <a:ext cx="9304355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Early action for droughts in East Africa is often cost-efficient </a:t>
            </a:r>
            <a:endParaRPr lang="nl-NL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E062F0F-68C2-4219-A629-60A082115CE5}"/>
              </a:ext>
            </a:extLst>
          </p:cNvPr>
          <p:cNvSpPr/>
          <p:nvPr/>
        </p:nvSpPr>
        <p:spPr>
          <a:xfrm rot="21361051">
            <a:off x="1538192" y="2529696"/>
            <a:ext cx="1431483" cy="766261"/>
          </a:xfrm>
          <a:custGeom>
            <a:avLst/>
            <a:gdLst>
              <a:gd name="connsiteX0" fmla="*/ 0 w 1943100"/>
              <a:gd name="connsiteY0" fmla="*/ 1381419 h 1381419"/>
              <a:gd name="connsiteX1" fmla="*/ 276225 w 1943100"/>
              <a:gd name="connsiteY1" fmla="*/ 1248069 h 1381419"/>
              <a:gd name="connsiteX2" fmla="*/ 495300 w 1943100"/>
              <a:gd name="connsiteY2" fmla="*/ 628944 h 1381419"/>
              <a:gd name="connsiteX3" fmla="*/ 600075 w 1943100"/>
              <a:gd name="connsiteY3" fmla="*/ 228894 h 1381419"/>
              <a:gd name="connsiteX4" fmla="*/ 790575 w 1943100"/>
              <a:gd name="connsiteY4" fmla="*/ 294 h 1381419"/>
              <a:gd name="connsiteX5" fmla="*/ 1066800 w 1943100"/>
              <a:gd name="connsiteY5" fmla="*/ 200319 h 1381419"/>
              <a:gd name="connsiteX6" fmla="*/ 1371600 w 1943100"/>
              <a:gd name="connsiteY6" fmla="*/ 914694 h 1381419"/>
              <a:gd name="connsiteX7" fmla="*/ 1533525 w 1943100"/>
              <a:gd name="connsiteY7" fmla="*/ 1200444 h 1381419"/>
              <a:gd name="connsiteX8" fmla="*/ 1781175 w 1943100"/>
              <a:gd name="connsiteY8" fmla="*/ 1181394 h 1381419"/>
              <a:gd name="connsiteX9" fmla="*/ 1838325 w 1943100"/>
              <a:gd name="connsiteY9" fmla="*/ 1171869 h 1381419"/>
              <a:gd name="connsiteX10" fmla="*/ 1943100 w 1943100"/>
              <a:gd name="connsiteY10" fmla="*/ 1114719 h 1381419"/>
              <a:gd name="connsiteX11" fmla="*/ 1943100 w 1943100"/>
              <a:gd name="connsiteY11" fmla="*/ 1114719 h 1381419"/>
              <a:gd name="connsiteX0" fmla="*/ 0 w 1943100"/>
              <a:gd name="connsiteY0" fmla="*/ 1381419 h 1381419"/>
              <a:gd name="connsiteX1" fmla="*/ 276225 w 1943100"/>
              <a:gd name="connsiteY1" fmla="*/ 1248069 h 1381419"/>
              <a:gd name="connsiteX2" fmla="*/ 495300 w 1943100"/>
              <a:gd name="connsiteY2" fmla="*/ 628944 h 1381419"/>
              <a:gd name="connsiteX3" fmla="*/ 600075 w 1943100"/>
              <a:gd name="connsiteY3" fmla="*/ 228894 h 1381419"/>
              <a:gd name="connsiteX4" fmla="*/ 790575 w 1943100"/>
              <a:gd name="connsiteY4" fmla="*/ 294 h 1381419"/>
              <a:gd name="connsiteX5" fmla="*/ 1066800 w 1943100"/>
              <a:gd name="connsiteY5" fmla="*/ 200319 h 1381419"/>
              <a:gd name="connsiteX6" fmla="*/ 1371600 w 1943100"/>
              <a:gd name="connsiteY6" fmla="*/ 914694 h 1381419"/>
              <a:gd name="connsiteX7" fmla="*/ 1533525 w 1943100"/>
              <a:gd name="connsiteY7" fmla="*/ 1200444 h 1381419"/>
              <a:gd name="connsiteX8" fmla="*/ 1781175 w 1943100"/>
              <a:gd name="connsiteY8" fmla="*/ 1181394 h 1381419"/>
              <a:gd name="connsiteX9" fmla="*/ 1838325 w 1943100"/>
              <a:gd name="connsiteY9" fmla="*/ 1171869 h 1381419"/>
              <a:gd name="connsiteX10" fmla="*/ 1943100 w 1943100"/>
              <a:gd name="connsiteY10" fmla="*/ 1114719 h 1381419"/>
              <a:gd name="connsiteX0" fmla="*/ 0 w 1943100"/>
              <a:gd name="connsiteY0" fmla="*/ 1381419 h 1381419"/>
              <a:gd name="connsiteX1" fmla="*/ 276225 w 1943100"/>
              <a:gd name="connsiteY1" fmla="*/ 1248069 h 1381419"/>
              <a:gd name="connsiteX2" fmla="*/ 495300 w 1943100"/>
              <a:gd name="connsiteY2" fmla="*/ 628944 h 1381419"/>
              <a:gd name="connsiteX3" fmla="*/ 600075 w 1943100"/>
              <a:gd name="connsiteY3" fmla="*/ 228894 h 1381419"/>
              <a:gd name="connsiteX4" fmla="*/ 790575 w 1943100"/>
              <a:gd name="connsiteY4" fmla="*/ 294 h 1381419"/>
              <a:gd name="connsiteX5" fmla="*/ 1066800 w 1943100"/>
              <a:gd name="connsiteY5" fmla="*/ 200319 h 1381419"/>
              <a:gd name="connsiteX6" fmla="*/ 1371600 w 1943100"/>
              <a:gd name="connsiteY6" fmla="*/ 914694 h 1381419"/>
              <a:gd name="connsiteX7" fmla="*/ 1533525 w 1943100"/>
              <a:gd name="connsiteY7" fmla="*/ 1200444 h 1381419"/>
              <a:gd name="connsiteX8" fmla="*/ 1781175 w 1943100"/>
              <a:gd name="connsiteY8" fmla="*/ 1181394 h 1381419"/>
              <a:gd name="connsiteX9" fmla="*/ 1943100 w 1943100"/>
              <a:gd name="connsiteY9" fmla="*/ 1114719 h 1381419"/>
              <a:gd name="connsiteX0" fmla="*/ 0 w 1781175"/>
              <a:gd name="connsiteY0" fmla="*/ 1381419 h 1381419"/>
              <a:gd name="connsiteX1" fmla="*/ 276225 w 1781175"/>
              <a:gd name="connsiteY1" fmla="*/ 1248069 h 1381419"/>
              <a:gd name="connsiteX2" fmla="*/ 495300 w 1781175"/>
              <a:gd name="connsiteY2" fmla="*/ 628944 h 1381419"/>
              <a:gd name="connsiteX3" fmla="*/ 600075 w 1781175"/>
              <a:gd name="connsiteY3" fmla="*/ 228894 h 1381419"/>
              <a:gd name="connsiteX4" fmla="*/ 790575 w 1781175"/>
              <a:gd name="connsiteY4" fmla="*/ 294 h 1381419"/>
              <a:gd name="connsiteX5" fmla="*/ 1066800 w 1781175"/>
              <a:gd name="connsiteY5" fmla="*/ 200319 h 1381419"/>
              <a:gd name="connsiteX6" fmla="*/ 1371600 w 1781175"/>
              <a:gd name="connsiteY6" fmla="*/ 914694 h 1381419"/>
              <a:gd name="connsiteX7" fmla="*/ 1533525 w 1781175"/>
              <a:gd name="connsiteY7" fmla="*/ 1200444 h 1381419"/>
              <a:gd name="connsiteX8" fmla="*/ 1781175 w 1781175"/>
              <a:gd name="connsiteY8" fmla="*/ 1181394 h 1381419"/>
              <a:gd name="connsiteX0" fmla="*/ 0 w 1781175"/>
              <a:gd name="connsiteY0" fmla="*/ 1381163 h 1381163"/>
              <a:gd name="connsiteX1" fmla="*/ 276225 w 1781175"/>
              <a:gd name="connsiteY1" fmla="*/ 1247813 h 1381163"/>
              <a:gd name="connsiteX2" fmla="*/ 495300 w 1781175"/>
              <a:gd name="connsiteY2" fmla="*/ 628688 h 1381163"/>
              <a:gd name="connsiteX3" fmla="*/ 638175 w 1781175"/>
              <a:gd name="connsiteY3" fmla="*/ 209588 h 1381163"/>
              <a:gd name="connsiteX4" fmla="*/ 790575 w 1781175"/>
              <a:gd name="connsiteY4" fmla="*/ 38 h 1381163"/>
              <a:gd name="connsiteX5" fmla="*/ 1066800 w 1781175"/>
              <a:gd name="connsiteY5" fmla="*/ 200063 h 1381163"/>
              <a:gd name="connsiteX6" fmla="*/ 1371600 w 1781175"/>
              <a:gd name="connsiteY6" fmla="*/ 914438 h 1381163"/>
              <a:gd name="connsiteX7" fmla="*/ 1533525 w 1781175"/>
              <a:gd name="connsiteY7" fmla="*/ 1200188 h 1381163"/>
              <a:gd name="connsiteX8" fmla="*/ 1781175 w 1781175"/>
              <a:gd name="connsiteY8" fmla="*/ 1181138 h 1381163"/>
              <a:gd name="connsiteX0" fmla="*/ 0 w 1781175"/>
              <a:gd name="connsiteY0" fmla="*/ 1381163 h 1381163"/>
              <a:gd name="connsiteX1" fmla="*/ 276225 w 1781175"/>
              <a:gd name="connsiteY1" fmla="*/ 1247813 h 1381163"/>
              <a:gd name="connsiteX2" fmla="*/ 495300 w 1781175"/>
              <a:gd name="connsiteY2" fmla="*/ 628688 h 1381163"/>
              <a:gd name="connsiteX3" fmla="*/ 638175 w 1781175"/>
              <a:gd name="connsiteY3" fmla="*/ 209588 h 1381163"/>
              <a:gd name="connsiteX4" fmla="*/ 823912 w 1781175"/>
              <a:gd name="connsiteY4" fmla="*/ 38 h 1381163"/>
              <a:gd name="connsiteX5" fmla="*/ 1066800 w 1781175"/>
              <a:gd name="connsiteY5" fmla="*/ 200063 h 1381163"/>
              <a:gd name="connsiteX6" fmla="*/ 1371600 w 1781175"/>
              <a:gd name="connsiteY6" fmla="*/ 914438 h 1381163"/>
              <a:gd name="connsiteX7" fmla="*/ 1533525 w 1781175"/>
              <a:gd name="connsiteY7" fmla="*/ 1200188 h 1381163"/>
              <a:gd name="connsiteX8" fmla="*/ 1781175 w 1781175"/>
              <a:gd name="connsiteY8" fmla="*/ 1181138 h 1381163"/>
              <a:gd name="connsiteX0" fmla="*/ 0 w 1781175"/>
              <a:gd name="connsiteY0" fmla="*/ 1376403 h 1376403"/>
              <a:gd name="connsiteX1" fmla="*/ 276225 w 1781175"/>
              <a:gd name="connsiteY1" fmla="*/ 1243053 h 1376403"/>
              <a:gd name="connsiteX2" fmla="*/ 495300 w 1781175"/>
              <a:gd name="connsiteY2" fmla="*/ 623928 h 1376403"/>
              <a:gd name="connsiteX3" fmla="*/ 638175 w 1781175"/>
              <a:gd name="connsiteY3" fmla="*/ 204828 h 1376403"/>
              <a:gd name="connsiteX4" fmla="*/ 852487 w 1781175"/>
              <a:gd name="connsiteY4" fmla="*/ 41 h 1376403"/>
              <a:gd name="connsiteX5" fmla="*/ 1066800 w 1781175"/>
              <a:gd name="connsiteY5" fmla="*/ 195303 h 1376403"/>
              <a:gd name="connsiteX6" fmla="*/ 1371600 w 1781175"/>
              <a:gd name="connsiteY6" fmla="*/ 909678 h 1376403"/>
              <a:gd name="connsiteX7" fmla="*/ 1533525 w 1781175"/>
              <a:gd name="connsiteY7" fmla="*/ 1195428 h 1376403"/>
              <a:gd name="connsiteX8" fmla="*/ 1781175 w 1781175"/>
              <a:gd name="connsiteY8" fmla="*/ 1176378 h 1376403"/>
              <a:gd name="connsiteX0" fmla="*/ 0 w 1781175"/>
              <a:gd name="connsiteY0" fmla="*/ 1376403 h 1376403"/>
              <a:gd name="connsiteX1" fmla="*/ 276225 w 1781175"/>
              <a:gd name="connsiteY1" fmla="*/ 1243053 h 1376403"/>
              <a:gd name="connsiteX2" fmla="*/ 495300 w 1781175"/>
              <a:gd name="connsiteY2" fmla="*/ 623928 h 1376403"/>
              <a:gd name="connsiteX3" fmla="*/ 638175 w 1781175"/>
              <a:gd name="connsiteY3" fmla="*/ 204828 h 1376403"/>
              <a:gd name="connsiteX4" fmla="*/ 828674 w 1781175"/>
              <a:gd name="connsiteY4" fmla="*/ 41 h 1376403"/>
              <a:gd name="connsiteX5" fmla="*/ 1066800 w 1781175"/>
              <a:gd name="connsiteY5" fmla="*/ 195303 h 1376403"/>
              <a:gd name="connsiteX6" fmla="*/ 1371600 w 1781175"/>
              <a:gd name="connsiteY6" fmla="*/ 909678 h 1376403"/>
              <a:gd name="connsiteX7" fmla="*/ 1533525 w 1781175"/>
              <a:gd name="connsiteY7" fmla="*/ 1195428 h 1376403"/>
              <a:gd name="connsiteX8" fmla="*/ 1781175 w 1781175"/>
              <a:gd name="connsiteY8" fmla="*/ 1176378 h 1376403"/>
              <a:gd name="connsiteX0" fmla="*/ 0 w 1781175"/>
              <a:gd name="connsiteY0" fmla="*/ 1376403 h 1376403"/>
              <a:gd name="connsiteX1" fmla="*/ 276225 w 1781175"/>
              <a:gd name="connsiteY1" fmla="*/ 1243053 h 1376403"/>
              <a:gd name="connsiteX2" fmla="*/ 495300 w 1781175"/>
              <a:gd name="connsiteY2" fmla="*/ 623928 h 1376403"/>
              <a:gd name="connsiteX3" fmla="*/ 638175 w 1781175"/>
              <a:gd name="connsiteY3" fmla="*/ 204828 h 1376403"/>
              <a:gd name="connsiteX4" fmla="*/ 828674 w 1781175"/>
              <a:gd name="connsiteY4" fmla="*/ 41 h 1376403"/>
              <a:gd name="connsiteX5" fmla="*/ 1066800 w 1781175"/>
              <a:gd name="connsiteY5" fmla="*/ 195303 h 1376403"/>
              <a:gd name="connsiteX6" fmla="*/ 1371600 w 1781175"/>
              <a:gd name="connsiteY6" fmla="*/ 909678 h 1376403"/>
              <a:gd name="connsiteX7" fmla="*/ 1552575 w 1781175"/>
              <a:gd name="connsiteY7" fmla="*/ 1233528 h 1376403"/>
              <a:gd name="connsiteX8" fmla="*/ 1781175 w 1781175"/>
              <a:gd name="connsiteY8" fmla="*/ 1176378 h 1376403"/>
              <a:gd name="connsiteX0" fmla="*/ 0 w 1828800"/>
              <a:gd name="connsiteY0" fmla="*/ 1376403 h 1376403"/>
              <a:gd name="connsiteX1" fmla="*/ 276225 w 1828800"/>
              <a:gd name="connsiteY1" fmla="*/ 1243053 h 1376403"/>
              <a:gd name="connsiteX2" fmla="*/ 495300 w 1828800"/>
              <a:gd name="connsiteY2" fmla="*/ 623928 h 1376403"/>
              <a:gd name="connsiteX3" fmla="*/ 638175 w 1828800"/>
              <a:gd name="connsiteY3" fmla="*/ 204828 h 1376403"/>
              <a:gd name="connsiteX4" fmla="*/ 828674 w 1828800"/>
              <a:gd name="connsiteY4" fmla="*/ 41 h 1376403"/>
              <a:gd name="connsiteX5" fmla="*/ 1066800 w 1828800"/>
              <a:gd name="connsiteY5" fmla="*/ 195303 h 1376403"/>
              <a:gd name="connsiteX6" fmla="*/ 1371600 w 1828800"/>
              <a:gd name="connsiteY6" fmla="*/ 909678 h 1376403"/>
              <a:gd name="connsiteX7" fmla="*/ 1552575 w 1828800"/>
              <a:gd name="connsiteY7" fmla="*/ 1233528 h 1376403"/>
              <a:gd name="connsiteX8" fmla="*/ 1828800 w 1828800"/>
              <a:gd name="connsiteY8" fmla="*/ 1181140 h 1376403"/>
              <a:gd name="connsiteX0" fmla="*/ 0 w 1676400"/>
              <a:gd name="connsiteY0" fmla="*/ 1376403 h 1376403"/>
              <a:gd name="connsiteX1" fmla="*/ 276225 w 1676400"/>
              <a:gd name="connsiteY1" fmla="*/ 1243053 h 1376403"/>
              <a:gd name="connsiteX2" fmla="*/ 495300 w 1676400"/>
              <a:gd name="connsiteY2" fmla="*/ 623928 h 1376403"/>
              <a:gd name="connsiteX3" fmla="*/ 638175 w 1676400"/>
              <a:gd name="connsiteY3" fmla="*/ 204828 h 1376403"/>
              <a:gd name="connsiteX4" fmla="*/ 828674 w 1676400"/>
              <a:gd name="connsiteY4" fmla="*/ 41 h 1376403"/>
              <a:gd name="connsiteX5" fmla="*/ 1066800 w 1676400"/>
              <a:gd name="connsiteY5" fmla="*/ 195303 h 1376403"/>
              <a:gd name="connsiteX6" fmla="*/ 1371600 w 1676400"/>
              <a:gd name="connsiteY6" fmla="*/ 909678 h 1376403"/>
              <a:gd name="connsiteX7" fmla="*/ 1552575 w 1676400"/>
              <a:gd name="connsiteY7" fmla="*/ 1233528 h 1376403"/>
              <a:gd name="connsiteX8" fmla="*/ 1676400 w 1676400"/>
              <a:gd name="connsiteY8" fmla="*/ 1244640 h 1376403"/>
              <a:gd name="connsiteX0" fmla="*/ 0 w 1552575"/>
              <a:gd name="connsiteY0" fmla="*/ 1376403 h 1376403"/>
              <a:gd name="connsiteX1" fmla="*/ 276225 w 1552575"/>
              <a:gd name="connsiteY1" fmla="*/ 1243053 h 1376403"/>
              <a:gd name="connsiteX2" fmla="*/ 495300 w 1552575"/>
              <a:gd name="connsiteY2" fmla="*/ 623928 h 1376403"/>
              <a:gd name="connsiteX3" fmla="*/ 638175 w 1552575"/>
              <a:gd name="connsiteY3" fmla="*/ 204828 h 1376403"/>
              <a:gd name="connsiteX4" fmla="*/ 828674 w 1552575"/>
              <a:gd name="connsiteY4" fmla="*/ 41 h 1376403"/>
              <a:gd name="connsiteX5" fmla="*/ 1066800 w 1552575"/>
              <a:gd name="connsiteY5" fmla="*/ 195303 h 1376403"/>
              <a:gd name="connsiteX6" fmla="*/ 1371600 w 1552575"/>
              <a:gd name="connsiteY6" fmla="*/ 909678 h 1376403"/>
              <a:gd name="connsiteX7" fmla="*/ 1552575 w 1552575"/>
              <a:gd name="connsiteY7" fmla="*/ 1233528 h 1376403"/>
              <a:gd name="connsiteX0" fmla="*/ 0 w 1495425"/>
              <a:gd name="connsiteY0" fmla="*/ 1376403 h 1376403"/>
              <a:gd name="connsiteX1" fmla="*/ 276225 w 1495425"/>
              <a:gd name="connsiteY1" fmla="*/ 1243053 h 1376403"/>
              <a:gd name="connsiteX2" fmla="*/ 495300 w 1495425"/>
              <a:gd name="connsiteY2" fmla="*/ 623928 h 1376403"/>
              <a:gd name="connsiteX3" fmla="*/ 638175 w 1495425"/>
              <a:gd name="connsiteY3" fmla="*/ 204828 h 1376403"/>
              <a:gd name="connsiteX4" fmla="*/ 828674 w 1495425"/>
              <a:gd name="connsiteY4" fmla="*/ 41 h 1376403"/>
              <a:gd name="connsiteX5" fmla="*/ 1066800 w 1495425"/>
              <a:gd name="connsiteY5" fmla="*/ 195303 h 1376403"/>
              <a:gd name="connsiteX6" fmla="*/ 1371600 w 1495425"/>
              <a:gd name="connsiteY6" fmla="*/ 909678 h 1376403"/>
              <a:gd name="connsiteX7" fmla="*/ 1495425 w 1495425"/>
              <a:gd name="connsiteY7" fmla="*/ 1144628 h 1376403"/>
              <a:gd name="connsiteX0" fmla="*/ 0 w 1543050"/>
              <a:gd name="connsiteY0" fmla="*/ 1376403 h 1376403"/>
              <a:gd name="connsiteX1" fmla="*/ 276225 w 1543050"/>
              <a:gd name="connsiteY1" fmla="*/ 1243053 h 1376403"/>
              <a:gd name="connsiteX2" fmla="*/ 495300 w 1543050"/>
              <a:gd name="connsiteY2" fmla="*/ 623928 h 1376403"/>
              <a:gd name="connsiteX3" fmla="*/ 638175 w 1543050"/>
              <a:gd name="connsiteY3" fmla="*/ 204828 h 1376403"/>
              <a:gd name="connsiteX4" fmla="*/ 828674 w 1543050"/>
              <a:gd name="connsiteY4" fmla="*/ 41 h 1376403"/>
              <a:gd name="connsiteX5" fmla="*/ 1066800 w 1543050"/>
              <a:gd name="connsiteY5" fmla="*/ 195303 h 1376403"/>
              <a:gd name="connsiteX6" fmla="*/ 1371600 w 1543050"/>
              <a:gd name="connsiteY6" fmla="*/ 909678 h 1376403"/>
              <a:gd name="connsiteX7" fmla="*/ 1543050 w 1543050"/>
              <a:gd name="connsiteY7" fmla="*/ 1157328 h 13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3050" h="1376403">
                <a:moveTo>
                  <a:pt x="0" y="1376403"/>
                </a:moveTo>
                <a:cubicBezTo>
                  <a:pt x="96837" y="1372434"/>
                  <a:pt x="193675" y="1368465"/>
                  <a:pt x="276225" y="1243053"/>
                </a:cubicBezTo>
                <a:cubicBezTo>
                  <a:pt x="358775" y="1117640"/>
                  <a:pt x="434975" y="796966"/>
                  <a:pt x="495300" y="623928"/>
                </a:cubicBezTo>
                <a:cubicBezTo>
                  <a:pt x="555625" y="450890"/>
                  <a:pt x="582613" y="308809"/>
                  <a:pt x="638175" y="204828"/>
                </a:cubicBezTo>
                <a:cubicBezTo>
                  <a:pt x="693737" y="100847"/>
                  <a:pt x="757237" y="1629"/>
                  <a:pt x="828674" y="41"/>
                </a:cubicBezTo>
                <a:cubicBezTo>
                  <a:pt x="900112" y="-1547"/>
                  <a:pt x="976312" y="43697"/>
                  <a:pt x="1066800" y="195303"/>
                </a:cubicBezTo>
                <a:cubicBezTo>
                  <a:pt x="1157288" y="346909"/>
                  <a:pt x="1292225" y="749341"/>
                  <a:pt x="1371600" y="909678"/>
                </a:cubicBezTo>
                <a:cubicBezTo>
                  <a:pt x="1450975" y="1070015"/>
                  <a:pt x="1492250" y="1101501"/>
                  <a:pt x="1543050" y="1157328"/>
                </a:cubicBezTo>
              </a:path>
            </a:pathLst>
          </a:custGeom>
          <a:noFill/>
          <a:ln w="28575" cap="flat">
            <a:solidFill>
              <a:srgbClr val="002060"/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E788E2-6F74-6DBD-2D9A-07C61A8B75E2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9" name="Picture 8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85CD1673-A497-036B-8556-FD77B14EE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A0505F3-FB41-F484-DE91-333647E4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FC216AA-FFAB-1C40-6746-3C806FE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73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0320718-631D-4602-818E-7B7E187C008E}"/>
              </a:ext>
            </a:extLst>
          </p:cNvPr>
          <p:cNvSpPr txBox="1"/>
          <p:nvPr/>
        </p:nvSpPr>
        <p:spPr>
          <a:xfrm>
            <a:off x="148878" y="37958"/>
            <a:ext cx="8238841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>
            <a:defPPr>
              <a:defRPr lang="nl-NL"/>
            </a:defPPr>
            <a:lvl1pPr defTabSz="685731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CHIRPS </a:t>
            </a:r>
            <a:r>
              <a:rPr lang="nl-NL" dirty="0" err="1"/>
              <a:t>rainfall</a:t>
            </a:r>
            <a:r>
              <a:rPr lang="nl-NL" dirty="0"/>
              <a:t> </a:t>
            </a:r>
            <a:r>
              <a:rPr lang="nl-NL" dirty="0" err="1"/>
              <a:t>climatology</a:t>
            </a:r>
            <a:r>
              <a:rPr lang="nl-NL" dirty="0"/>
              <a:t> in mm/</a:t>
            </a:r>
            <a:r>
              <a:rPr lang="nl-NL" dirty="0" err="1"/>
              <a:t>month</a:t>
            </a:r>
            <a:r>
              <a:rPr lang="nl-NL" dirty="0"/>
              <a:t> (1981-2020)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24604-DC6E-4810-8757-BCEEB37F1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t="54805" r="7132" b="5124"/>
          <a:stretch/>
        </p:blipFill>
        <p:spPr bwMode="auto">
          <a:xfrm>
            <a:off x="3233171" y="3754566"/>
            <a:ext cx="5660475" cy="2532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17BFC8-976D-4D73-B235-2C118EEB8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t="7049" r="7132" b="45105"/>
          <a:stretch/>
        </p:blipFill>
        <p:spPr bwMode="auto">
          <a:xfrm>
            <a:off x="3265762" y="803714"/>
            <a:ext cx="5660475" cy="3024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7E5441-DEA7-62C5-55D0-E1B2467C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554" y="5585679"/>
            <a:ext cx="992819" cy="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D88CF3E8-0237-020E-1EE2-C2DB9AAD9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CFEE2A-342A-5394-EE14-3F6583724B31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36BBCE23-221D-51F3-0E64-BAE2D5EDD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E59D47F-73B9-2E3F-2973-B6D8A381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769B3E2-4397-13CA-748C-843CE915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69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Custom Design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29107</TotalTime>
  <Words>646</Words>
  <Application>Microsoft Office PowerPoint</Application>
  <PresentationFormat>Widescreen</PresentationFormat>
  <Paragraphs>131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7_Custom Design</vt:lpstr>
      <vt:lpstr>1_Office Theme</vt:lpstr>
      <vt:lpstr>Impact-based seasonal rainfall forecasting to trigger early action for droughts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validation of ECMWF SEAS5 as input to the PEV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Odongo, R.A. (Rhoda)</dc:creator>
  <cp:lastModifiedBy>Busker, T.S. (Tim)</cp:lastModifiedBy>
  <cp:revision>548</cp:revision>
  <dcterms:created xsi:type="dcterms:W3CDTF">2022-05-16T07:01:07Z</dcterms:created>
  <dcterms:modified xsi:type="dcterms:W3CDTF">2023-07-14T09:25:04Z</dcterms:modified>
</cp:coreProperties>
</file>