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handoutMasterIdLst>
    <p:handoutMasterId r:id="rId66"/>
  </p:handoutMasterIdLst>
  <p:sldIdLst>
    <p:sldId id="285" r:id="rId2"/>
    <p:sldId id="3288" r:id="rId3"/>
    <p:sldId id="3290" r:id="rId4"/>
    <p:sldId id="3292" r:id="rId5"/>
    <p:sldId id="3294" r:id="rId6"/>
    <p:sldId id="3295" r:id="rId7"/>
    <p:sldId id="3296" r:id="rId8"/>
    <p:sldId id="3302" r:id="rId9"/>
    <p:sldId id="3297" r:id="rId10"/>
    <p:sldId id="3300" r:id="rId11"/>
    <p:sldId id="3265" r:id="rId12"/>
    <p:sldId id="3281" r:id="rId13"/>
    <p:sldId id="3215" r:id="rId14"/>
    <p:sldId id="3207" r:id="rId15"/>
    <p:sldId id="3211" r:id="rId16"/>
    <p:sldId id="3198" r:id="rId17"/>
    <p:sldId id="259" r:id="rId18"/>
    <p:sldId id="3212" r:id="rId19"/>
    <p:sldId id="3213" r:id="rId20"/>
    <p:sldId id="3216" r:id="rId21"/>
    <p:sldId id="3214" r:id="rId22"/>
    <p:sldId id="3234" r:id="rId23"/>
    <p:sldId id="3282" r:id="rId24"/>
    <p:sldId id="2392" r:id="rId25"/>
    <p:sldId id="2402" r:id="rId26"/>
    <p:sldId id="3219" r:id="rId27"/>
    <p:sldId id="3227" r:id="rId28"/>
    <p:sldId id="3226" r:id="rId29"/>
    <p:sldId id="3225" r:id="rId30"/>
    <p:sldId id="3224" r:id="rId31"/>
    <p:sldId id="3223" r:id="rId32"/>
    <p:sldId id="3222" r:id="rId33"/>
    <p:sldId id="3221" r:id="rId34"/>
    <p:sldId id="3220" r:id="rId35"/>
    <p:sldId id="3229" r:id="rId36"/>
    <p:sldId id="3231" r:id="rId37"/>
    <p:sldId id="3232" r:id="rId38"/>
    <p:sldId id="3233" r:id="rId39"/>
    <p:sldId id="3271" r:id="rId40"/>
    <p:sldId id="502" r:id="rId41"/>
    <p:sldId id="3303" r:id="rId42"/>
    <p:sldId id="504" r:id="rId43"/>
    <p:sldId id="505" r:id="rId44"/>
    <p:sldId id="3196" r:id="rId45"/>
    <p:sldId id="2394" r:id="rId46"/>
    <p:sldId id="512" r:id="rId47"/>
    <p:sldId id="3235" r:id="rId48"/>
    <p:sldId id="3236" r:id="rId49"/>
    <p:sldId id="3304" r:id="rId50"/>
    <p:sldId id="3238" r:id="rId51"/>
    <p:sldId id="2398" r:id="rId52"/>
    <p:sldId id="3301" r:id="rId53"/>
    <p:sldId id="3242" r:id="rId54"/>
    <p:sldId id="2382" r:id="rId55"/>
    <p:sldId id="2383" r:id="rId56"/>
    <p:sldId id="2291" r:id="rId57"/>
    <p:sldId id="2328" r:id="rId58"/>
    <p:sldId id="516" r:id="rId59"/>
    <p:sldId id="3243" r:id="rId60"/>
    <p:sldId id="3283" r:id="rId61"/>
    <p:sldId id="3284" r:id="rId62"/>
    <p:sldId id="3246" r:id="rId63"/>
    <p:sldId id="3278" r:id="rId6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itch" id="{809FB7F9-12C2-48EC-AF69-B4CA34192489}">
          <p14:sldIdLst>
            <p14:sldId id="285"/>
            <p14:sldId id="3288"/>
            <p14:sldId id="3290"/>
            <p14:sldId id="3292"/>
            <p14:sldId id="3294"/>
            <p14:sldId id="3295"/>
            <p14:sldId id="3296"/>
          </p14:sldIdLst>
        </p14:section>
        <p14:section name="Home" id="{7777EDEB-98AE-42BB-AD77-B6893CCD9A5E}">
          <p14:sldIdLst>
            <p14:sldId id="3302"/>
          </p14:sldIdLst>
        </p14:section>
        <p14:section name="Menu" id="{B47737BE-066E-4421-BAB5-2A5BFF03996F}">
          <p14:sldIdLst>
            <p14:sldId id="3297"/>
          </p14:sldIdLst>
        </p14:section>
        <p14:section name="intro" id="{C9121E46-69C6-41A8-A93C-C6A603769BB3}">
          <p14:sldIdLst>
            <p14:sldId id="3300"/>
            <p14:sldId id="3265"/>
            <p14:sldId id="3281"/>
            <p14:sldId id="3215"/>
            <p14:sldId id="3207"/>
            <p14:sldId id="3211"/>
            <p14:sldId id="3198"/>
            <p14:sldId id="259"/>
            <p14:sldId id="3212"/>
            <p14:sldId id="3213"/>
            <p14:sldId id="3216"/>
            <p14:sldId id="3214"/>
            <p14:sldId id="3234"/>
            <p14:sldId id="3282"/>
          </p14:sldIdLst>
        </p14:section>
        <p14:section name="Surface Water Trends" id="{2992F405-BC8D-4215-BEC3-0DCF01EAA516}">
          <p14:sldIdLst>
            <p14:sldId id="2392"/>
            <p14:sldId id="2402"/>
            <p14:sldId id="3219"/>
            <p14:sldId id="3227"/>
            <p14:sldId id="3226"/>
            <p14:sldId id="3225"/>
            <p14:sldId id="3224"/>
            <p14:sldId id="3223"/>
            <p14:sldId id="3222"/>
            <p14:sldId id="3221"/>
            <p14:sldId id="3220"/>
            <p14:sldId id="3229"/>
            <p14:sldId id="3231"/>
            <p14:sldId id="3232"/>
            <p14:sldId id="3233"/>
          </p14:sldIdLst>
        </p14:section>
        <p14:section name="Time Series Decomposition" id="{57EB7301-1FAB-4341-A9B0-B223003E7E09}">
          <p14:sldIdLst>
            <p14:sldId id="3271"/>
            <p14:sldId id="502"/>
            <p14:sldId id="3303"/>
            <p14:sldId id="504"/>
            <p14:sldId id="505"/>
            <p14:sldId id="3196"/>
          </p14:sldIdLst>
        </p14:section>
        <p14:section name="Dynamic Similarity" id="{B36FC49A-6A26-4F10-8D9C-56EA162037E2}">
          <p14:sldIdLst>
            <p14:sldId id="2394"/>
            <p14:sldId id="512"/>
            <p14:sldId id="3235"/>
            <p14:sldId id="3236"/>
            <p14:sldId id="3304"/>
            <p14:sldId id="3238"/>
          </p14:sldIdLst>
        </p14:section>
        <p14:section name="Causal Analysis" id="{429A0B29-3583-46B5-AD2C-30F74E0A4EF6}">
          <p14:sldIdLst>
            <p14:sldId id="2398"/>
            <p14:sldId id="3301"/>
            <p14:sldId id="3242"/>
            <p14:sldId id="2382"/>
            <p14:sldId id="2383"/>
            <p14:sldId id="2291"/>
            <p14:sldId id="2328"/>
          </p14:sldIdLst>
        </p14:section>
        <p14:section name="Results - Causal Relationships" id="{981D6763-0140-44C3-BF2C-23E120FA3C68}">
          <p14:sldIdLst>
            <p14:sldId id="516"/>
            <p14:sldId id="3243"/>
            <p14:sldId id="3283"/>
            <p14:sldId id="3284"/>
            <p14:sldId id="3246"/>
            <p14:sldId id="3278"/>
          </p14:sldIdLst>
        </p14:section>
      </p14:sectionLst>
    </p:ext>
    <p:ext uri="{EFAFB233-063F-42B5-8137-9DF3F51BA10A}">
      <p15:sldGuideLst xmlns:p15="http://schemas.microsoft.com/office/powerpoint/2012/main">
        <p15:guide id="1" orient="horz" pos="2160" userDrawn="1">
          <p15:clr>
            <a:srgbClr val="A4A3A4"/>
          </p15:clr>
        </p15:guide>
        <p15:guide id="2" pos="411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8B"/>
    <a:srgbClr val="0094A8"/>
    <a:srgbClr val="203864"/>
    <a:srgbClr val="E8EBEC"/>
    <a:srgbClr val="1C623D"/>
    <a:srgbClr val="D5F3E3"/>
    <a:srgbClr val="59CD90"/>
    <a:srgbClr val="346785"/>
    <a:srgbClr val="90CCD8"/>
    <a:srgbClr val="5EA7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17" autoAdjust="0"/>
    <p:restoredTop sz="64774" autoAdjust="0"/>
  </p:normalViewPr>
  <p:slideViewPr>
    <p:cSldViewPr snapToGrid="0" showGuides="1">
      <p:cViewPr>
        <p:scale>
          <a:sx n="59" d="100"/>
          <a:sy n="59" d="100"/>
        </p:scale>
        <p:origin x="324" y="484"/>
      </p:cViewPr>
      <p:guideLst>
        <p:guide orient="horz" pos="2160"/>
        <p:guide pos="4112"/>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75" d="100"/>
          <a:sy n="75" d="100"/>
        </p:scale>
        <p:origin x="1911" y="5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ogn_pt\Downloads\unpopulation_dataportal_20240411121130.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ogn_pt\Downloads\unpopulation_dataportal_20240411121130.csv"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pivotSource>
    <c:name>[unpopulation_dataportal_20240411121130.csv]Tabelle2!PivotTable1</c:name>
    <c:fmtId val="4"/>
  </c:pivotSource>
  <c:chart>
    <c:autoTitleDeleted val="0"/>
    <c:pivotFmts>
      <c:pivotFmt>
        <c:idx val="0"/>
        <c:spPr>
          <a:solidFill>
            <a:schemeClr val="accent1"/>
          </a:solidFill>
          <a:ln w="28575" cap="rnd">
            <a:solidFill>
              <a:schemeClr val="accent1"/>
            </a:solidFill>
            <a:round/>
          </a:ln>
          <a:effectLst/>
        </c:spPr>
        <c:marker>
          <c:symbol val="none"/>
        </c:marker>
      </c:pivotFmt>
      <c:pivotFmt>
        <c:idx val="1"/>
        <c:spPr>
          <a:solidFill>
            <a:schemeClr val="accent1"/>
          </a:solidFill>
          <a:ln w="28575" cap="rnd">
            <a:solidFill>
              <a:schemeClr val="accent1"/>
            </a:solidFill>
            <a:round/>
          </a:ln>
          <a:effectLst/>
        </c:spPr>
        <c:marker>
          <c:symbol val="none"/>
        </c:marker>
      </c:pivotFmt>
      <c:pivotFmt>
        <c:idx val="2"/>
        <c:spPr>
          <a:solidFill>
            <a:schemeClr val="accent1"/>
          </a:solidFill>
          <a:ln w="28575" cap="rnd">
            <a:solidFill>
              <a:schemeClr val="accent1"/>
            </a:solidFill>
            <a:round/>
          </a:ln>
          <a:effectLst/>
        </c:spPr>
        <c:marker>
          <c:symbol val="none"/>
        </c:marker>
      </c:pivotFmt>
      <c:pivotFmt>
        <c:idx val="3"/>
        <c:spPr>
          <a:solidFill>
            <a:schemeClr val="accent1"/>
          </a:solidFill>
          <a:ln w="28575" cap="rnd">
            <a:solidFill>
              <a:schemeClr val="accent1"/>
            </a:solidFill>
            <a:round/>
          </a:ln>
          <a:effectLst/>
        </c:spPr>
        <c:marker>
          <c:symbol val="none"/>
        </c:marker>
      </c:pivotFmt>
      <c:pivotFmt>
        <c:idx val="4"/>
        <c:spPr>
          <a:solidFill>
            <a:schemeClr val="accent1"/>
          </a:solidFill>
          <a:ln w="28575" cap="rnd">
            <a:solidFill>
              <a:schemeClr val="accent1"/>
            </a:solidFill>
            <a:round/>
          </a:ln>
          <a:effectLst/>
        </c:spPr>
        <c:marker>
          <c:symbol val="none"/>
        </c:marker>
      </c:pivotFmt>
      <c:pivotFmt>
        <c:idx val="5"/>
        <c:spPr>
          <a:solidFill>
            <a:schemeClr val="accent1"/>
          </a:solidFill>
          <a:ln w="28575" cap="rnd">
            <a:solidFill>
              <a:schemeClr val="accent1"/>
            </a:solidFill>
            <a:round/>
          </a:ln>
          <a:effectLst/>
        </c:spPr>
        <c:marker>
          <c:symbol val="none"/>
        </c:marker>
      </c:pivotFmt>
      <c:pivotFmt>
        <c:idx val="6"/>
        <c:spPr>
          <a:solidFill>
            <a:schemeClr val="accent1"/>
          </a:solidFill>
          <a:ln w="28575" cap="rnd">
            <a:solidFill>
              <a:schemeClr val="accent1"/>
            </a:solidFill>
            <a:round/>
          </a:ln>
          <a:effectLst/>
        </c:spPr>
        <c:marker>
          <c:symbol val="none"/>
        </c:marker>
      </c:pivotFmt>
      <c:pivotFmt>
        <c:idx val="7"/>
        <c:spPr>
          <a:solidFill>
            <a:schemeClr val="accent1"/>
          </a:solidFill>
          <a:ln w="28575" cap="rnd">
            <a:solidFill>
              <a:schemeClr val="accent1"/>
            </a:solidFill>
            <a:round/>
          </a:ln>
          <a:effectLst/>
        </c:spPr>
        <c:marker>
          <c:symbol val="none"/>
        </c:marker>
      </c:pivotFmt>
      <c:pivotFmt>
        <c:idx val="8"/>
        <c:spPr>
          <a:solidFill>
            <a:schemeClr val="accent1"/>
          </a:solidFill>
          <a:ln w="28575" cap="rnd">
            <a:solidFill>
              <a:schemeClr val="accent1"/>
            </a:solidFill>
            <a:round/>
          </a:ln>
          <a:effectLst/>
        </c:spPr>
        <c:marker>
          <c:symbol val="none"/>
        </c:marker>
      </c:pivotFmt>
      <c:pivotFmt>
        <c:idx val="9"/>
        <c:spPr>
          <a:solidFill>
            <a:schemeClr val="accent1"/>
          </a:solidFill>
          <a:ln w="28575" cap="rnd">
            <a:solidFill>
              <a:schemeClr val="accent1"/>
            </a:solidFill>
            <a:round/>
          </a:ln>
          <a:effectLst/>
        </c:spPr>
        <c:marker>
          <c:symbol val="none"/>
        </c:marker>
      </c:pivotFmt>
      <c:pivotFmt>
        <c:idx val="10"/>
        <c:spPr>
          <a:solidFill>
            <a:schemeClr val="accent1"/>
          </a:solidFill>
          <a:ln w="28575" cap="rnd">
            <a:solidFill>
              <a:schemeClr val="accent1"/>
            </a:solidFill>
            <a:round/>
          </a:ln>
          <a:effectLst/>
        </c:spPr>
        <c:marker>
          <c:symbol val="none"/>
        </c:marker>
      </c:pivotFmt>
      <c:pivotFmt>
        <c:idx val="11"/>
        <c:spPr>
          <a:solidFill>
            <a:schemeClr val="accent1"/>
          </a:solidFill>
          <a:ln w="28575" cap="rnd">
            <a:solidFill>
              <a:schemeClr val="accent1"/>
            </a:solidFill>
            <a:round/>
          </a:ln>
          <a:effectLst/>
        </c:spPr>
        <c:marker>
          <c:symbol val="none"/>
        </c:marker>
      </c:pivotFmt>
      <c:pivotFmt>
        <c:idx val="12"/>
        <c:spPr>
          <a:solidFill>
            <a:schemeClr val="accent1"/>
          </a:solidFill>
          <a:ln w="28575" cap="rnd">
            <a:solidFill>
              <a:schemeClr val="accent1"/>
            </a:solidFill>
            <a:round/>
          </a:ln>
          <a:effectLst/>
        </c:spPr>
        <c:marker>
          <c:symbol val="none"/>
        </c:marker>
      </c:pivotFmt>
      <c:pivotFmt>
        <c:idx val="13"/>
        <c:spPr>
          <a:solidFill>
            <a:schemeClr val="accent1"/>
          </a:solidFill>
          <a:ln w="28575" cap="rnd">
            <a:solidFill>
              <a:schemeClr val="accent1"/>
            </a:solidFill>
            <a:round/>
          </a:ln>
          <a:effectLst/>
        </c:spPr>
        <c:marker>
          <c:symbol val="none"/>
        </c:marker>
      </c:pivotFmt>
      <c:pivotFmt>
        <c:idx val="14"/>
        <c:spPr>
          <a:solidFill>
            <a:schemeClr val="accent1"/>
          </a:solidFill>
          <a:ln w="28575" cap="rnd">
            <a:solidFill>
              <a:schemeClr val="accent1"/>
            </a:solidFill>
            <a:round/>
          </a:ln>
          <a:effectLst/>
        </c:spPr>
        <c:marker>
          <c:symbol val="none"/>
        </c:marker>
      </c:pivotFmt>
      <c:pivotFmt>
        <c:idx val="15"/>
        <c:spPr>
          <a:solidFill>
            <a:schemeClr val="accent1"/>
          </a:solidFill>
          <a:ln w="28575" cap="rnd">
            <a:solidFill>
              <a:schemeClr val="accent1"/>
            </a:solidFill>
            <a:round/>
          </a:ln>
          <a:effectLst/>
        </c:spPr>
        <c:marker>
          <c:symbol val="none"/>
        </c:marker>
      </c:pivotFmt>
      <c:pivotFmt>
        <c:idx val="16"/>
        <c:spPr>
          <a:solidFill>
            <a:schemeClr val="accent1"/>
          </a:solidFill>
          <a:ln w="28575" cap="rnd">
            <a:solidFill>
              <a:schemeClr val="accent1"/>
            </a:solidFill>
            <a:round/>
          </a:ln>
          <a:effectLst/>
        </c:spPr>
        <c:marker>
          <c:symbol val="none"/>
        </c:marker>
      </c:pivotFmt>
      <c:pivotFmt>
        <c:idx val="17"/>
        <c:spPr>
          <a:solidFill>
            <a:schemeClr val="accent1"/>
          </a:solidFill>
          <a:ln w="28575" cap="rnd">
            <a:solidFill>
              <a:schemeClr val="accent1"/>
            </a:solidFill>
            <a:round/>
          </a:ln>
          <a:effectLst/>
        </c:spPr>
        <c:marker>
          <c:symbol val="none"/>
        </c:marker>
      </c:pivotFmt>
      <c:pivotFmt>
        <c:idx val="18"/>
        <c:spPr>
          <a:solidFill>
            <a:schemeClr val="accent1"/>
          </a:solidFill>
          <a:ln w="28575" cap="rnd">
            <a:solidFill>
              <a:schemeClr val="accent1"/>
            </a:solidFill>
            <a:round/>
          </a:ln>
          <a:effectLst/>
        </c:spPr>
        <c:marker>
          <c:symbol val="none"/>
        </c:marker>
      </c:pivotFmt>
      <c:pivotFmt>
        <c:idx val="19"/>
        <c:spPr>
          <a:solidFill>
            <a:schemeClr val="accent1"/>
          </a:solidFill>
          <a:ln w="28575" cap="rnd">
            <a:solidFill>
              <a:schemeClr val="accent1"/>
            </a:solidFill>
            <a:round/>
          </a:ln>
          <a:effectLst/>
        </c:spPr>
        <c:marker>
          <c:symbol val="none"/>
        </c:marker>
      </c:pivotFmt>
      <c:pivotFmt>
        <c:idx val="20"/>
        <c:spPr>
          <a:solidFill>
            <a:schemeClr val="accent1"/>
          </a:solidFill>
          <a:ln w="28575" cap="rnd">
            <a:solidFill>
              <a:schemeClr val="accent1"/>
            </a:solidFill>
            <a:round/>
          </a:ln>
          <a:effectLst/>
        </c:spPr>
        <c:marker>
          <c:symbol val="none"/>
        </c:marker>
      </c:pivotFmt>
      <c:pivotFmt>
        <c:idx val="21"/>
        <c:spPr>
          <a:solidFill>
            <a:schemeClr val="accent1"/>
          </a:solidFill>
          <a:ln w="28575" cap="rnd">
            <a:solidFill>
              <a:schemeClr val="accent1"/>
            </a:solidFill>
            <a:round/>
          </a:ln>
          <a:effectLst/>
        </c:spPr>
        <c:marker>
          <c:symbol val="none"/>
        </c:marker>
      </c:pivotFmt>
      <c:pivotFmt>
        <c:idx val="22"/>
        <c:spPr>
          <a:solidFill>
            <a:schemeClr val="accent1"/>
          </a:solidFill>
          <a:ln w="28575" cap="rnd">
            <a:solidFill>
              <a:schemeClr val="accent1"/>
            </a:solidFill>
            <a:round/>
          </a:ln>
          <a:effectLst/>
        </c:spPr>
        <c:marker>
          <c:symbol val="none"/>
        </c:marker>
      </c:pivotFmt>
      <c:pivotFmt>
        <c:idx val="23"/>
        <c:spPr>
          <a:solidFill>
            <a:schemeClr val="accent1"/>
          </a:solidFill>
          <a:ln w="28575" cap="rnd">
            <a:solidFill>
              <a:schemeClr val="accent1"/>
            </a:solidFill>
            <a:round/>
          </a:ln>
          <a:effectLst/>
        </c:spPr>
        <c:marker>
          <c:symbol val="none"/>
        </c:marker>
      </c:pivotFmt>
      <c:pivotFmt>
        <c:idx val="24"/>
        <c:spPr>
          <a:solidFill>
            <a:schemeClr val="accent1"/>
          </a:solidFill>
          <a:ln w="28575" cap="rnd">
            <a:solidFill>
              <a:schemeClr val="accent1"/>
            </a:solidFill>
            <a:round/>
          </a:ln>
          <a:effectLst/>
        </c:spPr>
        <c:marker>
          <c:symbol val="none"/>
        </c:marker>
      </c:pivotFmt>
      <c:pivotFmt>
        <c:idx val="25"/>
        <c:spPr>
          <a:solidFill>
            <a:schemeClr val="accent1"/>
          </a:solidFill>
          <a:ln w="28575" cap="rnd">
            <a:solidFill>
              <a:schemeClr val="accent1"/>
            </a:solidFill>
            <a:round/>
          </a:ln>
          <a:effectLst/>
        </c:spPr>
        <c:marker>
          <c:symbol val="none"/>
        </c:marker>
      </c:pivotFmt>
      <c:pivotFmt>
        <c:idx val="26"/>
        <c:spPr>
          <a:solidFill>
            <a:schemeClr val="accent1"/>
          </a:solidFill>
          <a:ln w="28575" cap="rnd">
            <a:solidFill>
              <a:schemeClr val="accent1"/>
            </a:solidFill>
            <a:round/>
          </a:ln>
          <a:effectLst/>
        </c:spPr>
        <c:marker>
          <c:symbol val="none"/>
        </c:marker>
      </c:pivotFmt>
      <c:pivotFmt>
        <c:idx val="27"/>
        <c:spPr>
          <a:solidFill>
            <a:schemeClr val="accent1"/>
          </a:solidFill>
          <a:ln w="28575" cap="rnd">
            <a:solidFill>
              <a:schemeClr val="accent1"/>
            </a:solidFill>
            <a:round/>
          </a:ln>
          <a:effectLst/>
        </c:spPr>
        <c:marker>
          <c:symbol val="none"/>
        </c:marker>
      </c:pivotFmt>
      <c:pivotFmt>
        <c:idx val="28"/>
        <c:spPr>
          <a:solidFill>
            <a:schemeClr val="accent1"/>
          </a:solidFill>
          <a:ln w="28575" cap="rnd">
            <a:solidFill>
              <a:schemeClr val="accent1"/>
            </a:solidFill>
            <a:round/>
          </a:ln>
          <a:effectLst/>
        </c:spPr>
        <c:marker>
          <c:symbol val="none"/>
        </c:marker>
      </c:pivotFmt>
      <c:pivotFmt>
        <c:idx val="29"/>
        <c:spPr>
          <a:solidFill>
            <a:schemeClr val="accent1"/>
          </a:solidFill>
          <a:ln w="28575" cap="rnd">
            <a:solidFill>
              <a:schemeClr val="accent1"/>
            </a:solidFill>
            <a:round/>
          </a:ln>
          <a:effectLst/>
        </c:spPr>
        <c:marker>
          <c:symbol val="none"/>
        </c:marker>
      </c:pivotFmt>
      <c:pivotFmt>
        <c:idx val="30"/>
        <c:spPr>
          <a:solidFill>
            <a:schemeClr val="accent1"/>
          </a:solidFill>
          <a:ln w="28575" cap="rnd">
            <a:solidFill>
              <a:schemeClr val="accent1"/>
            </a:solidFill>
            <a:round/>
          </a:ln>
          <a:effectLst/>
        </c:spPr>
        <c:marker>
          <c:symbol val="none"/>
        </c:marker>
      </c:pivotFmt>
      <c:pivotFmt>
        <c:idx val="31"/>
        <c:spPr>
          <a:solidFill>
            <a:schemeClr val="accent1"/>
          </a:solidFill>
          <a:ln w="28575" cap="rnd">
            <a:solidFill>
              <a:schemeClr val="accent1"/>
            </a:solidFill>
            <a:round/>
          </a:ln>
          <a:effectLst/>
        </c:spPr>
        <c:marker>
          <c:symbol val="none"/>
        </c:marker>
      </c:pivotFmt>
      <c:pivotFmt>
        <c:idx val="32"/>
        <c:spPr>
          <a:solidFill>
            <a:schemeClr val="accent1"/>
          </a:solidFill>
          <a:ln w="28575" cap="rnd">
            <a:solidFill>
              <a:schemeClr val="accent1"/>
            </a:solidFill>
            <a:round/>
          </a:ln>
          <a:effectLst/>
        </c:spPr>
        <c:marker>
          <c:symbol val="none"/>
        </c:marker>
      </c:pivotFmt>
      <c:pivotFmt>
        <c:idx val="33"/>
        <c:spPr>
          <a:solidFill>
            <a:schemeClr val="accent1"/>
          </a:solidFill>
          <a:ln w="28575" cap="rnd">
            <a:solidFill>
              <a:schemeClr val="accent1"/>
            </a:solidFill>
            <a:round/>
          </a:ln>
          <a:effectLst/>
        </c:spPr>
        <c:marker>
          <c:symbol val="none"/>
        </c:marker>
      </c:pivotFmt>
      <c:pivotFmt>
        <c:idx val="34"/>
        <c:spPr>
          <a:solidFill>
            <a:schemeClr val="accent1"/>
          </a:solidFill>
          <a:ln w="28575" cap="rnd">
            <a:solidFill>
              <a:schemeClr val="accent1"/>
            </a:solidFill>
            <a:round/>
          </a:ln>
          <a:effectLst/>
        </c:spPr>
        <c:marker>
          <c:symbol val="none"/>
        </c:marker>
      </c:pivotFmt>
      <c:pivotFmt>
        <c:idx val="35"/>
        <c:spPr>
          <a:solidFill>
            <a:schemeClr val="accent1"/>
          </a:solidFill>
          <a:ln w="28575" cap="rnd">
            <a:solidFill>
              <a:schemeClr val="accent1"/>
            </a:solidFill>
            <a:round/>
          </a:ln>
          <a:effectLst/>
        </c:spPr>
        <c:marker>
          <c:symbol val="none"/>
        </c:marker>
      </c:pivotFmt>
      <c:pivotFmt>
        <c:idx val="36"/>
        <c:spPr>
          <a:solidFill>
            <a:schemeClr val="accent1"/>
          </a:solidFill>
          <a:ln w="28575" cap="rnd">
            <a:solidFill>
              <a:schemeClr val="accent1"/>
            </a:solidFill>
            <a:round/>
          </a:ln>
          <a:effectLst/>
        </c:spPr>
        <c:marker>
          <c:symbol val="none"/>
        </c:marker>
      </c:pivotFmt>
      <c:pivotFmt>
        <c:idx val="37"/>
        <c:spPr>
          <a:solidFill>
            <a:schemeClr val="accent1"/>
          </a:solidFill>
          <a:ln w="28575" cap="rnd">
            <a:solidFill>
              <a:schemeClr val="accent1"/>
            </a:solidFill>
            <a:round/>
          </a:ln>
          <a:effectLst/>
        </c:spPr>
        <c:marker>
          <c:symbol val="none"/>
        </c:marker>
      </c:pivotFmt>
      <c:pivotFmt>
        <c:idx val="38"/>
        <c:spPr>
          <a:solidFill>
            <a:schemeClr val="accent1"/>
          </a:solidFill>
          <a:ln w="28575" cap="rnd">
            <a:solidFill>
              <a:schemeClr val="accent1"/>
            </a:solidFill>
            <a:round/>
          </a:ln>
          <a:effectLst/>
        </c:spPr>
        <c:marker>
          <c:symbol val="none"/>
        </c:marker>
      </c:pivotFmt>
      <c:pivotFmt>
        <c:idx val="39"/>
        <c:spPr>
          <a:solidFill>
            <a:schemeClr val="accent1"/>
          </a:solidFill>
          <a:ln w="28575" cap="rnd">
            <a:solidFill>
              <a:schemeClr val="accent1"/>
            </a:solidFill>
            <a:round/>
          </a:ln>
          <a:effectLst/>
        </c:spPr>
        <c:marker>
          <c:symbol val="none"/>
        </c:marker>
      </c:pivotFmt>
      <c:pivotFmt>
        <c:idx val="40"/>
        <c:spPr>
          <a:solidFill>
            <a:schemeClr val="accent1"/>
          </a:solidFill>
          <a:ln w="28575" cap="rnd">
            <a:solidFill>
              <a:schemeClr val="accent1"/>
            </a:solidFill>
            <a:round/>
          </a:ln>
          <a:effectLst/>
        </c:spPr>
        <c:marker>
          <c:symbol val="none"/>
        </c:marker>
      </c:pivotFmt>
      <c:pivotFmt>
        <c:idx val="41"/>
        <c:spPr>
          <a:solidFill>
            <a:schemeClr val="accent1"/>
          </a:solidFill>
          <a:ln w="28575" cap="rnd">
            <a:solidFill>
              <a:schemeClr val="accent1"/>
            </a:solidFill>
            <a:round/>
          </a:ln>
          <a:effectLst/>
        </c:spPr>
        <c:marker>
          <c:symbol val="none"/>
        </c:marker>
      </c:pivotFmt>
      <c:pivotFmt>
        <c:idx val="42"/>
        <c:spPr>
          <a:solidFill>
            <a:schemeClr val="accent1"/>
          </a:solidFill>
          <a:ln w="28575" cap="rnd">
            <a:solidFill>
              <a:schemeClr val="accent1"/>
            </a:solidFill>
            <a:round/>
          </a:ln>
          <a:effectLst/>
        </c:spPr>
        <c:marker>
          <c:symbol val="none"/>
        </c:marker>
      </c:pivotFmt>
      <c:pivotFmt>
        <c:idx val="43"/>
        <c:spPr>
          <a:solidFill>
            <a:schemeClr val="accent1"/>
          </a:solidFill>
          <a:ln w="28575" cap="rnd">
            <a:solidFill>
              <a:schemeClr val="accent1"/>
            </a:solidFill>
            <a:round/>
          </a:ln>
          <a:effectLst/>
        </c:spPr>
        <c:marker>
          <c:symbol val="none"/>
        </c:marker>
      </c:pivotFmt>
      <c:pivotFmt>
        <c:idx val="44"/>
        <c:spPr>
          <a:solidFill>
            <a:schemeClr val="accent1"/>
          </a:solidFill>
          <a:ln w="28575" cap="rnd">
            <a:solidFill>
              <a:schemeClr val="accent1"/>
            </a:solidFill>
            <a:round/>
          </a:ln>
          <a:effectLst/>
        </c:spPr>
        <c:marker>
          <c:symbol val="none"/>
        </c:marker>
      </c:pivotFmt>
      <c:pivotFmt>
        <c:idx val="45"/>
        <c:spPr>
          <a:solidFill>
            <a:schemeClr val="accent1"/>
          </a:solidFill>
          <a:ln w="28575" cap="rnd">
            <a:solidFill>
              <a:schemeClr val="accent1"/>
            </a:solidFill>
            <a:round/>
          </a:ln>
          <a:effectLst/>
        </c:spPr>
        <c:marker>
          <c:symbol val="none"/>
        </c:marker>
      </c:pivotFmt>
      <c:pivotFmt>
        <c:idx val="46"/>
        <c:spPr>
          <a:solidFill>
            <a:schemeClr val="accent1"/>
          </a:solidFill>
          <a:ln w="28575" cap="rnd">
            <a:solidFill>
              <a:schemeClr val="accent1"/>
            </a:solidFill>
            <a:round/>
          </a:ln>
          <a:effectLst/>
        </c:spPr>
        <c:marker>
          <c:symbol val="none"/>
        </c:marker>
      </c:pivotFmt>
      <c:pivotFmt>
        <c:idx val="47"/>
        <c:spPr>
          <a:solidFill>
            <a:schemeClr val="accent1"/>
          </a:solidFill>
          <a:ln w="28575" cap="rnd">
            <a:solidFill>
              <a:schemeClr val="accent1"/>
            </a:solidFill>
            <a:round/>
          </a:ln>
          <a:effectLst/>
        </c:spPr>
        <c:marker>
          <c:symbol val="none"/>
        </c:marker>
      </c:pivotFmt>
      <c:pivotFmt>
        <c:idx val="48"/>
        <c:spPr>
          <a:solidFill>
            <a:schemeClr val="accent1"/>
          </a:solidFill>
          <a:ln w="28575" cap="rnd">
            <a:solidFill>
              <a:schemeClr val="accent1"/>
            </a:solidFill>
            <a:round/>
          </a:ln>
          <a:effectLst/>
        </c:spPr>
        <c:marker>
          <c:symbol val="none"/>
        </c:marker>
      </c:pivotFmt>
      <c:pivotFmt>
        <c:idx val="49"/>
        <c:spPr>
          <a:solidFill>
            <a:schemeClr val="accent1"/>
          </a:solidFill>
          <a:ln w="28575" cap="rnd">
            <a:solidFill>
              <a:schemeClr val="accent1"/>
            </a:solidFill>
            <a:round/>
          </a:ln>
          <a:effectLst/>
        </c:spPr>
        <c:marker>
          <c:symbol val="none"/>
        </c:marker>
      </c:pivotFmt>
      <c:pivotFmt>
        <c:idx val="50"/>
        <c:spPr>
          <a:solidFill>
            <a:schemeClr val="accent1"/>
          </a:solidFill>
          <a:ln w="28575" cap="rnd">
            <a:solidFill>
              <a:schemeClr val="accent1"/>
            </a:solidFill>
            <a:round/>
          </a:ln>
          <a:effectLst/>
        </c:spPr>
        <c:marker>
          <c:symbol val="none"/>
        </c:marker>
      </c:pivotFmt>
      <c:pivotFmt>
        <c:idx val="51"/>
        <c:spPr>
          <a:solidFill>
            <a:schemeClr val="accent1"/>
          </a:solidFill>
          <a:ln w="28575" cap="rnd">
            <a:solidFill>
              <a:schemeClr val="accent1"/>
            </a:solidFill>
            <a:round/>
          </a:ln>
          <a:effectLst/>
        </c:spPr>
        <c:marker>
          <c:symbol val="none"/>
        </c:marker>
      </c:pivotFmt>
      <c:pivotFmt>
        <c:idx val="52"/>
        <c:spPr>
          <a:solidFill>
            <a:schemeClr val="accent1"/>
          </a:solidFill>
          <a:ln w="28575" cap="rnd">
            <a:solidFill>
              <a:schemeClr val="accent1"/>
            </a:solidFill>
            <a:round/>
          </a:ln>
          <a:effectLst/>
        </c:spPr>
        <c:marker>
          <c:symbol val="none"/>
        </c:marker>
      </c:pivotFmt>
      <c:pivotFmt>
        <c:idx val="53"/>
        <c:spPr>
          <a:solidFill>
            <a:schemeClr val="accent1"/>
          </a:solidFill>
          <a:ln w="28575" cap="rnd">
            <a:solidFill>
              <a:schemeClr val="accent1"/>
            </a:solidFill>
            <a:round/>
          </a:ln>
          <a:effectLst/>
        </c:spPr>
        <c:marker>
          <c:symbol val="none"/>
        </c:marker>
      </c:pivotFmt>
      <c:pivotFmt>
        <c:idx val="54"/>
        <c:spPr>
          <a:solidFill>
            <a:schemeClr val="accent1"/>
          </a:solidFill>
          <a:ln w="28575" cap="rnd">
            <a:solidFill>
              <a:schemeClr val="accent1"/>
            </a:solidFill>
            <a:round/>
          </a:ln>
          <a:effectLst/>
        </c:spPr>
        <c:marker>
          <c:symbol val="none"/>
        </c:marker>
      </c:pivotFmt>
      <c:pivotFmt>
        <c:idx val="55"/>
        <c:spPr>
          <a:solidFill>
            <a:schemeClr val="accent1"/>
          </a:solidFill>
          <a:ln w="28575" cap="rnd">
            <a:solidFill>
              <a:schemeClr val="accent1"/>
            </a:solidFill>
            <a:round/>
          </a:ln>
          <a:effectLst/>
        </c:spPr>
        <c:marker>
          <c:symbol val="none"/>
        </c:marker>
      </c:pivotFmt>
      <c:pivotFmt>
        <c:idx val="56"/>
        <c:spPr>
          <a:solidFill>
            <a:schemeClr val="accent1"/>
          </a:solidFill>
          <a:ln w="28575" cap="rnd">
            <a:solidFill>
              <a:schemeClr val="accent1"/>
            </a:solidFill>
            <a:round/>
          </a:ln>
          <a:effectLst/>
        </c:spPr>
        <c:marker>
          <c:symbol val="none"/>
        </c:marker>
      </c:pivotFmt>
      <c:pivotFmt>
        <c:idx val="57"/>
        <c:spPr>
          <a:solidFill>
            <a:schemeClr val="accent1"/>
          </a:solidFill>
          <a:ln w="28575" cap="rnd">
            <a:solidFill>
              <a:schemeClr val="accent1"/>
            </a:solidFill>
            <a:round/>
          </a:ln>
          <a:effectLst/>
        </c:spPr>
        <c:marker>
          <c:symbol val="none"/>
        </c:marker>
      </c:pivotFmt>
      <c:pivotFmt>
        <c:idx val="58"/>
        <c:spPr>
          <a:solidFill>
            <a:schemeClr val="accent1"/>
          </a:solidFill>
          <a:ln w="28575" cap="rnd">
            <a:solidFill>
              <a:schemeClr val="accent1"/>
            </a:solidFill>
            <a:round/>
          </a:ln>
          <a:effectLst/>
        </c:spPr>
        <c:marker>
          <c:symbol val="none"/>
        </c:marker>
      </c:pivotFmt>
      <c:pivotFmt>
        <c:idx val="59"/>
        <c:spPr>
          <a:solidFill>
            <a:schemeClr val="accent1"/>
          </a:solidFill>
          <a:ln w="28575" cap="rnd">
            <a:solidFill>
              <a:schemeClr val="accent1"/>
            </a:solidFill>
            <a:round/>
          </a:ln>
          <a:effectLst/>
        </c:spPr>
        <c:marker>
          <c:symbol val="none"/>
        </c:marker>
      </c:pivotFmt>
      <c:pivotFmt>
        <c:idx val="60"/>
        <c:spPr>
          <a:solidFill>
            <a:schemeClr val="accent1"/>
          </a:solidFill>
          <a:ln w="28575" cap="rnd">
            <a:solidFill>
              <a:schemeClr val="accent1"/>
            </a:solidFill>
            <a:round/>
          </a:ln>
          <a:effectLst/>
        </c:spPr>
        <c:marker>
          <c:symbol val="none"/>
        </c:marker>
      </c:pivotFmt>
      <c:pivotFmt>
        <c:idx val="61"/>
        <c:spPr>
          <a:solidFill>
            <a:schemeClr val="accent1"/>
          </a:solidFill>
          <a:ln w="28575" cap="rnd">
            <a:solidFill>
              <a:schemeClr val="accent1"/>
            </a:solidFill>
            <a:round/>
          </a:ln>
          <a:effectLst/>
        </c:spPr>
        <c:marker>
          <c:symbol val="none"/>
        </c:marker>
      </c:pivotFmt>
      <c:pivotFmt>
        <c:idx val="62"/>
        <c:spPr>
          <a:solidFill>
            <a:schemeClr val="accent1"/>
          </a:solidFill>
          <a:ln w="28575" cap="rnd">
            <a:solidFill>
              <a:schemeClr val="accent1"/>
            </a:solidFill>
            <a:round/>
          </a:ln>
          <a:effectLst/>
        </c:spPr>
        <c:marker>
          <c:symbol val="none"/>
        </c:marker>
      </c:pivotFmt>
      <c:pivotFmt>
        <c:idx val="63"/>
        <c:spPr>
          <a:solidFill>
            <a:schemeClr val="accent1"/>
          </a:solidFill>
          <a:ln w="28575" cap="rnd">
            <a:solidFill>
              <a:schemeClr val="accent1"/>
            </a:solidFill>
            <a:round/>
          </a:ln>
          <a:effectLst/>
        </c:spPr>
        <c:marker>
          <c:symbol val="none"/>
        </c:marker>
      </c:pivotFmt>
      <c:pivotFmt>
        <c:idx val="64"/>
        <c:spPr>
          <a:solidFill>
            <a:schemeClr val="accent1"/>
          </a:solidFill>
          <a:ln w="28575" cap="rnd">
            <a:solidFill>
              <a:schemeClr val="accent1"/>
            </a:solidFill>
            <a:round/>
          </a:ln>
          <a:effectLst/>
        </c:spPr>
        <c:marker>
          <c:symbol val="none"/>
        </c:marker>
      </c:pivotFmt>
      <c:pivotFmt>
        <c:idx val="65"/>
        <c:spPr>
          <a:solidFill>
            <a:schemeClr val="accent1"/>
          </a:solidFill>
          <a:ln w="28575" cap="rnd">
            <a:solidFill>
              <a:srgbClr val="264478"/>
            </a:solidFill>
            <a:round/>
          </a:ln>
          <a:effectLst/>
        </c:spPr>
        <c:marker>
          <c:symbol val="none"/>
        </c:marker>
      </c:pivotFmt>
      <c:pivotFmt>
        <c:idx val="66"/>
        <c:spPr>
          <a:solidFill>
            <a:schemeClr val="accent1"/>
          </a:solidFill>
          <a:ln w="28575" cap="rnd">
            <a:solidFill>
              <a:srgbClr val="264478"/>
            </a:solidFill>
            <a:prstDash val="dash"/>
            <a:round/>
          </a:ln>
          <a:effectLst/>
        </c:spPr>
        <c:marker>
          <c:symbol val="none"/>
        </c:marker>
      </c:pivotFmt>
      <c:pivotFmt>
        <c:idx val="67"/>
        <c:spPr>
          <a:solidFill>
            <a:schemeClr val="accent1"/>
          </a:solidFill>
          <a:ln w="28575" cap="rnd">
            <a:solidFill>
              <a:srgbClr val="636363"/>
            </a:solidFill>
            <a:round/>
          </a:ln>
          <a:effectLst/>
        </c:spPr>
        <c:marker>
          <c:symbol val="none"/>
        </c:marker>
      </c:pivotFmt>
      <c:pivotFmt>
        <c:idx val="68"/>
        <c:spPr>
          <a:solidFill>
            <a:schemeClr val="accent1"/>
          </a:solidFill>
          <a:ln w="28575" cap="rnd">
            <a:solidFill>
              <a:srgbClr val="636363"/>
            </a:solidFill>
            <a:prstDash val="dash"/>
            <a:round/>
          </a:ln>
          <a:effectLst/>
        </c:spPr>
        <c:marker>
          <c:symbol val="none"/>
        </c:marker>
      </c:pivotFmt>
      <c:pivotFmt>
        <c:idx val="69"/>
        <c:spPr>
          <a:solidFill>
            <a:schemeClr val="accent1"/>
          </a:solidFill>
          <a:ln w="28575" cap="rnd">
            <a:solidFill>
              <a:srgbClr val="255E91"/>
            </a:solidFill>
            <a:round/>
          </a:ln>
          <a:effectLst/>
        </c:spPr>
        <c:marker>
          <c:symbol val="none"/>
        </c:marker>
      </c:pivotFmt>
      <c:pivotFmt>
        <c:idx val="70"/>
        <c:spPr>
          <a:solidFill>
            <a:schemeClr val="accent1"/>
          </a:solidFill>
          <a:ln w="28575" cap="rnd">
            <a:solidFill>
              <a:srgbClr val="255E91"/>
            </a:solidFill>
            <a:prstDash val="dash"/>
            <a:round/>
          </a:ln>
          <a:effectLst/>
        </c:spPr>
        <c:marker>
          <c:symbol val="none"/>
        </c:marker>
      </c:pivotFmt>
      <c:pivotFmt>
        <c:idx val="71"/>
        <c:spPr>
          <a:solidFill>
            <a:schemeClr val="accent1"/>
          </a:solidFill>
          <a:ln w="28575" cap="rnd">
            <a:solidFill>
              <a:schemeClr val="accent1"/>
            </a:solidFill>
            <a:prstDash val="dash"/>
            <a:round/>
          </a:ln>
          <a:effectLst/>
        </c:spPr>
        <c:marker>
          <c:symbol val="none"/>
        </c:marker>
      </c:pivotFmt>
      <c:pivotFmt>
        <c:idx val="72"/>
        <c:spPr>
          <a:solidFill>
            <a:schemeClr val="accent1"/>
          </a:solidFill>
          <a:ln w="28575" cap="rnd">
            <a:solidFill>
              <a:schemeClr val="accent1"/>
            </a:solidFill>
            <a:round/>
          </a:ln>
          <a:effectLst/>
        </c:spPr>
        <c:marker>
          <c:symbol val="none"/>
        </c:marker>
      </c:pivotFmt>
      <c:pivotFmt>
        <c:idx val="73"/>
        <c:spPr>
          <a:solidFill>
            <a:schemeClr val="accent1"/>
          </a:solidFill>
          <a:ln w="28575" cap="rnd">
            <a:solidFill>
              <a:schemeClr val="accent3"/>
            </a:solidFill>
            <a:prstDash val="dash"/>
            <a:round/>
          </a:ln>
          <a:effectLst/>
        </c:spPr>
        <c:marker>
          <c:symbol val="none"/>
        </c:marker>
      </c:pivotFmt>
      <c:pivotFmt>
        <c:idx val="74"/>
        <c:spPr>
          <a:solidFill>
            <a:schemeClr val="accent1"/>
          </a:solidFill>
          <a:ln w="28575" cap="rnd">
            <a:solidFill>
              <a:srgbClr val="5B9BD5"/>
            </a:solidFill>
            <a:round/>
          </a:ln>
          <a:effectLst/>
        </c:spPr>
        <c:marker>
          <c:symbol val="none"/>
        </c:marker>
      </c:pivotFmt>
      <c:pivotFmt>
        <c:idx val="75"/>
        <c:spPr>
          <a:solidFill>
            <a:schemeClr val="accent1"/>
          </a:solidFill>
          <a:ln w="28575" cap="rnd">
            <a:solidFill>
              <a:srgbClr val="5B9BD5"/>
            </a:solidFill>
            <a:prstDash val="dash"/>
            <a:round/>
          </a:ln>
          <a:effectLst/>
        </c:spPr>
        <c:marker>
          <c:symbol val="none"/>
        </c:marker>
      </c:pivotFmt>
      <c:pivotFmt>
        <c:idx val="76"/>
        <c:spPr>
          <a:solidFill>
            <a:schemeClr val="accent1"/>
          </a:solidFill>
          <a:ln w="28575" cap="rnd">
            <a:solidFill>
              <a:schemeClr val="accent1"/>
            </a:solidFill>
            <a:round/>
          </a:ln>
          <a:effectLst/>
        </c:spPr>
        <c:marker>
          <c:symbol val="none"/>
        </c:marker>
      </c:pivotFmt>
      <c:pivotFmt>
        <c:idx val="77"/>
        <c:spPr>
          <a:solidFill>
            <a:schemeClr val="accent1"/>
          </a:solidFill>
          <a:ln w="28575" cap="rnd">
            <a:solidFill>
              <a:schemeClr val="accent1"/>
            </a:solidFill>
            <a:prstDash val="dash"/>
            <a:round/>
          </a:ln>
          <a:effectLst/>
        </c:spPr>
        <c:marker>
          <c:symbol val="none"/>
        </c:marker>
      </c:pivotFmt>
      <c:pivotFmt>
        <c:idx val="78"/>
        <c:spPr>
          <a:solidFill>
            <a:schemeClr val="accent1"/>
          </a:solidFill>
          <a:ln w="28575" cap="rnd">
            <a:solidFill>
              <a:schemeClr val="accent1"/>
            </a:solidFill>
            <a:round/>
          </a:ln>
          <a:effectLst/>
        </c:spPr>
        <c:marker>
          <c:symbol val="none"/>
        </c:marker>
      </c:pivotFmt>
      <c:pivotFmt>
        <c:idx val="79"/>
        <c:spPr>
          <a:solidFill>
            <a:schemeClr val="accent1"/>
          </a:solidFill>
          <a:ln w="28575" cap="rnd">
            <a:solidFill>
              <a:schemeClr val="accent3"/>
            </a:solidFill>
            <a:prstDash val="dash"/>
            <a:round/>
          </a:ln>
          <a:effectLst/>
        </c:spPr>
        <c:marker>
          <c:symbol val="none"/>
        </c:marker>
      </c:pivotFmt>
      <c:pivotFmt>
        <c:idx val="80"/>
        <c:spPr>
          <a:solidFill>
            <a:schemeClr val="accent1"/>
          </a:solidFill>
          <a:ln w="28575" cap="rnd">
            <a:solidFill>
              <a:srgbClr val="5B9BD5"/>
            </a:solidFill>
            <a:round/>
          </a:ln>
          <a:effectLst/>
        </c:spPr>
        <c:marker>
          <c:symbol val="none"/>
        </c:marker>
      </c:pivotFmt>
      <c:pivotFmt>
        <c:idx val="81"/>
        <c:spPr>
          <a:solidFill>
            <a:schemeClr val="accent1"/>
          </a:solidFill>
          <a:ln w="28575" cap="rnd">
            <a:solidFill>
              <a:srgbClr val="5B9BD5"/>
            </a:solidFill>
            <a:prstDash val="dash"/>
            <a:round/>
          </a:ln>
          <a:effectLst/>
        </c:spPr>
        <c:marker>
          <c:symbol val="none"/>
        </c:marker>
      </c:pivotFmt>
      <c:pivotFmt>
        <c:idx val="82"/>
        <c:spPr>
          <a:solidFill>
            <a:schemeClr val="accent1"/>
          </a:solidFill>
          <a:ln w="28575" cap="rnd">
            <a:solidFill>
              <a:srgbClr val="264478"/>
            </a:solidFill>
            <a:round/>
          </a:ln>
          <a:effectLst/>
        </c:spPr>
        <c:marker>
          <c:symbol val="none"/>
        </c:marker>
      </c:pivotFmt>
      <c:pivotFmt>
        <c:idx val="83"/>
        <c:spPr>
          <a:solidFill>
            <a:schemeClr val="accent1"/>
          </a:solidFill>
          <a:ln w="28575" cap="rnd">
            <a:solidFill>
              <a:srgbClr val="264478"/>
            </a:solidFill>
            <a:prstDash val="dash"/>
            <a:round/>
          </a:ln>
          <a:effectLst/>
        </c:spPr>
        <c:marker>
          <c:symbol val="none"/>
        </c:marker>
      </c:pivotFmt>
      <c:pivotFmt>
        <c:idx val="84"/>
        <c:spPr>
          <a:solidFill>
            <a:schemeClr val="accent1"/>
          </a:solidFill>
          <a:ln w="28575" cap="rnd">
            <a:solidFill>
              <a:srgbClr val="636363"/>
            </a:solidFill>
            <a:round/>
          </a:ln>
          <a:effectLst/>
        </c:spPr>
        <c:marker>
          <c:symbol val="none"/>
        </c:marker>
      </c:pivotFmt>
      <c:pivotFmt>
        <c:idx val="85"/>
        <c:spPr>
          <a:solidFill>
            <a:schemeClr val="accent1"/>
          </a:solidFill>
          <a:ln w="28575" cap="rnd">
            <a:solidFill>
              <a:srgbClr val="636363"/>
            </a:solidFill>
            <a:prstDash val="dash"/>
            <a:round/>
          </a:ln>
          <a:effectLst/>
        </c:spPr>
        <c:marker>
          <c:symbol val="none"/>
        </c:marker>
      </c:pivotFmt>
      <c:pivotFmt>
        <c:idx val="86"/>
        <c:spPr>
          <a:solidFill>
            <a:schemeClr val="accent1"/>
          </a:solidFill>
          <a:ln w="28575" cap="rnd">
            <a:solidFill>
              <a:srgbClr val="255E91"/>
            </a:solidFill>
            <a:round/>
          </a:ln>
          <a:effectLst/>
        </c:spPr>
        <c:marker>
          <c:symbol val="none"/>
        </c:marker>
      </c:pivotFmt>
      <c:pivotFmt>
        <c:idx val="87"/>
        <c:spPr>
          <a:solidFill>
            <a:schemeClr val="accent1"/>
          </a:solidFill>
          <a:ln w="28575" cap="rnd">
            <a:solidFill>
              <a:srgbClr val="255E91"/>
            </a:solidFill>
            <a:prstDash val="dash"/>
            <a:round/>
          </a:ln>
          <a:effectLst/>
        </c:spPr>
        <c:marker>
          <c:symbol val="none"/>
        </c:marker>
      </c:pivotFmt>
      <c:pivotFmt>
        <c:idx val="88"/>
        <c:spPr>
          <a:solidFill>
            <a:schemeClr val="accent1"/>
          </a:solidFill>
          <a:ln w="28575" cap="rnd">
            <a:solidFill>
              <a:schemeClr val="accent1"/>
            </a:solidFill>
            <a:round/>
          </a:ln>
          <a:effectLst/>
        </c:spPr>
        <c:marker>
          <c:symbol val="none"/>
        </c:marker>
      </c:pivotFmt>
      <c:pivotFmt>
        <c:idx val="89"/>
        <c:spPr>
          <a:solidFill>
            <a:schemeClr val="accent1"/>
          </a:solidFill>
          <a:ln w="28575" cap="rnd">
            <a:solidFill>
              <a:schemeClr val="accent1"/>
            </a:solidFill>
            <a:prstDash val="dash"/>
            <a:round/>
          </a:ln>
          <a:effectLst/>
        </c:spPr>
        <c:marker>
          <c:symbol val="none"/>
        </c:marker>
      </c:pivotFmt>
      <c:pivotFmt>
        <c:idx val="90"/>
        <c:spPr>
          <a:solidFill>
            <a:schemeClr val="accent1"/>
          </a:solidFill>
          <a:ln w="28575" cap="rnd">
            <a:solidFill>
              <a:schemeClr val="accent1"/>
            </a:solidFill>
            <a:round/>
          </a:ln>
          <a:effectLst/>
        </c:spPr>
        <c:marker>
          <c:symbol val="none"/>
        </c:marker>
      </c:pivotFmt>
      <c:pivotFmt>
        <c:idx val="91"/>
        <c:spPr>
          <a:solidFill>
            <a:schemeClr val="accent1"/>
          </a:solidFill>
          <a:ln w="28575" cap="rnd">
            <a:solidFill>
              <a:schemeClr val="accent3"/>
            </a:solidFill>
            <a:prstDash val="dash"/>
            <a:round/>
          </a:ln>
          <a:effectLst/>
        </c:spPr>
        <c:marker>
          <c:symbol val="none"/>
        </c:marker>
      </c:pivotFmt>
      <c:pivotFmt>
        <c:idx val="92"/>
        <c:spPr>
          <a:solidFill>
            <a:schemeClr val="accent1"/>
          </a:solidFill>
          <a:ln w="28575" cap="rnd">
            <a:solidFill>
              <a:srgbClr val="5B9BD5"/>
            </a:solidFill>
            <a:round/>
          </a:ln>
          <a:effectLst/>
        </c:spPr>
        <c:marker>
          <c:symbol val="none"/>
        </c:marker>
      </c:pivotFmt>
      <c:pivotFmt>
        <c:idx val="93"/>
        <c:spPr>
          <a:solidFill>
            <a:schemeClr val="accent1"/>
          </a:solidFill>
          <a:ln w="28575" cap="rnd">
            <a:solidFill>
              <a:srgbClr val="5B9BD5"/>
            </a:solidFill>
            <a:prstDash val="dash"/>
            <a:round/>
          </a:ln>
          <a:effectLst/>
        </c:spPr>
        <c:marker>
          <c:symbol val="none"/>
        </c:marker>
      </c:pivotFmt>
      <c:pivotFmt>
        <c:idx val="94"/>
        <c:spPr>
          <a:solidFill>
            <a:schemeClr val="accent1"/>
          </a:solidFill>
          <a:ln w="28575" cap="rnd">
            <a:solidFill>
              <a:srgbClr val="264478"/>
            </a:solidFill>
            <a:round/>
          </a:ln>
          <a:effectLst/>
        </c:spPr>
        <c:marker>
          <c:symbol val="none"/>
        </c:marker>
      </c:pivotFmt>
      <c:pivotFmt>
        <c:idx val="95"/>
        <c:spPr>
          <a:solidFill>
            <a:schemeClr val="accent1"/>
          </a:solidFill>
          <a:ln w="28575" cap="rnd">
            <a:solidFill>
              <a:srgbClr val="264478"/>
            </a:solidFill>
            <a:prstDash val="dash"/>
            <a:round/>
          </a:ln>
          <a:effectLst/>
        </c:spPr>
        <c:marker>
          <c:symbol val="none"/>
        </c:marker>
      </c:pivotFmt>
      <c:pivotFmt>
        <c:idx val="96"/>
        <c:spPr>
          <a:solidFill>
            <a:schemeClr val="accent1"/>
          </a:solidFill>
          <a:ln w="28575" cap="rnd">
            <a:solidFill>
              <a:srgbClr val="636363"/>
            </a:solidFill>
            <a:round/>
          </a:ln>
          <a:effectLst/>
        </c:spPr>
        <c:marker>
          <c:symbol val="none"/>
        </c:marker>
      </c:pivotFmt>
      <c:pivotFmt>
        <c:idx val="97"/>
        <c:spPr>
          <a:solidFill>
            <a:schemeClr val="accent1"/>
          </a:solidFill>
          <a:ln w="28575" cap="rnd">
            <a:solidFill>
              <a:srgbClr val="636363"/>
            </a:solidFill>
            <a:prstDash val="dash"/>
            <a:round/>
          </a:ln>
          <a:effectLst/>
        </c:spPr>
        <c:marker>
          <c:symbol val="none"/>
        </c:marker>
      </c:pivotFmt>
      <c:pivotFmt>
        <c:idx val="98"/>
        <c:spPr>
          <a:solidFill>
            <a:schemeClr val="accent1"/>
          </a:solidFill>
          <a:ln w="28575" cap="rnd">
            <a:solidFill>
              <a:srgbClr val="255E91"/>
            </a:solidFill>
            <a:round/>
          </a:ln>
          <a:effectLst/>
        </c:spPr>
        <c:marker>
          <c:symbol val="none"/>
        </c:marker>
      </c:pivotFmt>
      <c:pivotFmt>
        <c:idx val="99"/>
        <c:spPr>
          <a:solidFill>
            <a:schemeClr val="accent1"/>
          </a:solidFill>
          <a:ln w="28575" cap="rnd">
            <a:solidFill>
              <a:srgbClr val="255E91"/>
            </a:solidFill>
            <a:prstDash val="dash"/>
            <a:round/>
          </a:ln>
          <a:effectLst/>
        </c:spPr>
        <c:marker>
          <c:symbol val="none"/>
        </c:marker>
      </c:pivotFmt>
    </c:pivotFmts>
    <c:plotArea>
      <c:layout/>
      <c:lineChart>
        <c:grouping val="standard"/>
        <c:varyColors val="0"/>
        <c:ser>
          <c:idx val="0"/>
          <c:order val="0"/>
          <c:tx>
            <c:strRef>
              <c:f>Tabelle2!$B$4:$B$6</c:f>
              <c:strCache>
                <c:ptCount val="1"/>
                <c:pt idx="0">
                  <c:v>Africa - Interpolation</c:v>
                </c:pt>
              </c:strCache>
            </c:strRef>
          </c:tx>
          <c:spPr>
            <a:ln w="50800" cap="rnd">
              <a:solidFill>
                <a:schemeClr val="accent3"/>
              </a:solidFill>
              <a:round/>
            </a:ln>
            <a:effectLst/>
          </c:spPr>
          <c:marker>
            <c:symbol val="none"/>
          </c:marker>
          <c:cat>
            <c:strRef>
              <c:f>Tabelle2!$A$7:$A$35</c:f>
              <c:strCache>
                <c:ptCount val="28"/>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pt idx="23">
                  <c:v>2026</c:v>
                </c:pt>
                <c:pt idx="24">
                  <c:v>2027</c:v>
                </c:pt>
                <c:pt idx="25">
                  <c:v>2028</c:v>
                </c:pt>
                <c:pt idx="26">
                  <c:v>2029</c:v>
                </c:pt>
                <c:pt idx="27">
                  <c:v>2030</c:v>
                </c:pt>
              </c:strCache>
            </c:strRef>
          </c:cat>
          <c:val>
            <c:numRef>
              <c:f>Tabelle2!$B$7:$B$35</c:f>
              <c:numCache>
                <c:formatCode>General</c:formatCode>
                <c:ptCount val="28"/>
                <c:pt idx="0">
                  <c:v>22041751</c:v>
                </c:pt>
                <c:pt idx="1">
                  <c:v>22822394</c:v>
                </c:pt>
                <c:pt idx="2">
                  <c:v>23411137</c:v>
                </c:pt>
                <c:pt idx="3">
                  <c:v>24273205</c:v>
                </c:pt>
                <c:pt idx="4">
                  <c:v>25169139</c:v>
                </c:pt>
                <c:pt idx="5">
                  <c:v>25870536</c:v>
                </c:pt>
                <c:pt idx="6">
                  <c:v>26567465</c:v>
                </c:pt>
                <c:pt idx="7">
                  <c:v>27498766</c:v>
                </c:pt>
                <c:pt idx="8">
                  <c:v>27386041</c:v>
                </c:pt>
                <c:pt idx="9">
                  <c:v>28856826</c:v>
                </c:pt>
                <c:pt idx="10">
                  <c:v>29909866</c:v>
                </c:pt>
                <c:pt idx="11">
                  <c:v>30327021</c:v>
                </c:pt>
                <c:pt idx="12">
                  <c:v>31290809</c:v>
                </c:pt>
                <c:pt idx="13">
                  <c:v>30716521</c:v>
                </c:pt>
                <c:pt idx="14">
                  <c:v>31727738</c:v>
                </c:pt>
                <c:pt idx="15">
                  <c:v>32134894</c:v>
                </c:pt>
                <c:pt idx="16">
                  <c:v>32737334</c:v>
                </c:pt>
                <c:pt idx="17">
                  <c:v>33214801</c:v>
                </c:pt>
                <c:pt idx="18">
                  <c:v>32783626</c:v>
                </c:pt>
                <c:pt idx="19">
                  <c:v>33336096</c:v>
                </c:pt>
              </c:numCache>
            </c:numRef>
          </c:val>
          <c:smooth val="0"/>
          <c:extLst>
            <c:ext xmlns:c16="http://schemas.microsoft.com/office/drawing/2014/chart" uri="{C3380CC4-5D6E-409C-BE32-E72D297353CC}">
              <c16:uniqueId val="{00000000-C78C-4DEC-A3E3-26F0F0DA54B7}"/>
            </c:ext>
          </c:extLst>
        </c:ser>
        <c:ser>
          <c:idx val="1"/>
          <c:order val="1"/>
          <c:tx>
            <c:strRef>
              <c:f>Tabelle2!$C$4:$C$6</c:f>
              <c:strCache>
                <c:ptCount val="1"/>
                <c:pt idx="0">
                  <c:v>Africa - Projection</c:v>
                </c:pt>
              </c:strCache>
            </c:strRef>
          </c:tx>
          <c:spPr>
            <a:ln w="50800" cap="rnd">
              <a:solidFill>
                <a:schemeClr val="accent3"/>
              </a:solidFill>
              <a:prstDash val="dash"/>
              <a:round/>
            </a:ln>
            <a:effectLst/>
          </c:spPr>
          <c:marker>
            <c:symbol val="none"/>
          </c:marker>
          <c:cat>
            <c:strRef>
              <c:f>Tabelle2!$A$7:$A$35</c:f>
              <c:strCache>
                <c:ptCount val="28"/>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pt idx="23">
                  <c:v>2026</c:v>
                </c:pt>
                <c:pt idx="24">
                  <c:v>2027</c:v>
                </c:pt>
                <c:pt idx="25">
                  <c:v>2028</c:v>
                </c:pt>
                <c:pt idx="26">
                  <c:v>2029</c:v>
                </c:pt>
                <c:pt idx="27">
                  <c:v>2030</c:v>
                </c:pt>
              </c:strCache>
            </c:strRef>
          </c:cat>
          <c:val>
            <c:numRef>
              <c:f>Tabelle2!$C$7:$C$35</c:f>
              <c:numCache>
                <c:formatCode>General</c:formatCode>
                <c:ptCount val="28"/>
                <c:pt idx="20">
                  <c:v>34154839</c:v>
                </c:pt>
                <c:pt idx="21">
                  <c:v>34869463</c:v>
                </c:pt>
                <c:pt idx="22">
                  <c:v>35205184</c:v>
                </c:pt>
                <c:pt idx="23">
                  <c:v>35585554</c:v>
                </c:pt>
                <c:pt idx="24">
                  <c:v>35966738</c:v>
                </c:pt>
                <c:pt idx="25">
                  <c:v>36317950</c:v>
                </c:pt>
                <c:pt idx="26">
                  <c:v>36682090</c:v>
                </c:pt>
                <c:pt idx="27">
                  <c:v>36960375</c:v>
                </c:pt>
              </c:numCache>
            </c:numRef>
          </c:val>
          <c:smooth val="0"/>
          <c:extLst>
            <c:ext xmlns:c16="http://schemas.microsoft.com/office/drawing/2014/chart" uri="{C3380CC4-5D6E-409C-BE32-E72D297353CC}">
              <c16:uniqueId val="{00000001-C78C-4DEC-A3E3-26F0F0DA54B7}"/>
            </c:ext>
          </c:extLst>
        </c:ser>
        <c:ser>
          <c:idx val="2"/>
          <c:order val="2"/>
          <c:tx>
            <c:strRef>
              <c:f>Tabelle2!$E$4:$E$6</c:f>
              <c:strCache>
                <c:ptCount val="1"/>
                <c:pt idx="0">
                  <c:v>Asia - Interpolation</c:v>
                </c:pt>
              </c:strCache>
            </c:strRef>
          </c:tx>
          <c:spPr>
            <a:ln w="28575" cap="rnd">
              <a:solidFill>
                <a:schemeClr val="accent1"/>
              </a:solidFill>
              <a:round/>
            </a:ln>
            <a:effectLst/>
          </c:spPr>
          <c:marker>
            <c:symbol val="none"/>
          </c:marker>
          <c:cat>
            <c:strRef>
              <c:f>Tabelle2!$A$7:$A$35</c:f>
              <c:strCache>
                <c:ptCount val="28"/>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pt idx="23">
                  <c:v>2026</c:v>
                </c:pt>
                <c:pt idx="24">
                  <c:v>2027</c:v>
                </c:pt>
                <c:pt idx="25">
                  <c:v>2028</c:v>
                </c:pt>
                <c:pt idx="26">
                  <c:v>2029</c:v>
                </c:pt>
                <c:pt idx="27">
                  <c:v>2030</c:v>
                </c:pt>
              </c:strCache>
            </c:strRef>
          </c:cat>
          <c:val>
            <c:numRef>
              <c:f>Tabelle2!$E$7:$E$35</c:f>
              <c:numCache>
                <c:formatCode>General</c:formatCode>
                <c:ptCount val="28"/>
                <c:pt idx="0">
                  <c:v>48367192</c:v>
                </c:pt>
                <c:pt idx="1">
                  <c:v>47852947</c:v>
                </c:pt>
                <c:pt idx="2">
                  <c:v>48036903</c:v>
                </c:pt>
                <c:pt idx="3">
                  <c:v>47925287</c:v>
                </c:pt>
                <c:pt idx="4">
                  <c:v>47524146</c:v>
                </c:pt>
                <c:pt idx="5">
                  <c:v>48098465</c:v>
                </c:pt>
                <c:pt idx="6">
                  <c:v>49036223</c:v>
                </c:pt>
                <c:pt idx="7">
                  <c:v>48405001</c:v>
                </c:pt>
                <c:pt idx="8">
                  <c:v>48500934</c:v>
                </c:pt>
                <c:pt idx="9">
                  <c:v>48894916</c:v>
                </c:pt>
                <c:pt idx="10">
                  <c:v>47368691</c:v>
                </c:pt>
                <c:pt idx="11">
                  <c:v>47070590</c:v>
                </c:pt>
                <c:pt idx="12">
                  <c:v>44457631</c:v>
                </c:pt>
                <c:pt idx="13">
                  <c:v>44974428</c:v>
                </c:pt>
                <c:pt idx="14">
                  <c:v>43325488</c:v>
                </c:pt>
                <c:pt idx="15">
                  <c:v>40110624</c:v>
                </c:pt>
                <c:pt idx="16">
                  <c:v>37781163</c:v>
                </c:pt>
                <c:pt idx="17">
                  <c:v>32932196</c:v>
                </c:pt>
                <c:pt idx="18">
                  <c:v>27571987</c:v>
                </c:pt>
                <c:pt idx="19">
                  <c:v>28545207</c:v>
                </c:pt>
              </c:numCache>
            </c:numRef>
          </c:val>
          <c:smooth val="0"/>
          <c:extLst>
            <c:ext xmlns:c16="http://schemas.microsoft.com/office/drawing/2014/chart" uri="{C3380CC4-5D6E-409C-BE32-E72D297353CC}">
              <c16:uniqueId val="{00000002-C78C-4DEC-A3E3-26F0F0DA54B7}"/>
            </c:ext>
          </c:extLst>
        </c:ser>
        <c:ser>
          <c:idx val="3"/>
          <c:order val="3"/>
          <c:tx>
            <c:strRef>
              <c:f>Tabelle2!$F$4:$F$6</c:f>
              <c:strCache>
                <c:ptCount val="1"/>
                <c:pt idx="0">
                  <c:v>Asia - Projection</c:v>
                </c:pt>
              </c:strCache>
            </c:strRef>
          </c:tx>
          <c:spPr>
            <a:ln w="28575" cap="rnd">
              <a:solidFill>
                <a:schemeClr val="accent1"/>
              </a:solidFill>
              <a:prstDash val="dash"/>
              <a:round/>
            </a:ln>
            <a:effectLst/>
          </c:spPr>
          <c:marker>
            <c:symbol val="none"/>
          </c:marker>
          <c:cat>
            <c:strRef>
              <c:f>Tabelle2!$A$7:$A$35</c:f>
              <c:strCache>
                <c:ptCount val="28"/>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pt idx="23">
                  <c:v>2026</c:v>
                </c:pt>
                <c:pt idx="24">
                  <c:v>2027</c:v>
                </c:pt>
                <c:pt idx="25">
                  <c:v>2028</c:v>
                </c:pt>
                <c:pt idx="26">
                  <c:v>2029</c:v>
                </c:pt>
                <c:pt idx="27">
                  <c:v>2030</c:v>
                </c:pt>
              </c:strCache>
            </c:strRef>
          </c:cat>
          <c:val>
            <c:numRef>
              <c:f>Tabelle2!$F$7:$F$35</c:f>
              <c:numCache>
                <c:formatCode>General</c:formatCode>
                <c:ptCount val="28"/>
                <c:pt idx="20">
                  <c:v>32344720</c:v>
                </c:pt>
                <c:pt idx="21">
                  <c:v>31616088</c:v>
                </c:pt>
                <c:pt idx="22">
                  <c:v>30761759</c:v>
                </c:pt>
                <c:pt idx="23">
                  <c:v>29806646</c:v>
                </c:pt>
                <c:pt idx="24">
                  <c:v>28975602</c:v>
                </c:pt>
                <c:pt idx="25">
                  <c:v>28069450</c:v>
                </c:pt>
                <c:pt idx="26">
                  <c:v>27170795</c:v>
                </c:pt>
                <c:pt idx="27">
                  <c:v>26309985</c:v>
                </c:pt>
              </c:numCache>
            </c:numRef>
          </c:val>
          <c:smooth val="0"/>
          <c:extLst>
            <c:ext xmlns:c16="http://schemas.microsoft.com/office/drawing/2014/chart" uri="{C3380CC4-5D6E-409C-BE32-E72D297353CC}">
              <c16:uniqueId val="{00000003-C78C-4DEC-A3E3-26F0F0DA54B7}"/>
            </c:ext>
          </c:extLst>
        </c:ser>
        <c:ser>
          <c:idx val="4"/>
          <c:order val="4"/>
          <c:tx>
            <c:strRef>
              <c:f>Tabelle2!$H$4:$H$6</c:f>
              <c:strCache>
                <c:ptCount val="1"/>
                <c:pt idx="0">
                  <c:v>Europe - Interpolation</c:v>
                </c:pt>
              </c:strCache>
            </c:strRef>
          </c:tx>
          <c:spPr>
            <a:ln w="28575" cap="rnd">
              <a:solidFill>
                <a:srgbClr val="5B9BD5"/>
              </a:solidFill>
              <a:round/>
            </a:ln>
            <a:effectLst/>
          </c:spPr>
          <c:marker>
            <c:symbol val="none"/>
          </c:marker>
          <c:cat>
            <c:strRef>
              <c:f>Tabelle2!$A$7:$A$35</c:f>
              <c:strCache>
                <c:ptCount val="28"/>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pt idx="23">
                  <c:v>2026</c:v>
                </c:pt>
                <c:pt idx="24">
                  <c:v>2027</c:v>
                </c:pt>
                <c:pt idx="25">
                  <c:v>2028</c:v>
                </c:pt>
                <c:pt idx="26">
                  <c:v>2029</c:v>
                </c:pt>
                <c:pt idx="27">
                  <c:v>2030</c:v>
                </c:pt>
              </c:strCache>
            </c:strRef>
          </c:cat>
          <c:val>
            <c:numRef>
              <c:f>Tabelle2!$H$7:$H$35</c:f>
              <c:numCache>
                <c:formatCode>General</c:formatCode>
                <c:ptCount val="28"/>
                <c:pt idx="0">
                  <c:v>573107</c:v>
                </c:pt>
                <c:pt idx="1">
                  <c:v>903401</c:v>
                </c:pt>
                <c:pt idx="2">
                  <c:v>671087</c:v>
                </c:pt>
                <c:pt idx="3">
                  <c:v>1143355</c:v>
                </c:pt>
                <c:pt idx="4">
                  <c:v>1927502</c:v>
                </c:pt>
                <c:pt idx="5">
                  <c:v>1798590</c:v>
                </c:pt>
                <c:pt idx="6">
                  <c:v>1494656</c:v>
                </c:pt>
                <c:pt idx="7">
                  <c:v>1253359</c:v>
                </c:pt>
                <c:pt idx="8">
                  <c:v>1372347</c:v>
                </c:pt>
                <c:pt idx="9">
                  <c:v>1263510</c:v>
                </c:pt>
                <c:pt idx="10">
                  <c:v>948915</c:v>
                </c:pt>
                <c:pt idx="11">
                  <c:v>1051766</c:v>
                </c:pt>
                <c:pt idx="12">
                  <c:v>1134838</c:v>
                </c:pt>
                <c:pt idx="13">
                  <c:v>1287428</c:v>
                </c:pt>
                <c:pt idx="14">
                  <c:v>974130</c:v>
                </c:pt>
                <c:pt idx="15">
                  <c:v>845407</c:v>
                </c:pt>
                <c:pt idx="16">
                  <c:v>815625</c:v>
                </c:pt>
                <c:pt idx="17">
                  <c:v>-744203</c:v>
                </c:pt>
                <c:pt idx="18">
                  <c:v>-1358963</c:v>
                </c:pt>
                <c:pt idx="19">
                  <c:v>-1877054</c:v>
                </c:pt>
              </c:numCache>
            </c:numRef>
          </c:val>
          <c:smooth val="0"/>
          <c:extLst>
            <c:ext xmlns:c16="http://schemas.microsoft.com/office/drawing/2014/chart" uri="{C3380CC4-5D6E-409C-BE32-E72D297353CC}">
              <c16:uniqueId val="{00000004-C78C-4DEC-A3E3-26F0F0DA54B7}"/>
            </c:ext>
          </c:extLst>
        </c:ser>
        <c:ser>
          <c:idx val="5"/>
          <c:order val="5"/>
          <c:tx>
            <c:strRef>
              <c:f>Tabelle2!$I$4:$I$6</c:f>
              <c:strCache>
                <c:ptCount val="1"/>
                <c:pt idx="0">
                  <c:v>Europe - Projection</c:v>
                </c:pt>
              </c:strCache>
            </c:strRef>
          </c:tx>
          <c:spPr>
            <a:ln w="28575" cap="rnd">
              <a:solidFill>
                <a:srgbClr val="5B9BD5"/>
              </a:solidFill>
              <a:prstDash val="dash"/>
              <a:round/>
            </a:ln>
            <a:effectLst/>
          </c:spPr>
          <c:marker>
            <c:symbol val="none"/>
          </c:marker>
          <c:cat>
            <c:strRef>
              <c:f>Tabelle2!$A$7:$A$35</c:f>
              <c:strCache>
                <c:ptCount val="28"/>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pt idx="23">
                  <c:v>2026</c:v>
                </c:pt>
                <c:pt idx="24">
                  <c:v>2027</c:v>
                </c:pt>
                <c:pt idx="25">
                  <c:v>2028</c:v>
                </c:pt>
                <c:pt idx="26">
                  <c:v>2029</c:v>
                </c:pt>
                <c:pt idx="27">
                  <c:v>2030</c:v>
                </c:pt>
              </c:strCache>
            </c:strRef>
          </c:cat>
          <c:val>
            <c:numRef>
              <c:f>Tabelle2!$I$7:$I$35</c:f>
              <c:numCache>
                <c:formatCode>General</c:formatCode>
                <c:ptCount val="28"/>
                <c:pt idx="20">
                  <c:v>-689171</c:v>
                </c:pt>
                <c:pt idx="21">
                  <c:v>-552402</c:v>
                </c:pt>
                <c:pt idx="22">
                  <c:v>-660662</c:v>
                </c:pt>
                <c:pt idx="23">
                  <c:v>-760455</c:v>
                </c:pt>
                <c:pt idx="24">
                  <c:v>-858036</c:v>
                </c:pt>
                <c:pt idx="25">
                  <c:v>-940200</c:v>
                </c:pt>
                <c:pt idx="26">
                  <c:v>-1027375</c:v>
                </c:pt>
                <c:pt idx="27">
                  <c:v>-1109445</c:v>
                </c:pt>
              </c:numCache>
            </c:numRef>
          </c:val>
          <c:smooth val="0"/>
          <c:extLst>
            <c:ext xmlns:c16="http://schemas.microsoft.com/office/drawing/2014/chart" uri="{C3380CC4-5D6E-409C-BE32-E72D297353CC}">
              <c16:uniqueId val="{00000005-C78C-4DEC-A3E3-26F0F0DA54B7}"/>
            </c:ext>
          </c:extLst>
        </c:ser>
        <c:ser>
          <c:idx val="6"/>
          <c:order val="6"/>
          <c:tx>
            <c:strRef>
              <c:f>Tabelle2!$K$4:$K$6</c:f>
              <c:strCache>
                <c:ptCount val="1"/>
                <c:pt idx="0">
                  <c:v>Latin America and the Caribbean - Interpolation</c:v>
                </c:pt>
              </c:strCache>
            </c:strRef>
          </c:tx>
          <c:spPr>
            <a:ln w="28575" cap="rnd">
              <a:solidFill>
                <a:srgbClr val="264478"/>
              </a:solidFill>
              <a:round/>
            </a:ln>
            <a:effectLst/>
          </c:spPr>
          <c:marker>
            <c:symbol val="none"/>
          </c:marker>
          <c:cat>
            <c:strRef>
              <c:f>Tabelle2!$A$7:$A$35</c:f>
              <c:strCache>
                <c:ptCount val="28"/>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pt idx="23">
                  <c:v>2026</c:v>
                </c:pt>
                <c:pt idx="24">
                  <c:v>2027</c:v>
                </c:pt>
                <c:pt idx="25">
                  <c:v>2028</c:v>
                </c:pt>
                <c:pt idx="26">
                  <c:v>2029</c:v>
                </c:pt>
                <c:pt idx="27">
                  <c:v>2030</c:v>
                </c:pt>
              </c:strCache>
            </c:strRef>
          </c:cat>
          <c:val>
            <c:numRef>
              <c:f>Tabelle2!$K$7:$K$35</c:f>
              <c:numCache>
                <c:formatCode>General</c:formatCode>
                <c:ptCount val="28"/>
                <c:pt idx="0">
                  <c:v>6909857</c:v>
                </c:pt>
                <c:pt idx="1">
                  <c:v>6930316</c:v>
                </c:pt>
                <c:pt idx="2">
                  <c:v>6753485</c:v>
                </c:pt>
                <c:pt idx="3">
                  <c:v>6647960</c:v>
                </c:pt>
                <c:pt idx="4">
                  <c:v>6515732</c:v>
                </c:pt>
                <c:pt idx="5">
                  <c:v>6376341</c:v>
                </c:pt>
                <c:pt idx="6">
                  <c:v>6383101</c:v>
                </c:pt>
                <c:pt idx="7">
                  <c:v>6566232</c:v>
                </c:pt>
                <c:pt idx="8">
                  <c:v>6699426</c:v>
                </c:pt>
                <c:pt idx="9">
                  <c:v>6578480</c:v>
                </c:pt>
                <c:pt idx="10">
                  <c:v>6430677</c:v>
                </c:pt>
                <c:pt idx="11">
                  <c:v>6390695</c:v>
                </c:pt>
                <c:pt idx="12">
                  <c:v>6294162</c:v>
                </c:pt>
                <c:pt idx="13">
                  <c:v>6234879</c:v>
                </c:pt>
                <c:pt idx="14">
                  <c:v>5979503</c:v>
                </c:pt>
                <c:pt idx="15">
                  <c:v>5731562</c:v>
                </c:pt>
                <c:pt idx="16">
                  <c:v>5354487</c:v>
                </c:pt>
                <c:pt idx="17">
                  <c:v>4624243</c:v>
                </c:pt>
                <c:pt idx="18">
                  <c:v>3899708</c:v>
                </c:pt>
                <c:pt idx="19">
                  <c:v>4442245</c:v>
                </c:pt>
              </c:numCache>
            </c:numRef>
          </c:val>
          <c:smooth val="0"/>
          <c:extLst>
            <c:ext xmlns:c16="http://schemas.microsoft.com/office/drawing/2014/chart" uri="{C3380CC4-5D6E-409C-BE32-E72D297353CC}">
              <c16:uniqueId val="{00000006-C78C-4DEC-A3E3-26F0F0DA54B7}"/>
            </c:ext>
          </c:extLst>
        </c:ser>
        <c:ser>
          <c:idx val="7"/>
          <c:order val="7"/>
          <c:tx>
            <c:strRef>
              <c:f>Tabelle2!$L$4:$L$6</c:f>
              <c:strCache>
                <c:ptCount val="1"/>
                <c:pt idx="0">
                  <c:v>Latin America and the Caribbean - Projection</c:v>
                </c:pt>
              </c:strCache>
            </c:strRef>
          </c:tx>
          <c:spPr>
            <a:ln w="28575" cap="rnd">
              <a:solidFill>
                <a:srgbClr val="264478"/>
              </a:solidFill>
              <a:prstDash val="dash"/>
              <a:round/>
            </a:ln>
            <a:effectLst/>
          </c:spPr>
          <c:marker>
            <c:symbol val="none"/>
          </c:marker>
          <c:cat>
            <c:strRef>
              <c:f>Tabelle2!$A$7:$A$35</c:f>
              <c:strCache>
                <c:ptCount val="28"/>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pt idx="23">
                  <c:v>2026</c:v>
                </c:pt>
                <c:pt idx="24">
                  <c:v>2027</c:v>
                </c:pt>
                <c:pt idx="25">
                  <c:v>2028</c:v>
                </c:pt>
                <c:pt idx="26">
                  <c:v>2029</c:v>
                </c:pt>
                <c:pt idx="27">
                  <c:v>2030</c:v>
                </c:pt>
              </c:strCache>
            </c:strRef>
          </c:cat>
          <c:val>
            <c:numRef>
              <c:f>Tabelle2!$L$7:$L$35</c:f>
              <c:numCache>
                <c:formatCode>General</c:formatCode>
                <c:ptCount val="28"/>
                <c:pt idx="20">
                  <c:v>5013850</c:v>
                </c:pt>
                <c:pt idx="21">
                  <c:v>4937632</c:v>
                </c:pt>
                <c:pt idx="22">
                  <c:v>4840736</c:v>
                </c:pt>
                <c:pt idx="23">
                  <c:v>4753140</c:v>
                </c:pt>
                <c:pt idx="24">
                  <c:v>4613161</c:v>
                </c:pt>
                <c:pt idx="25">
                  <c:v>4485267</c:v>
                </c:pt>
                <c:pt idx="26">
                  <c:v>4346236</c:v>
                </c:pt>
                <c:pt idx="27">
                  <c:v>4209200</c:v>
                </c:pt>
              </c:numCache>
            </c:numRef>
          </c:val>
          <c:smooth val="0"/>
          <c:extLst>
            <c:ext xmlns:c16="http://schemas.microsoft.com/office/drawing/2014/chart" uri="{C3380CC4-5D6E-409C-BE32-E72D297353CC}">
              <c16:uniqueId val="{00000007-C78C-4DEC-A3E3-26F0F0DA54B7}"/>
            </c:ext>
          </c:extLst>
        </c:ser>
        <c:ser>
          <c:idx val="8"/>
          <c:order val="8"/>
          <c:tx>
            <c:strRef>
              <c:f>Tabelle2!$N$4:$N$6</c:f>
              <c:strCache>
                <c:ptCount val="1"/>
                <c:pt idx="0">
                  <c:v>Northern America - Interpolation</c:v>
                </c:pt>
              </c:strCache>
            </c:strRef>
          </c:tx>
          <c:spPr>
            <a:ln w="28575" cap="rnd">
              <a:solidFill>
                <a:srgbClr val="636363"/>
              </a:solidFill>
              <a:round/>
            </a:ln>
            <a:effectLst/>
          </c:spPr>
          <c:marker>
            <c:symbol val="none"/>
          </c:marker>
          <c:cat>
            <c:strRef>
              <c:f>Tabelle2!$A$7:$A$35</c:f>
              <c:strCache>
                <c:ptCount val="28"/>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pt idx="23">
                  <c:v>2026</c:v>
                </c:pt>
                <c:pt idx="24">
                  <c:v>2027</c:v>
                </c:pt>
                <c:pt idx="25">
                  <c:v>2028</c:v>
                </c:pt>
                <c:pt idx="26">
                  <c:v>2029</c:v>
                </c:pt>
                <c:pt idx="27">
                  <c:v>2030</c:v>
                </c:pt>
              </c:strCache>
            </c:strRef>
          </c:cat>
          <c:val>
            <c:numRef>
              <c:f>Tabelle2!$N$7:$N$35</c:f>
              <c:numCache>
                <c:formatCode>General</c:formatCode>
                <c:ptCount val="28"/>
                <c:pt idx="0">
                  <c:v>3026371</c:v>
                </c:pt>
                <c:pt idx="1">
                  <c:v>3234934</c:v>
                </c:pt>
                <c:pt idx="2">
                  <c:v>3163517</c:v>
                </c:pt>
                <c:pt idx="3">
                  <c:v>3289258</c:v>
                </c:pt>
                <c:pt idx="4">
                  <c:v>3352444</c:v>
                </c:pt>
                <c:pt idx="5">
                  <c:v>3262674</c:v>
                </c:pt>
                <c:pt idx="6">
                  <c:v>3122242</c:v>
                </c:pt>
                <c:pt idx="7">
                  <c:v>2958369</c:v>
                </c:pt>
                <c:pt idx="8">
                  <c:v>3149427</c:v>
                </c:pt>
                <c:pt idx="9">
                  <c:v>3136533</c:v>
                </c:pt>
                <c:pt idx="10">
                  <c:v>3054410</c:v>
                </c:pt>
                <c:pt idx="11">
                  <c:v>2944412</c:v>
                </c:pt>
                <c:pt idx="12">
                  <c:v>2857690</c:v>
                </c:pt>
                <c:pt idx="13">
                  <c:v>3109830</c:v>
                </c:pt>
                <c:pt idx="14">
                  <c:v>2934287</c:v>
                </c:pt>
                <c:pt idx="15">
                  <c:v>2725714</c:v>
                </c:pt>
                <c:pt idx="16">
                  <c:v>2608654</c:v>
                </c:pt>
                <c:pt idx="17">
                  <c:v>1368844</c:v>
                </c:pt>
                <c:pt idx="18">
                  <c:v>1275707</c:v>
                </c:pt>
                <c:pt idx="19">
                  <c:v>1907792</c:v>
                </c:pt>
              </c:numCache>
            </c:numRef>
          </c:val>
          <c:smooth val="0"/>
          <c:extLst>
            <c:ext xmlns:c16="http://schemas.microsoft.com/office/drawing/2014/chart" uri="{C3380CC4-5D6E-409C-BE32-E72D297353CC}">
              <c16:uniqueId val="{00000008-C78C-4DEC-A3E3-26F0F0DA54B7}"/>
            </c:ext>
          </c:extLst>
        </c:ser>
        <c:ser>
          <c:idx val="9"/>
          <c:order val="9"/>
          <c:tx>
            <c:strRef>
              <c:f>Tabelle2!$O$4:$O$6</c:f>
              <c:strCache>
                <c:ptCount val="1"/>
                <c:pt idx="0">
                  <c:v>Northern America - Projection</c:v>
                </c:pt>
              </c:strCache>
            </c:strRef>
          </c:tx>
          <c:spPr>
            <a:ln w="28575" cap="rnd">
              <a:solidFill>
                <a:srgbClr val="636363"/>
              </a:solidFill>
              <a:prstDash val="dash"/>
              <a:round/>
            </a:ln>
            <a:effectLst/>
          </c:spPr>
          <c:marker>
            <c:symbol val="none"/>
          </c:marker>
          <c:cat>
            <c:strRef>
              <c:f>Tabelle2!$A$7:$A$35</c:f>
              <c:strCache>
                <c:ptCount val="28"/>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pt idx="23">
                  <c:v>2026</c:v>
                </c:pt>
                <c:pt idx="24">
                  <c:v>2027</c:v>
                </c:pt>
                <c:pt idx="25">
                  <c:v>2028</c:v>
                </c:pt>
                <c:pt idx="26">
                  <c:v>2029</c:v>
                </c:pt>
                <c:pt idx="27">
                  <c:v>2030</c:v>
                </c:pt>
              </c:strCache>
            </c:strRef>
          </c:cat>
          <c:val>
            <c:numRef>
              <c:f>Tabelle2!$O$7:$O$35</c:f>
              <c:numCache>
                <c:formatCode>General</c:formatCode>
                <c:ptCount val="28"/>
                <c:pt idx="20">
                  <c:v>2159630</c:v>
                </c:pt>
                <c:pt idx="21">
                  <c:v>2127566</c:v>
                </c:pt>
                <c:pt idx="22">
                  <c:v>2099086</c:v>
                </c:pt>
                <c:pt idx="23">
                  <c:v>2068409</c:v>
                </c:pt>
                <c:pt idx="24">
                  <c:v>2033279</c:v>
                </c:pt>
                <c:pt idx="25">
                  <c:v>2008443</c:v>
                </c:pt>
                <c:pt idx="26">
                  <c:v>1991385</c:v>
                </c:pt>
                <c:pt idx="27">
                  <c:v>1968232</c:v>
                </c:pt>
              </c:numCache>
            </c:numRef>
          </c:val>
          <c:smooth val="0"/>
          <c:extLst>
            <c:ext xmlns:c16="http://schemas.microsoft.com/office/drawing/2014/chart" uri="{C3380CC4-5D6E-409C-BE32-E72D297353CC}">
              <c16:uniqueId val="{00000009-C78C-4DEC-A3E3-26F0F0DA54B7}"/>
            </c:ext>
          </c:extLst>
        </c:ser>
        <c:dLbls>
          <c:showLegendKey val="0"/>
          <c:showVal val="0"/>
          <c:showCatName val="0"/>
          <c:showSerName val="0"/>
          <c:showPercent val="0"/>
          <c:showBubbleSize val="0"/>
        </c:dLbls>
        <c:smooth val="0"/>
        <c:axId val="1380345327"/>
        <c:axId val="1341284943"/>
      </c:lineChart>
      <c:dateAx>
        <c:axId val="1380345327"/>
        <c:scaling>
          <c:orientation val="minMax"/>
        </c:scaling>
        <c:delete val="0"/>
        <c:axPos val="b"/>
        <c:numFmt formatCode="General" sourceLinked="1"/>
        <c:majorTickMark val="none"/>
        <c:minorTickMark val="none"/>
        <c:tickLblPos val="nextTo"/>
        <c:spPr>
          <a:noFill/>
          <a:ln w="19050" cap="flat" cmpd="sng" algn="ctr">
            <a:solidFill>
              <a:schemeClr val="tx1">
                <a:lumMod val="65000"/>
                <a:lumOff val="3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icrosoft JhengHei UI Light" panose="020B0304030504040204" pitchFamily="34" charset="-120"/>
                <a:ea typeface="Microsoft JhengHei UI Light" panose="020B0304030504040204" pitchFamily="34" charset="-120"/>
                <a:cs typeface="+mn-cs"/>
              </a:defRPr>
            </a:pPr>
            <a:endParaRPr lang="de-DE"/>
          </a:p>
        </c:txPr>
        <c:crossAx val="1341284943"/>
        <c:crosses val="autoZero"/>
        <c:auto val="0"/>
        <c:lblOffset val="400"/>
        <c:baseTimeUnit val="days"/>
        <c:majorUnit val="5"/>
        <c:minorUnit val="5"/>
      </c:dateAx>
      <c:valAx>
        <c:axId val="1341284943"/>
        <c:scaling>
          <c:orientation val="minMax"/>
        </c:scaling>
        <c:delete val="0"/>
        <c:axPos val="l"/>
        <c:majorGridlines>
          <c:spPr>
            <a:ln w="9525" cap="flat" cmpd="sng" algn="ctr">
              <a:solidFill>
                <a:schemeClr val="tx1">
                  <a:lumMod val="15000"/>
                  <a:lumOff val="85000"/>
                  <a:alpha val="50000"/>
                </a:schemeClr>
              </a:solidFill>
              <a:round/>
            </a:ln>
            <a:effectLst/>
          </c:spPr>
        </c:majorGridlines>
        <c:numFmt formatCode="General" sourceLinked="1"/>
        <c:majorTickMark val="none"/>
        <c:minorTickMark val="none"/>
        <c:tickLblPos val="nextTo"/>
        <c:spPr>
          <a:noFill/>
          <a:ln w="19050">
            <a:solidFill>
              <a:schemeClr val="tx1">
                <a:lumMod val="65000"/>
                <a:lumOff val="35000"/>
              </a:schemeClr>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icrosoft JhengHei UI Light" panose="020B0304030504040204" pitchFamily="34" charset="-120"/>
                <a:ea typeface="Microsoft JhengHei UI Light" panose="020B0304030504040204" pitchFamily="34" charset="-120"/>
                <a:cs typeface="+mn-cs"/>
              </a:defRPr>
            </a:pPr>
            <a:endParaRPr lang="de-DE"/>
          </a:p>
        </c:txPr>
        <c:crossAx val="1380345327"/>
        <c:crossesAt val="1"/>
        <c:crossBetween val="between"/>
        <c:dispUnits>
          <c:builtInUnit val="million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icrosoft JhengHei UI Light" panose="020B0304030504040204" pitchFamily="34" charset="-120"/>
          <a:ea typeface="Microsoft JhengHei UI Light" panose="020B0304030504040204" pitchFamily="34" charset="-120"/>
        </a:defRPr>
      </a:pPr>
      <a:endParaRPr lang="de-DE"/>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pivotSource>
    <c:name>[unpopulation_dataportal_20240411121130.csv]Tabelle2!PivotTable1</c:name>
    <c:fmtId val="4"/>
  </c:pivotSource>
  <c:chart>
    <c:autoTitleDeleted val="0"/>
    <c:pivotFmts>
      <c:pivotFmt>
        <c:idx val="0"/>
        <c:spPr>
          <a:solidFill>
            <a:schemeClr val="accent1"/>
          </a:solidFill>
          <a:ln w="28575" cap="rnd">
            <a:solidFill>
              <a:schemeClr val="accent1"/>
            </a:solidFill>
            <a:round/>
          </a:ln>
          <a:effectLst/>
        </c:spPr>
        <c:marker>
          <c:symbol val="none"/>
        </c:marker>
      </c:pivotFmt>
      <c:pivotFmt>
        <c:idx val="1"/>
        <c:spPr>
          <a:solidFill>
            <a:schemeClr val="accent1"/>
          </a:solidFill>
          <a:ln w="28575" cap="rnd">
            <a:solidFill>
              <a:schemeClr val="accent1"/>
            </a:solidFill>
            <a:round/>
          </a:ln>
          <a:effectLst/>
        </c:spPr>
        <c:marker>
          <c:symbol val="none"/>
        </c:marker>
      </c:pivotFmt>
      <c:pivotFmt>
        <c:idx val="2"/>
        <c:spPr>
          <a:solidFill>
            <a:schemeClr val="accent1"/>
          </a:solidFill>
          <a:ln w="28575" cap="rnd">
            <a:solidFill>
              <a:schemeClr val="accent1"/>
            </a:solidFill>
            <a:round/>
          </a:ln>
          <a:effectLst/>
        </c:spPr>
        <c:marker>
          <c:symbol val="none"/>
        </c:marker>
      </c:pivotFmt>
      <c:pivotFmt>
        <c:idx val="3"/>
        <c:spPr>
          <a:solidFill>
            <a:schemeClr val="accent1"/>
          </a:solidFill>
          <a:ln w="28575" cap="rnd">
            <a:solidFill>
              <a:schemeClr val="accent1"/>
            </a:solidFill>
            <a:round/>
          </a:ln>
          <a:effectLst/>
        </c:spPr>
        <c:marker>
          <c:symbol val="none"/>
        </c:marker>
      </c:pivotFmt>
      <c:pivotFmt>
        <c:idx val="4"/>
        <c:spPr>
          <a:solidFill>
            <a:schemeClr val="accent1"/>
          </a:solidFill>
          <a:ln w="28575" cap="rnd">
            <a:solidFill>
              <a:schemeClr val="accent1"/>
            </a:solidFill>
            <a:round/>
          </a:ln>
          <a:effectLst/>
        </c:spPr>
        <c:marker>
          <c:symbol val="none"/>
        </c:marker>
      </c:pivotFmt>
      <c:pivotFmt>
        <c:idx val="5"/>
        <c:spPr>
          <a:solidFill>
            <a:schemeClr val="accent1"/>
          </a:solidFill>
          <a:ln w="28575" cap="rnd">
            <a:solidFill>
              <a:schemeClr val="accent1"/>
            </a:solidFill>
            <a:round/>
          </a:ln>
          <a:effectLst/>
        </c:spPr>
        <c:marker>
          <c:symbol val="none"/>
        </c:marker>
      </c:pivotFmt>
      <c:pivotFmt>
        <c:idx val="6"/>
        <c:spPr>
          <a:solidFill>
            <a:schemeClr val="accent1"/>
          </a:solidFill>
          <a:ln w="28575" cap="rnd">
            <a:solidFill>
              <a:schemeClr val="accent1"/>
            </a:solidFill>
            <a:round/>
          </a:ln>
          <a:effectLst/>
        </c:spPr>
        <c:marker>
          <c:symbol val="none"/>
        </c:marker>
      </c:pivotFmt>
      <c:pivotFmt>
        <c:idx val="7"/>
        <c:spPr>
          <a:solidFill>
            <a:schemeClr val="accent1"/>
          </a:solidFill>
          <a:ln w="28575" cap="rnd">
            <a:solidFill>
              <a:schemeClr val="accent1"/>
            </a:solidFill>
            <a:round/>
          </a:ln>
          <a:effectLst/>
        </c:spPr>
        <c:marker>
          <c:symbol val="none"/>
        </c:marker>
      </c:pivotFmt>
      <c:pivotFmt>
        <c:idx val="8"/>
        <c:spPr>
          <a:solidFill>
            <a:schemeClr val="accent1"/>
          </a:solidFill>
          <a:ln w="28575" cap="rnd">
            <a:solidFill>
              <a:schemeClr val="accent1"/>
            </a:solidFill>
            <a:round/>
          </a:ln>
          <a:effectLst/>
        </c:spPr>
        <c:marker>
          <c:symbol val="none"/>
        </c:marker>
      </c:pivotFmt>
      <c:pivotFmt>
        <c:idx val="9"/>
        <c:spPr>
          <a:solidFill>
            <a:schemeClr val="accent1"/>
          </a:solidFill>
          <a:ln w="28575" cap="rnd">
            <a:solidFill>
              <a:schemeClr val="accent1"/>
            </a:solidFill>
            <a:round/>
          </a:ln>
          <a:effectLst/>
        </c:spPr>
        <c:marker>
          <c:symbol val="none"/>
        </c:marker>
      </c:pivotFmt>
      <c:pivotFmt>
        <c:idx val="10"/>
        <c:spPr>
          <a:solidFill>
            <a:schemeClr val="accent1"/>
          </a:solidFill>
          <a:ln w="28575" cap="rnd">
            <a:solidFill>
              <a:schemeClr val="accent1"/>
            </a:solidFill>
            <a:round/>
          </a:ln>
          <a:effectLst/>
        </c:spPr>
        <c:marker>
          <c:symbol val="none"/>
        </c:marker>
      </c:pivotFmt>
      <c:pivotFmt>
        <c:idx val="11"/>
        <c:spPr>
          <a:solidFill>
            <a:schemeClr val="accent1"/>
          </a:solidFill>
          <a:ln w="28575" cap="rnd">
            <a:solidFill>
              <a:schemeClr val="accent1"/>
            </a:solidFill>
            <a:round/>
          </a:ln>
          <a:effectLst/>
        </c:spPr>
        <c:marker>
          <c:symbol val="none"/>
        </c:marker>
      </c:pivotFmt>
      <c:pivotFmt>
        <c:idx val="12"/>
        <c:spPr>
          <a:solidFill>
            <a:schemeClr val="accent1"/>
          </a:solidFill>
          <a:ln w="28575" cap="rnd">
            <a:solidFill>
              <a:schemeClr val="accent1"/>
            </a:solidFill>
            <a:round/>
          </a:ln>
          <a:effectLst/>
        </c:spPr>
        <c:marker>
          <c:symbol val="none"/>
        </c:marker>
      </c:pivotFmt>
      <c:pivotFmt>
        <c:idx val="13"/>
        <c:spPr>
          <a:solidFill>
            <a:schemeClr val="accent1"/>
          </a:solidFill>
          <a:ln w="28575" cap="rnd">
            <a:solidFill>
              <a:schemeClr val="accent1"/>
            </a:solidFill>
            <a:round/>
          </a:ln>
          <a:effectLst/>
        </c:spPr>
        <c:marker>
          <c:symbol val="none"/>
        </c:marker>
      </c:pivotFmt>
      <c:pivotFmt>
        <c:idx val="14"/>
        <c:spPr>
          <a:solidFill>
            <a:schemeClr val="accent1"/>
          </a:solidFill>
          <a:ln w="28575" cap="rnd">
            <a:solidFill>
              <a:schemeClr val="accent1"/>
            </a:solidFill>
            <a:round/>
          </a:ln>
          <a:effectLst/>
        </c:spPr>
        <c:marker>
          <c:symbol val="none"/>
        </c:marker>
      </c:pivotFmt>
      <c:pivotFmt>
        <c:idx val="15"/>
        <c:spPr>
          <a:solidFill>
            <a:schemeClr val="accent1"/>
          </a:solidFill>
          <a:ln w="28575" cap="rnd">
            <a:solidFill>
              <a:schemeClr val="accent1"/>
            </a:solidFill>
            <a:round/>
          </a:ln>
          <a:effectLst/>
        </c:spPr>
        <c:marker>
          <c:symbol val="none"/>
        </c:marker>
      </c:pivotFmt>
      <c:pivotFmt>
        <c:idx val="16"/>
        <c:spPr>
          <a:solidFill>
            <a:schemeClr val="accent1"/>
          </a:solidFill>
          <a:ln w="28575" cap="rnd">
            <a:solidFill>
              <a:schemeClr val="accent1"/>
            </a:solidFill>
            <a:round/>
          </a:ln>
          <a:effectLst/>
        </c:spPr>
        <c:marker>
          <c:symbol val="none"/>
        </c:marker>
      </c:pivotFmt>
      <c:pivotFmt>
        <c:idx val="17"/>
        <c:spPr>
          <a:solidFill>
            <a:schemeClr val="accent1"/>
          </a:solidFill>
          <a:ln w="28575" cap="rnd">
            <a:solidFill>
              <a:schemeClr val="accent1"/>
            </a:solidFill>
            <a:round/>
          </a:ln>
          <a:effectLst/>
        </c:spPr>
        <c:marker>
          <c:symbol val="none"/>
        </c:marker>
      </c:pivotFmt>
      <c:pivotFmt>
        <c:idx val="18"/>
        <c:spPr>
          <a:solidFill>
            <a:schemeClr val="accent1"/>
          </a:solidFill>
          <a:ln w="28575" cap="rnd">
            <a:solidFill>
              <a:schemeClr val="accent1"/>
            </a:solidFill>
            <a:round/>
          </a:ln>
          <a:effectLst/>
        </c:spPr>
        <c:marker>
          <c:symbol val="none"/>
        </c:marker>
      </c:pivotFmt>
      <c:pivotFmt>
        <c:idx val="19"/>
        <c:spPr>
          <a:solidFill>
            <a:schemeClr val="accent1"/>
          </a:solidFill>
          <a:ln w="28575" cap="rnd">
            <a:solidFill>
              <a:schemeClr val="accent1"/>
            </a:solidFill>
            <a:round/>
          </a:ln>
          <a:effectLst/>
        </c:spPr>
        <c:marker>
          <c:symbol val="none"/>
        </c:marker>
      </c:pivotFmt>
      <c:pivotFmt>
        <c:idx val="20"/>
        <c:spPr>
          <a:solidFill>
            <a:schemeClr val="accent1"/>
          </a:solidFill>
          <a:ln w="28575" cap="rnd">
            <a:solidFill>
              <a:schemeClr val="accent1"/>
            </a:solidFill>
            <a:round/>
          </a:ln>
          <a:effectLst/>
        </c:spPr>
        <c:marker>
          <c:symbol val="none"/>
        </c:marker>
      </c:pivotFmt>
      <c:pivotFmt>
        <c:idx val="21"/>
        <c:spPr>
          <a:solidFill>
            <a:schemeClr val="accent1"/>
          </a:solidFill>
          <a:ln w="28575" cap="rnd">
            <a:solidFill>
              <a:schemeClr val="accent1"/>
            </a:solidFill>
            <a:round/>
          </a:ln>
          <a:effectLst/>
        </c:spPr>
        <c:marker>
          <c:symbol val="none"/>
        </c:marker>
      </c:pivotFmt>
      <c:pivotFmt>
        <c:idx val="22"/>
        <c:spPr>
          <a:solidFill>
            <a:schemeClr val="accent1"/>
          </a:solidFill>
          <a:ln w="28575" cap="rnd">
            <a:solidFill>
              <a:schemeClr val="accent1"/>
            </a:solidFill>
            <a:round/>
          </a:ln>
          <a:effectLst/>
        </c:spPr>
        <c:marker>
          <c:symbol val="none"/>
        </c:marker>
      </c:pivotFmt>
      <c:pivotFmt>
        <c:idx val="23"/>
        <c:spPr>
          <a:solidFill>
            <a:schemeClr val="accent1"/>
          </a:solidFill>
          <a:ln w="28575" cap="rnd">
            <a:solidFill>
              <a:schemeClr val="accent1"/>
            </a:solidFill>
            <a:round/>
          </a:ln>
          <a:effectLst/>
        </c:spPr>
        <c:marker>
          <c:symbol val="none"/>
        </c:marker>
      </c:pivotFmt>
      <c:pivotFmt>
        <c:idx val="24"/>
        <c:spPr>
          <a:solidFill>
            <a:schemeClr val="accent1"/>
          </a:solidFill>
          <a:ln w="28575" cap="rnd">
            <a:solidFill>
              <a:schemeClr val="accent1"/>
            </a:solidFill>
            <a:round/>
          </a:ln>
          <a:effectLst/>
        </c:spPr>
        <c:marker>
          <c:symbol val="none"/>
        </c:marker>
      </c:pivotFmt>
      <c:pivotFmt>
        <c:idx val="25"/>
        <c:spPr>
          <a:solidFill>
            <a:schemeClr val="accent1"/>
          </a:solidFill>
          <a:ln w="28575" cap="rnd">
            <a:solidFill>
              <a:schemeClr val="accent1"/>
            </a:solidFill>
            <a:round/>
          </a:ln>
          <a:effectLst/>
        </c:spPr>
        <c:marker>
          <c:symbol val="none"/>
        </c:marker>
      </c:pivotFmt>
      <c:pivotFmt>
        <c:idx val="26"/>
        <c:spPr>
          <a:solidFill>
            <a:schemeClr val="accent1"/>
          </a:solidFill>
          <a:ln w="28575" cap="rnd">
            <a:solidFill>
              <a:schemeClr val="accent1"/>
            </a:solidFill>
            <a:round/>
          </a:ln>
          <a:effectLst/>
        </c:spPr>
        <c:marker>
          <c:symbol val="none"/>
        </c:marker>
      </c:pivotFmt>
      <c:pivotFmt>
        <c:idx val="27"/>
        <c:spPr>
          <a:solidFill>
            <a:schemeClr val="accent1"/>
          </a:solidFill>
          <a:ln w="28575" cap="rnd">
            <a:solidFill>
              <a:schemeClr val="accent1"/>
            </a:solidFill>
            <a:round/>
          </a:ln>
          <a:effectLst/>
        </c:spPr>
        <c:marker>
          <c:symbol val="none"/>
        </c:marker>
      </c:pivotFmt>
      <c:pivotFmt>
        <c:idx val="28"/>
        <c:spPr>
          <a:solidFill>
            <a:schemeClr val="accent1"/>
          </a:solidFill>
          <a:ln w="28575" cap="rnd">
            <a:solidFill>
              <a:schemeClr val="accent1"/>
            </a:solidFill>
            <a:round/>
          </a:ln>
          <a:effectLst/>
        </c:spPr>
        <c:marker>
          <c:symbol val="none"/>
        </c:marker>
      </c:pivotFmt>
      <c:pivotFmt>
        <c:idx val="29"/>
        <c:spPr>
          <a:solidFill>
            <a:schemeClr val="accent1"/>
          </a:solidFill>
          <a:ln w="28575" cap="rnd">
            <a:solidFill>
              <a:schemeClr val="accent1"/>
            </a:solidFill>
            <a:round/>
          </a:ln>
          <a:effectLst/>
        </c:spPr>
        <c:marker>
          <c:symbol val="none"/>
        </c:marker>
      </c:pivotFmt>
      <c:pivotFmt>
        <c:idx val="30"/>
        <c:spPr>
          <a:solidFill>
            <a:schemeClr val="accent1"/>
          </a:solidFill>
          <a:ln w="28575" cap="rnd">
            <a:solidFill>
              <a:schemeClr val="accent1"/>
            </a:solidFill>
            <a:round/>
          </a:ln>
          <a:effectLst/>
        </c:spPr>
        <c:marker>
          <c:symbol val="none"/>
        </c:marker>
      </c:pivotFmt>
      <c:pivotFmt>
        <c:idx val="31"/>
        <c:spPr>
          <a:solidFill>
            <a:schemeClr val="accent1"/>
          </a:solidFill>
          <a:ln w="28575" cap="rnd">
            <a:solidFill>
              <a:schemeClr val="accent1"/>
            </a:solidFill>
            <a:round/>
          </a:ln>
          <a:effectLst/>
        </c:spPr>
        <c:marker>
          <c:symbol val="none"/>
        </c:marker>
      </c:pivotFmt>
      <c:pivotFmt>
        <c:idx val="32"/>
        <c:spPr>
          <a:solidFill>
            <a:schemeClr val="accent1"/>
          </a:solidFill>
          <a:ln w="28575" cap="rnd">
            <a:solidFill>
              <a:schemeClr val="accent1"/>
            </a:solidFill>
            <a:round/>
          </a:ln>
          <a:effectLst/>
        </c:spPr>
        <c:marker>
          <c:symbol val="none"/>
        </c:marker>
      </c:pivotFmt>
      <c:pivotFmt>
        <c:idx val="33"/>
        <c:spPr>
          <a:solidFill>
            <a:schemeClr val="accent1"/>
          </a:solidFill>
          <a:ln w="28575" cap="rnd">
            <a:solidFill>
              <a:schemeClr val="accent1"/>
            </a:solidFill>
            <a:round/>
          </a:ln>
          <a:effectLst/>
        </c:spPr>
        <c:marker>
          <c:symbol val="none"/>
        </c:marker>
      </c:pivotFmt>
      <c:pivotFmt>
        <c:idx val="34"/>
        <c:spPr>
          <a:solidFill>
            <a:schemeClr val="accent1"/>
          </a:solidFill>
          <a:ln w="28575" cap="rnd">
            <a:solidFill>
              <a:schemeClr val="accent1"/>
            </a:solidFill>
            <a:round/>
          </a:ln>
          <a:effectLst/>
        </c:spPr>
        <c:marker>
          <c:symbol val="none"/>
        </c:marker>
      </c:pivotFmt>
      <c:pivotFmt>
        <c:idx val="35"/>
        <c:spPr>
          <a:solidFill>
            <a:schemeClr val="accent1"/>
          </a:solidFill>
          <a:ln w="28575" cap="rnd">
            <a:solidFill>
              <a:schemeClr val="accent1"/>
            </a:solidFill>
            <a:round/>
          </a:ln>
          <a:effectLst/>
        </c:spPr>
        <c:marker>
          <c:symbol val="none"/>
        </c:marker>
      </c:pivotFmt>
      <c:pivotFmt>
        <c:idx val="36"/>
        <c:spPr>
          <a:solidFill>
            <a:schemeClr val="accent1"/>
          </a:solidFill>
          <a:ln w="28575" cap="rnd">
            <a:solidFill>
              <a:schemeClr val="accent1"/>
            </a:solidFill>
            <a:round/>
          </a:ln>
          <a:effectLst/>
        </c:spPr>
        <c:marker>
          <c:symbol val="none"/>
        </c:marker>
      </c:pivotFmt>
      <c:pivotFmt>
        <c:idx val="37"/>
        <c:spPr>
          <a:solidFill>
            <a:schemeClr val="accent1"/>
          </a:solidFill>
          <a:ln w="28575" cap="rnd">
            <a:solidFill>
              <a:schemeClr val="accent1"/>
            </a:solidFill>
            <a:round/>
          </a:ln>
          <a:effectLst/>
        </c:spPr>
        <c:marker>
          <c:symbol val="none"/>
        </c:marker>
      </c:pivotFmt>
      <c:pivotFmt>
        <c:idx val="38"/>
        <c:spPr>
          <a:solidFill>
            <a:schemeClr val="accent1"/>
          </a:solidFill>
          <a:ln w="28575" cap="rnd">
            <a:solidFill>
              <a:schemeClr val="accent1"/>
            </a:solidFill>
            <a:round/>
          </a:ln>
          <a:effectLst/>
        </c:spPr>
        <c:marker>
          <c:symbol val="none"/>
        </c:marker>
      </c:pivotFmt>
      <c:pivotFmt>
        <c:idx val="39"/>
        <c:spPr>
          <a:solidFill>
            <a:schemeClr val="accent1"/>
          </a:solidFill>
          <a:ln w="28575" cap="rnd">
            <a:solidFill>
              <a:schemeClr val="accent1"/>
            </a:solidFill>
            <a:round/>
          </a:ln>
          <a:effectLst/>
        </c:spPr>
        <c:marker>
          <c:symbol val="none"/>
        </c:marker>
      </c:pivotFmt>
      <c:pivotFmt>
        <c:idx val="40"/>
        <c:spPr>
          <a:solidFill>
            <a:schemeClr val="accent1"/>
          </a:solidFill>
          <a:ln w="28575" cap="rnd">
            <a:solidFill>
              <a:schemeClr val="accent1"/>
            </a:solidFill>
            <a:round/>
          </a:ln>
          <a:effectLst/>
        </c:spPr>
        <c:marker>
          <c:symbol val="none"/>
        </c:marker>
      </c:pivotFmt>
      <c:pivotFmt>
        <c:idx val="41"/>
        <c:spPr>
          <a:solidFill>
            <a:schemeClr val="accent1"/>
          </a:solidFill>
          <a:ln w="28575" cap="rnd">
            <a:solidFill>
              <a:schemeClr val="accent1"/>
            </a:solidFill>
            <a:round/>
          </a:ln>
          <a:effectLst/>
        </c:spPr>
        <c:marker>
          <c:symbol val="none"/>
        </c:marker>
      </c:pivotFmt>
      <c:pivotFmt>
        <c:idx val="42"/>
        <c:spPr>
          <a:solidFill>
            <a:schemeClr val="accent1"/>
          </a:solidFill>
          <a:ln w="28575" cap="rnd">
            <a:solidFill>
              <a:schemeClr val="accent1"/>
            </a:solidFill>
            <a:round/>
          </a:ln>
          <a:effectLst/>
        </c:spPr>
        <c:marker>
          <c:symbol val="none"/>
        </c:marker>
      </c:pivotFmt>
      <c:pivotFmt>
        <c:idx val="43"/>
        <c:spPr>
          <a:solidFill>
            <a:schemeClr val="accent1"/>
          </a:solidFill>
          <a:ln w="28575" cap="rnd">
            <a:solidFill>
              <a:schemeClr val="accent1"/>
            </a:solidFill>
            <a:round/>
          </a:ln>
          <a:effectLst/>
        </c:spPr>
        <c:marker>
          <c:symbol val="none"/>
        </c:marker>
      </c:pivotFmt>
      <c:pivotFmt>
        <c:idx val="44"/>
        <c:spPr>
          <a:solidFill>
            <a:schemeClr val="accent1"/>
          </a:solidFill>
          <a:ln w="28575" cap="rnd">
            <a:solidFill>
              <a:schemeClr val="accent1"/>
            </a:solidFill>
            <a:round/>
          </a:ln>
          <a:effectLst/>
        </c:spPr>
        <c:marker>
          <c:symbol val="none"/>
        </c:marker>
      </c:pivotFmt>
      <c:pivotFmt>
        <c:idx val="45"/>
        <c:spPr>
          <a:solidFill>
            <a:schemeClr val="accent1"/>
          </a:solidFill>
          <a:ln w="28575" cap="rnd">
            <a:solidFill>
              <a:schemeClr val="accent1"/>
            </a:solidFill>
            <a:round/>
          </a:ln>
          <a:effectLst/>
        </c:spPr>
        <c:marker>
          <c:symbol val="none"/>
        </c:marker>
      </c:pivotFmt>
      <c:pivotFmt>
        <c:idx val="46"/>
        <c:spPr>
          <a:solidFill>
            <a:schemeClr val="accent1"/>
          </a:solidFill>
          <a:ln w="28575" cap="rnd">
            <a:solidFill>
              <a:schemeClr val="accent1"/>
            </a:solidFill>
            <a:round/>
          </a:ln>
          <a:effectLst/>
        </c:spPr>
        <c:marker>
          <c:symbol val="none"/>
        </c:marker>
      </c:pivotFmt>
      <c:pivotFmt>
        <c:idx val="47"/>
        <c:spPr>
          <a:solidFill>
            <a:schemeClr val="accent1"/>
          </a:solidFill>
          <a:ln w="28575" cap="rnd">
            <a:solidFill>
              <a:schemeClr val="accent1"/>
            </a:solidFill>
            <a:round/>
          </a:ln>
          <a:effectLst/>
        </c:spPr>
        <c:marker>
          <c:symbol val="none"/>
        </c:marker>
      </c:pivotFmt>
      <c:pivotFmt>
        <c:idx val="48"/>
        <c:spPr>
          <a:solidFill>
            <a:schemeClr val="accent1"/>
          </a:solidFill>
          <a:ln w="28575" cap="rnd">
            <a:solidFill>
              <a:schemeClr val="accent1"/>
            </a:solidFill>
            <a:round/>
          </a:ln>
          <a:effectLst/>
        </c:spPr>
        <c:marker>
          <c:symbol val="none"/>
        </c:marker>
      </c:pivotFmt>
      <c:pivotFmt>
        <c:idx val="49"/>
        <c:spPr>
          <a:solidFill>
            <a:schemeClr val="accent1"/>
          </a:solidFill>
          <a:ln w="28575" cap="rnd">
            <a:solidFill>
              <a:schemeClr val="accent1"/>
            </a:solidFill>
            <a:round/>
          </a:ln>
          <a:effectLst/>
        </c:spPr>
        <c:marker>
          <c:symbol val="none"/>
        </c:marker>
      </c:pivotFmt>
      <c:pivotFmt>
        <c:idx val="50"/>
        <c:spPr>
          <a:solidFill>
            <a:schemeClr val="accent1"/>
          </a:solidFill>
          <a:ln w="28575" cap="rnd">
            <a:solidFill>
              <a:schemeClr val="accent1"/>
            </a:solidFill>
            <a:round/>
          </a:ln>
          <a:effectLst/>
        </c:spPr>
        <c:marker>
          <c:symbol val="none"/>
        </c:marker>
      </c:pivotFmt>
      <c:pivotFmt>
        <c:idx val="51"/>
        <c:spPr>
          <a:solidFill>
            <a:schemeClr val="accent1"/>
          </a:solidFill>
          <a:ln w="28575" cap="rnd">
            <a:solidFill>
              <a:schemeClr val="accent1"/>
            </a:solidFill>
            <a:round/>
          </a:ln>
          <a:effectLst/>
        </c:spPr>
        <c:marker>
          <c:symbol val="none"/>
        </c:marker>
      </c:pivotFmt>
      <c:pivotFmt>
        <c:idx val="52"/>
        <c:spPr>
          <a:solidFill>
            <a:schemeClr val="accent1"/>
          </a:solidFill>
          <a:ln w="28575" cap="rnd">
            <a:solidFill>
              <a:schemeClr val="accent1"/>
            </a:solidFill>
            <a:round/>
          </a:ln>
          <a:effectLst/>
        </c:spPr>
        <c:marker>
          <c:symbol val="none"/>
        </c:marker>
      </c:pivotFmt>
      <c:pivotFmt>
        <c:idx val="53"/>
        <c:spPr>
          <a:solidFill>
            <a:schemeClr val="accent1"/>
          </a:solidFill>
          <a:ln w="28575" cap="rnd">
            <a:solidFill>
              <a:schemeClr val="accent1"/>
            </a:solidFill>
            <a:round/>
          </a:ln>
          <a:effectLst/>
        </c:spPr>
        <c:marker>
          <c:symbol val="none"/>
        </c:marker>
      </c:pivotFmt>
      <c:pivotFmt>
        <c:idx val="54"/>
        <c:spPr>
          <a:solidFill>
            <a:schemeClr val="accent1"/>
          </a:solidFill>
          <a:ln w="28575" cap="rnd">
            <a:solidFill>
              <a:schemeClr val="accent1"/>
            </a:solidFill>
            <a:round/>
          </a:ln>
          <a:effectLst/>
        </c:spPr>
        <c:marker>
          <c:symbol val="none"/>
        </c:marker>
      </c:pivotFmt>
      <c:pivotFmt>
        <c:idx val="55"/>
        <c:spPr>
          <a:solidFill>
            <a:schemeClr val="accent1"/>
          </a:solidFill>
          <a:ln w="28575" cap="rnd">
            <a:solidFill>
              <a:schemeClr val="accent1"/>
            </a:solidFill>
            <a:round/>
          </a:ln>
          <a:effectLst/>
        </c:spPr>
        <c:marker>
          <c:symbol val="none"/>
        </c:marker>
      </c:pivotFmt>
      <c:pivotFmt>
        <c:idx val="56"/>
        <c:spPr>
          <a:solidFill>
            <a:schemeClr val="accent1"/>
          </a:solidFill>
          <a:ln w="28575" cap="rnd">
            <a:solidFill>
              <a:schemeClr val="accent1"/>
            </a:solidFill>
            <a:round/>
          </a:ln>
          <a:effectLst/>
        </c:spPr>
        <c:marker>
          <c:symbol val="none"/>
        </c:marker>
      </c:pivotFmt>
      <c:pivotFmt>
        <c:idx val="57"/>
        <c:spPr>
          <a:solidFill>
            <a:schemeClr val="accent1"/>
          </a:solidFill>
          <a:ln w="28575" cap="rnd">
            <a:solidFill>
              <a:schemeClr val="accent1"/>
            </a:solidFill>
            <a:round/>
          </a:ln>
          <a:effectLst/>
        </c:spPr>
        <c:marker>
          <c:symbol val="none"/>
        </c:marker>
      </c:pivotFmt>
      <c:pivotFmt>
        <c:idx val="58"/>
        <c:spPr>
          <a:solidFill>
            <a:schemeClr val="accent1"/>
          </a:solidFill>
          <a:ln w="28575" cap="rnd">
            <a:solidFill>
              <a:schemeClr val="accent1"/>
            </a:solidFill>
            <a:round/>
          </a:ln>
          <a:effectLst/>
        </c:spPr>
        <c:marker>
          <c:symbol val="none"/>
        </c:marker>
      </c:pivotFmt>
      <c:pivotFmt>
        <c:idx val="59"/>
        <c:spPr>
          <a:solidFill>
            <a:schemeClr val="accent1"/>
          </a:solidFill>
          <a:ln w="28575" cap="rnd">
            <a:solidFill>
              <a:schemeClr val="accent1"/>
            </a:solidFill>
            <a:round/>
          </a:ln>
          <a:effectLst/>
        </c:spPr>
        <c:marker>
          <c:symbol val="none"/>
        </c:marker>
      </c:pivotFmt>
      <c:pivotFmt>
        <c:idx val="60"/>
        <c:spPr>
          <a:solidFill>
            <a:schemeClr val="accent1"/>
          </a:solidFill>
          <a:ln w="28575" cap="rnd">
            <a:solidFill>
              <a:schemeClr val="accent1"/>
            </a:solidFill>
            <a:round/>
          </a:ln>
          <a:effectLst/>
        </c:spPr>
        <c:marker>
          <c:symbol val="none"/>
        </c:marker>
      </c:pivotFmt>
      <c:pivotFmt>
        <c:idx val="61"/>
        <c:spPr>
          <a:solidFill>
            <a:schemeClr val="accent1"/>
          </a:solidFill>
          <a:ln w="28575" cap="rnd">
            <a:solidFill>
              <a:schemeClr val="accent1"/>
            </a:solidFill>
            <a:round/>
          </a:ln>
          <a:effectLst/>
        </c:spPr>
        <c:marker>
          <c:symbol val="none"/>
        </c:marker>
      </c:pivotFmt>
      <c:pivotFmt>
        <c:idx val="62"/>
        <c:spPr>
          <a:solidFill>
            <a:schemeClr val="accent1"/>
          </a:solidFill>
          <a:ln w="28575" cap="rnd">
            <a:solidFill>
              <a:schemeClr val="accent1"/>
            </a:solidFill>
            <a:round/>
          </a:ln>
          <a:effectLst/>
        </c:spPr>
        <c:marker>
          <c:symbol val="none"/>
        </c:marker>
      </c:pivotFmt>
      <c:pivotFmt>
        <c:idx val="63"/>
        <c:spPr>
          <a:solidFill>
            <a:schemeClr val="accent1"/>
          </a:solidFill>
          <a:ln w="28575" cap="rnd">
            <a:solidFill>
              <a:schemeClr val="accent1"/>
            </a:solidFill>
            <a:round/>
          </a:ln>
          <a:effectLst/>
        </c:spPr>
        <c:marker>
          <c:symbol val="none"/>
        </c:marker>
      </c:pivotFmt>
      <c:pivotFmt>
        <c:idx val="64"/>
        <c:spPr>
          <a:solidFill>
            <a:schemeClr val="accent1"/>
          </a:solidFill>
          <a:ln w="28575" cap="rnd">
            <a:solidFill>
              <a:schemeClr val="accent1"/>
            </a:solidFill>
            <a:round/>
          </a:ln>
          <a:effectLst/>
        </c:spPr>
        <c:marker>
          <c:symbol val="none"/>
        </c:marker>
      </c:pivotFmt>
      <c:pivotFmt>
        <c:idx val="65"/>
        <c:spPr>
          <a:solidFill>
            <a:schemeClr val="accent1"/>
          </a:solidFill>
          <a:ln w="28575" cap="rnd">
            <a:solidFill>
              <a:srgbClr val="264478"/>
            </a:solidFill>
            <a:round/>
          </a:ln>
          <a:effectLst/>
        </c:spPr>
        <c:marker>
          <c:symbol val="none"/>
        </c:marker>
      </c:pivotFmt>
      <c:pivotFmt>
        <c:idx val="66"/>
        <c:spPr>
          <a:solidFill>
            <a:schemeClr val="accent1"/>
          </a:solidFill>
          <a:ln w="28575" cap="rnd">
            <a:solidFill>
              <a:srgbClr val="264478"/>
            </a:solidFill>
            <a:prstDash val="dash"/>
            <a:round/>
          </a:ln>
          <a:effectLst/>
        </c:spPr>
        <c:marker>
          <c:symbol val="none"/>
        </c:marker>
      </c:pivotFmt>
      <c:pivotFmt>
        <c:idx val="67"/>
        <c:spPr>
          <a:solidFill>
            <a:schemeClr val="accent1"/>
          </a:solidFill>
          <a:ln w="28575" cap="rnd">
            <a:solidFill>
              <a:srgbClr val="636363"/>
            </a:solidFill>
            <a:round/>
          </a:ln>
          <a:effectLst/>
        </c:spPr>
        <c:marker>
          <c:symbol val="none"/>
        </c:marker>
      </c:pivotFmt>
      <c:pivotFmt>
        <c:idx val="68"/>
        <c:spPr>
          <a:solidFill>
            <a:schemeClr val="accent1"/>
          </a:solidFill>
          <a:ln w="28575" cap="rnd">
            <a:solidFill>
              <a:srgbClr val="636363"/>
            </a:solidFill>
            <a:prstDash val="dash"/>
            <a:round/>
          </a:ln>
          <a:effectLst/>
        </c:spPr>
        <c:marker>
          <c:symbol val="none"/>
        </c:marker>
      </c:pivotFmt>
      <c:pivotFmt>
        <c:idx val="69"/>
        <c:spPr>
          <a:solidFill>
            <a:schemeClr val="accent1"/>
          </a:solidFill>
          <a:ln w="28575" cap="rnd">
            <a:solidFill>
              <a:srgbClr val="255E91"/>
            </a:solidFill>
            <a:round/>
          </a:ln>
          <a:effectLst/>
        </c:spPr>
        <c:marker>
          <c:symbol val="none"/>
        </c:marker>
      </c:pivotFmt>
      <c:pivotFmt>
        <c:idx val="70"/>
        <c:spPr>
          <a:solidFill>
            <a:schemeClr val="accent1"/>
          </a:solidFill>
          <a:ln w="28575" cap="rnd">
            <a:solidFill>
              <a:srgbClr val="255E91"/>
            </a:solidFill>
            <a:prstDash val="dash"/>
            <a:round/>
          </a:ln>
          <a:effectLst/>
        </c:spPr>
        <c:marker>
          <c:symbol val="none"/>
        </c:marker>
      </c:pivotFmt>
      <c:pivotFmt>
        <c:idx val="71"/>
        <c:spPr>
          <a:solidFill>
            <a:schemeClr val="accent1"/>
          </a:solidFill>
          <a:ln w="28575" cap="rnd">
            <a:solidFill>
              <a:schemeClr val="accent1"/>
            </a:solidFill>
            <a:prstDash val="dash"/>
            <a:round/>
          </a:ln>
          <a:effectLst/>
        </c:spPr>
        <c:marker>
          <c:symbol val="none"/>
        </c:marker>
      </c:pivotFmt>
      <c:pivotFmt>
        <c:idx val="72"/>
        <c:spPr>
          <a:solidFill>
            <a:schemeClr val="accent1"/>
          </a:solidFill>
          <a:ln w="28575" cap="rnd">
            <a:solidFill>
              <a:schemeClr val="accent1"/>
            </a:solidFill>
            <a:round/>
          </a:ln>
          <a:effectLst/>
        </c:spPr>
        <c:marker>
          <c:symbol val="none"/>
        </c:marker>
      </c:pivotFmt>
      <c:pivotFmt>
        <c:idx val="73"/>
        <c:spPr>
          <a:solidFill>
            <a:schemeClr val="accent1"/>
          </a:solidFill>
          <a:ln w="28575" cap="rnd">
            <a:solidFill>
              <a:schemeClr val="accent3"/>
            </a:solidFill>
            <a:prstDash val="dash"/>
            <a:round/>
          </a:ln>
          <a:effectLst/>
        </c:spPr>
        <c:marker>
          <c:symbol val="none"/>
        </c:marker>
      </c:pivotFmt>
      <c:pivotFmt>
        <c:idx val="74"/>
        <c:spPr>
          <a:solidFill>
            <a:schemeClr val="accent1"/>
          </a:solidFill>
          <a:ln w="28575" cap="rnd">
            <a:solidFill>
              <a:srgbClr val="5B9BD5"/>
            </a:solidFill>
            <a:round/>
          </a:ln>
          <a:effectLst/>
        </c:spPr>
        <c:marker>
          <c:symbol val="none"/>
        </c:marker>
      </c:pivotFmt>
      <c:pivotFmt>
        <c:idx val="75"/>
        <c:spPr>
          <a:solidFill>
            <a:schemeClr val="accent1"/>
          </a:solidFill>
          <a:ln w="28575" cap="rnd">
            <a:solidFill>
              <a:srgbClr val="5B9BD5"/>
            </a:solidFill>
            <a:prstDash val="dash"/>
            <a:round/>
          </a:ln>
          <a:effectLst/>
        </c:spPr>
        <c:marker>
          <c:symbol val="none"/>
        </c:marker>
      </c:pivotFmt>
      <c:pivotFmt>
        <c:idx val="76"/>
        <c:spPr>
          <a:solidFill>
            <a:schemeClr val="accent1"/>
          </a:solidFill>
          <a:ln w="28575" cap="rnd">
            <a:solidFill>
              <a:schemeClr val="accent1"/>
            </a:solidFill>
            <a:round/>
          </a:ln>
          <a:effectLst/>
        </c:spPr>
        <c:marker>
          <c:symbol val="none"/>
        </c:marker>
      </c:pivotFmt>
      <c:pivotFmt>
        <c:idx val="77"/>
        <c:spPr>
          <a:solidFill>
            <a:schemeClr val="accent1"/>
          </a:solidFill>
          <a:ln w="28575" cap="rnd">
            <a:solidFill>
              <a:schemeClr val="accent1"/>
            </a:solidFill>
            <a:prstDash val="dash"/>
            <a:round/>
          </a:ln>
          <a:effectLst/>
        </c:spPr>
        <c:marker>
          <c:symbol val="none"/>
        </c:marker>
      </c:pivotFmt>
      <c:pivotFmt>
        <c:idx val="78"/>
        <c:spPr>
          <a:solidFill>
            <a:schemeClr val="accent1"/>
          </a:solidFill>
          <a:ln w="28575" cap="rnd">
            <a:solidFill>
              <a:schemeClr val="accent1"/>
            </a:solidFill>
            <a:round/>
          </a:ln>
          <a:effectLst/>
        </c:spPr>
        <c:marker>
          <c:symbol val="none"/>
        </c:marker>
      </c:pivotFmt>
      <c:pivotFmt>
        <c:idx val="79"/>
        <c:spPr>
          <a:solidFill>
            <a:schemeClr val="accent1"/>
          </a:solidFill>
          <a:ln w="28575" cap="rnd">
            <a:solidFill>
              <a:schemeClr val="accent3"/>
            </a:solidFill>
            <a:prstDash val="dash"/>
            <a:round/>
          </a:ln>
          <a:effectLst/>
        </c:spPr>
        <c:marker>
          <c:symbol val="none"/>
        </c:marker>
      </c:pivotFmt>
      <c:pivotFmt>
        <c:idx val="80"/>
        <c:spPr>
          <a:solidFill>
            <a:schemeClr val="accent1"/>
          </a:solidFill>
          <a:ln w="28575" cap="rnd">
            <a:solidFill>
              <a:srgbClr val="5B9BD5"/>
            </a:solidFill>
            <a:round/>
          </a:ln>
          <a:effectLst/>
        </c:spPr>
        <c:marker>
          <c:symbol val="none"/>
        </c:marker>
      </c:pivotFmt>
      <c:pivotFmt>
        <c:idx val="81"/>
        <c:spPr>
          <a:solidFill>
            <a:schemeClr val="accent1"/>
          </a:solidFill>
          <a:ln w="28575" cap="rnd">
            <a:solidFill>
              <a:srgbClr val="5B9BD5"/>
            </a:solidFill>
            <a:prstDash val="dash"/>
            <a:round/>
          </a:ln>
          <a:effectLst/>
        </c:spPr>
        <c:marker>
          <c:symbol val="none"/>
        </c:marker>
      </c:pivotFmt>
      <c:pivotFmt>
        <c:idx val="82"/>
        <c:spPr>
          <a:solidFill>
            <a:schemeClr val="accent1"/>
          </a:solidFill>
          <a:ln w="28575" cap="rnd">
            <a:solidFill>
              <a:srgbClr val="264478"/>
            </a:solidFill>
            <a:round/>
          </a:ln>
          <a:effectLst/>
        </c:spPr>
        <c:marker>
          <c:symbol val="none"/>
        </c:marker>
      </c:pivotFmt>
      <c:pivotFmt>
        <c:idx val="83"/>
        <c:spPr>
          <a:solidFill>
            <a:schemeClr val="accent1"/>
          </a:solidFill>
          <a:ln w="28575" cap="rnd">
            <a:solidFill>
              <a:srgbClr val="264478"/>
            </a:solidFill>
            <a:prstDash val="dash"/>
            <a:round/>
          </a:ln>
          <a:effectLst/>
        </c:spPr>
        <c:marker>
          <c:symbol val="none"/>
        </c:marker>
      </c:pivotFmt>
      <c:pivotFmt>
        <c:idx val="84"/>
        <c:spPr>
          <a:solidFill>
            <a:schemeClr val="accent1"/>
          </a:solidFill>
          <a:ln w="28575" cap="rnd">
            <a:solidFill>
              <a:srgbClr val="636363"/>
            </a:solidFill>
            <a:round/>
          </a:ln>
          <a:effectLst/>
        </c:spPr>
        <c:marker>
          <c:symbol val="none"/>
        </c:marker>
      </c:pivotFmt>
      <c:pivotFmt>
        <c:idx val="85"/>
        <c:spPr>
          <a:solidFill>
            <a:schemeClr val="accent1"/>
          </a:solidFill>
          <a:ln w="28575" cap="rnd">
            <a:solidFill>
              <a:srgbClr val="636363"/>
            </a:solidFill>
            <a:prstDash val="dash"/>
            <a:round/>
          </a:ln>
          <a:effectLst/>
        </c:spPr>
        <c:marker>
          <c:symbol val="none"/>
        </c:marker>
      </c:pivotFmt>
      <c:pivotFmt>
        <c:idx val="86"/>
        <c:spPr>
          <a:solidFill>
            <a:schemeClr val="accent1"/>
          </a:solidFill>
          <a:ln w="28575" cap="rnd">
            <a:solidFill>
              <a:srgbClr val="255E91"/>
            </a:solidFill>
            <a:round/>
          </a:ln>
          <a:effectLst/>
        </c:spPr>
        <c:marker>
          <c:symbol val="none"/>
        </c:marker>
      </c:pivotFmt>
      <c:pivotFmt>
        <c:idx val="87"/>
        <c:spPr>
          <a:solidFill>
            <a:schemeClr val="accent1"/>
          </a:solidFill>
          <a:ln w="28575" cap="rnd">
            <a:solidFill>
              <a:srgbClr val="255E91"/>
            </a:solidFill>
            <a:prstDash val="dash"/>
            <a:round/>
          </a:ln>
          <a:effectLst/>
        </c:spPr>
        <c:marker>
          <c:symbol val="none"/>
        </c:marker>
      </c:pivotFmt>
      <c:pivotFmt>
        <c:idx val="88"/>
        <c:spPr>
          <a:solidFill>
            <a:schemeClr val="accent1"/>
          </a:solidFill>
          <a:ln w="28575" cap="rnd">
            <a:solidFill>
              <a:schemeClr val="accent1"/>
            </a:solidFill>
            <a:round/>
          </a:ln>
          <a:effectLst/>
        </c:spPr>
        <c:marker>
          <c:symbol val="none"/>
        </c:marker>
      </c:pivotFmt>
      <c:pivotFmt>
        <c:idx val="89"/>
        <c:spPr>
          <a:solidFill>
            <a:schemeClr val="accent1"/>
          </a:solidFill>
          <a:ln w="28575" cap="rnd">
            <a:solidFill>
              <a:schemeClr val="accent1"/>
            </a:solidFill>
            <a:prstDash val="dash"/>
            <a:round/>
          </a:ln>
          <a:effectLst/>
        </c:spPr>
        <c:marker>
          <c:symbol val="none"/>
        </c:marker>
      </c:pivotFmt>
      <c:pivotFmt>
        <c:idx val="90"/>
        <c:spPr>
          <a:solidFill>
            <a:schemeClr val="accent1"/>
          </a:solidFill>
          <a:ln w="28575" cap="rnd">
            <a:solidFill>
              <a:schemeClr val="accent1"/>
            </a:solidFill>
            <a:round/>
          </a:ln>
          <a:effectLst/>
        </c:spPr>
        <c:marker>
          <c:symbol val="none"/>
        </c:marker>
      </c:pivotFmt>
      <c:pivotFmt>
        <c:idx val="91"/>
        <c:spPr>
          <a:solidFill>
            <a:schemeClr val="accent1"/>
          </a:solidFill>
          <a:ln w="28575" cap="rnd">
            <a:solidFill>
              <a:schemeClr val="accent3"/>
            </a:solidFill>
            <a:prstDash val="dash"/>
            <a:round/>
          </a:ln>
          <a:effectLst/>
        </c:spPr>
        <c:marker>
          <c:symbol val="none"/>
        </c:marker>
      </c:pivotFmt>
      <c:pivotFmt>
        <c:idx val="92"/>
        <c:spPr>
          <a:solidFill>
            <a:schemeClr val="accent1"/>
          </a:solidFill>
          <a:ln w="28575" cap="rnd">
            <a:solidFill>
              <a:srgbClr val="5B9BD5"/>
            </a:solidFill>
            <a:round/>
          </a:ln>
          <a:effectLst/>
        </c:spPr>
        <c:marker>
          <c:symbol val="none"/>
        </c:marker>
      </c:pivotFmt>
      <c:pivotFmt>
        <c:idx val="93"/>
        <c:spPr>
          <a:solidFill>
            <a:schemeClr val="accent1"/>
          </a:solidFill>
          <a:ln w="28575" cap="rnd">
            <a:solidFill>
              <a:srgbClr val="5B9BD5"/>
            </a:solidFill>
            <a:prstDash val="dash"/>
            <a:round/>
          </a:ln>
          <a:effectLst/>
        </c:spPr>
        <c:marker>
          <c:symbol val="none"/>
        </c:marker>
      </c:pivotFmt>
      <c:pivotFmt>
        <c:idx val="94"/>
        <c:spPr>
          <a:solidFill>
            <a:schemeClr val="accent1"/>
          </a:solidFill>
          <a:ln w="28575" cap="rnd">
            <a:solidFill>
              <a:srgbClr val="264478"/>
            </a:solidFill>
            <a:round/>
          </a:ln>
          <a:effectLst/>
        </c:spPr>
        <c:marker>
          <c:symbol val="none"/>
        </c:marker>
      </c:pivotFmt>
      <c:pivotFmt>
        <c:idx val="95"/>
        <c:spPr>
          <a:solidFill>
            <a:schemeClr val="accent1"/>
          </a:solidFill>
          <a:ln w="28575" cap="rnd">
            <a:solidFill>
              <a:srgbClr val="264478"/>
            </a:solidFill>
            <a:prstDash val="dash"/>
            <a:round/>
          </a:ln>
          <a:effectLst/>
        </c:spPr>
        <c:marker>
          <c:symbol val="none"/>
        </c:marker>
      </c:pivotFmt>
      <c:pivotFmt>
        <c:idx val="96"/>
        <c:spPr>
          <a:solidFill>
            <a:schemeClr val="accent1"/>
          </a:solidFill>
          <a:ln w="28575" cap="rnd">
            <a:solidFill>
              <a:srgbClr val="636363"/>
            </a:solidFill>
            <a:round/>
          </a:ln>
          <a:effectLst/>
        </c:spPr>
        <c:marker>
          <c:symbol val="none"/>
        </c:marker>
      </c:pivotFmt>
      <c:pivotFmt>
        <c:idx val="97"/>
        <c:spPr>
          <a:solidFill>
            <a:schemeClr val="accent1"/>
          </a:solidFill>
          <a:ln w="28575" cap="rnd">
            <a:solidFill>
              <a:srgbClr val="636363"/>
            </a:solidFill>
            <a:prstDash val="dash"/>
            <a:round/>
          </a:ln>
          <a:effectLst/>
        </c:spPr>
        <c:marker>
          <c:symbol val="none"/>
        </c:marker>
      </c:pivotFmt>
      <c:pivotFmt>
        <c:idx val="98"/>
        <c:spPr>
          <a:solidFill>
            <a:schemeClr val="accent1"/>
          </a:solidFill>
          <a:ln w="28575" cap="rnd">
            <a:solidFill>
              <a:srgbClr val="255E91"/>
            </a:solidFill>
            <a:round/>
          </a:ln>
          <a:effectLst/>
        </c:spPr>
        <c:marker>
          <c:symbol val="none"/>
        </c:marker>
      </c:pivotFmt>
      <c:pivotFmt>
        <c:idx val="99"/>
        <c:spPr>
          <a:solidFill>
            <a:schemeClr val="accent1"/>
          </a:solidFill>
          <a:ln w="28575" cap="rnd">
            <a:solidFill>
              <a:srgbClr val="255E91"/>
            </a:solidFill>
            <a:prstDash val="dash"/>
            <a:round/>
          </a:ln>
          <a:effectLst/>
        </c:spPr>
        <c:marker>
          <c:symbol val="none"/>
        </c:marker>
      </c:pivotFmt>
    </c:pivotFmts>
    <c:plotArea>
      <c:layout/>
      <c:lineChart>
        <c:grouping val="standard"/>
        <c:varyColors val="0"/>
        <c:ser>
          <c:idx val="0"/>
          <c:order val="0"/>
          <c:tx>
            <c:strRef>
              <c:f>Tabelle2!$B$4:$B$6</c:f>
              <c:strCache>
                <c:ptCount val="1"/>
                <c:pt idx="0">
                  <c:v>Africa - Interpolation</c:v>
                </c:pt>
              </c:strCache>
            </c:strRef>
          </c:tx>
          <c:spPr>
            <a:ln w="50800" cap="rnd">
              <a:solidFill>
                <a:schemeClr val="accent3"/>
              </a:solidFill>
              <a:round/>
            </a:ln>
            <a:effectLst/>
          </c:spPr>
          <c:marker>
            <c:symbol val="none"/>
          </c:marker>
          <c:cat>
            <c:strRef>
              <c:f>Tabelle2!$A$7:$A$35</c:f>
              <c:strCache>
                <c:ptCount val="28"/>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pt idx="23">
                  <c:v>2026</c:v>
                </c:pt>
                <c:pt idx="24">
                  <c:v>2027</c:v>
                </c:pt>
                <c:pt idx="25">
                  <c:v>2028</c:v>
                </c:pt>
                <c:pt idx="26">
                  <c:v>2029</c:v>
                </c:pt>
                <c:pt idx="27">
                  <c:v>2030</c:v>
                </c:pt>
              </c:strCache>
            </c:strRef>
          </c:cat>
          <c:val>
            <c:numRef>
              <c:f>Tabelle2!$B$7:$B$35</c:f>
              <c:numCache>
                <c:formatCode>General</c:formatCode>
                <c:ptCount val="28"/>
                <c:pt idx="0">
                  <c:v>22041751</c:v>
                </c:pt>
                <c:pt idx="1">
                  <c:v>22822394</c:v>
                </c:pt>
                <c:pt idx="2">
                  <c:v>23411137</c:v>
                </c:pt>
                <c:pt idx="3">
                  <c:v>24273205</c:v>
                </c:pt>
                <c:pt idx="4">
                  <c:v>25169139</c:v>
                </c:pt>
                <c:pt idx="5">
                  <c:v>25870536</c:v>
                </c:pt>
                <c:pt idx="6">
                  <c:v>26567465</c:v>
                </c:pt>
                <c:pt idx="7">
                  <c:v>27498766</c:v>
                </c:pt>
                <c:pt idx="8">
                  <c:v>27386041</c:v>
                </c:pt>
                <c:pt idx="9">
                  <c:v>28856826</c:v>
                </c:pt>
                <c:pt idx="10">
                  <c:v>29909866</c:v>
                </c:pt>
                <c:pt idx="11">
                  <c:v>30327021</c:v>
                </c:pt>
                <c:pt idx="12">
                  <c:v>31290809</c:v>
                </c:pt>
                <c:pt idx="13">
                  <c:v>30716521</c:v>
                </c:pt>
                <c:pt idx="14">
                  <c:v>31727738</c:v>
                </c:pt>
                <c:pt idx="15">
                  <c:v>32134894</c:v>
                </c:pt>
                <c:pt idx="16">
                  <c:v>32737334</c:v>
                </c:pt>
                <c:pt idx="17">
                  <c:v>33214801</c:v>
                </c:pt>
                <c:pt idx="18">
                  <c:v>32783626</c:v>
                </c:pt>
                <c:pt idx="19">
                  <c:v>33336096</c:v>
                </c:pt>
              </c:numCache>
            </c:numRef>
          </c:val>
          <c:smooth val="0"/>
          <c:extLst>
            <c:ext xmlns:c16="http://schemas.microsoft.com/office/drawing/2014/chart" uri="{C3380CC4-5D6E-409C-BE32-E72D297353CC}">
              <c16:uniqueId val="{00000000-C78C-4DEC-A3E3-26F0F0DA54B7}"/>
            </c:ext>
          </c:extLst>
        </c:ser>
        <c:ser>
          <c:idx val="1"/>
          <c:order val="1"/>
          <c:tx>
            <c:strRef>
              <c:f>Tabelle2!$C$4:$C$6</c:f>
              <c:strCache>
                <c:ptCount val="1"/>
                <c:pt idx="0">
                  <c:v>Africa - Projection</c:v>
                </c:pt>
              </c:strCache>
            </c:strRef>
          </c:tx>
          <c:spPr>
            <a:ln w="50800" cap="rnd">
              <a:solidFill>
                <a:schemeClr val="accent3"/>
              </a:solidFill>
              <a:prstDash val="dash"/>
              <a:round/>
            </a:ln>
            <a:effectLst/>
          </c:spPr>
          <c:marker>
            <c:symbol val="none"/>
          </c:marker>
          <c:cat>
            <c:strRef>
              <c:f>Tabelle2!$A$7:$A$35</c:f>
              <c:strCache>
                <c:ptCount val="28"/>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pt idx="23">
                  <c:v>2026</c:v>
                </c:pt>
                <c:pt idx="24">
                  <c:v>2027</c:v>
                </c:pt>
                <c:pt idx="25">
                  <c:v>2028</c:v>
                </c:pt>
                <c:pt idx="26">
                  <c:v>2029</c:v>
                </c:pt>
                <c:pt idx="27">
                  <c:v>2030</c:v>
                </c:pt>
              </c:strCache>
            </c:strRef>
          </c:cat>
          <c:val>
            <c:numRef>
              <c:f>Tabelle2!$C$7:$C$35</c:f>
              <c:numCache>
                <c:formatCode>General</c:formatCode>
                <c:ptCount val="28"/>
                <c:pt idx="20">
                  <c:v>34154839</c:v>
                </c:pt>
                <c:pt idx="21">
                  <c:v>34869463</c:v>
                </c:pt>
                <c:pt idx="22">
                  <c:v>35205184</c:v>
                </c:pt>
                <c:pt idx="23">
                  <c:v>35585554</c:v>
                </c:pt>
                <c:pt idx="24">
                  <c:v>35966738</c:v>
                </c:pt>
                <c:pt idx="25">
                  <c:v>36317950</c:v>
                </c:pt>
                <c:pt idx="26">
                  <c:v>36682090</c:v>
                </c:pt>
                <c:pt idx="27">
                  <c:v>36960375</c:v>
                </c:pt>
              </c:numCache>
            </c:numRef>
          </c:val>
          <c:smooth val="0"/>
          <c:extLst>
            <c:ext xmlns:c16="http://schemas.microsoft.com/office/drawing/2014/chart" uri="{C3380CC4-5D6E-409C-BE32-E72D297353CC}">
              <c16:uniqueId val="{00000001-C78C-4DEC-A3E3-26F0F0DA54B7}"/>
            </c:ext>
          </c:extLst>
        </c:ser>
        <c:ser>
          <c:idx val="2"/>
          <c:order val="2"/>
          <c:tx>
            <c:strRef>
              <c:f>Tabelle2!$E$4:$E$6</c:f>
              <c:strCache>
                <c:ptCount val="1"/>
                <c:pt idx="0">
                  <c:v>Asia - Interpolation</c:v>
                </c:pt>
              </c:strCache>
            </c:strRef>
          </c:tx>
          <c:spPr>
            <a:ln w="28575" cap="rnd">
              <a:solidFill>
                <a:schemeClr val="accent1"/>
              </a:solidFill>
              <a:round/>
            </a:ln>
            <a:effectLst/>
          </c:spPr>
          <c:marker>
            <c:symbol val="none"/>
          </c:marker>
          <c:cat>
            <c:strRef>
              <c:f>Tabelle2!$A$7:$A$35</c:f>
              <c:strCache>
                <c:ptCount val="28"/>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pt idx="23">
                  <c:v>2026</c:v>
                </c:pt>
                <c:pt idx="24">
                  <c:v>2027</c:v>
                </c:pt>
                <c:pt idx="25">
                  <c:v>2028</c:v>
                </c:pt>
                <c:pt idx="26">
                  <c:v>2029</c:v>
                </c:pt>
                <c:pt idx="27">
                  <c:v>2030</c:v>
                </c:pt>
              </c:strCache>
            </c:strRef>
          </c:cat>
          <c:val>
            <c:numRef>
              <c:f>Tabelle2!$E$7:$E$35</c:f>
              <c:numCache>
                <c:formatCode>General</c:formatCode>
                <c:ptCount val="28"/>
                <c:pt idx="0">
                  <c:v>48367192</c:v>
                </c:pt>
                <c:pt idx="1">
                  <c:v>47852947</c:v>
                </c:pt>
                <c:pt idx="2">
                  <c:v>48036903</c:v>
                </c:pt>
                <c:pt idx="3">
                  <c:v>47925287</c:v>
                </c:pt>
                <c:pt idx="4">
                  <c:v>47524146</c:v>
                </c:pt>
                <c:pt idx="5">
                  <c:v>48098465</c:v>
                </c:pt>
                <c:pt idx="6">
                  <c:v>49036223</c:v>
                </c:pt>
                <c:pt idx="7">
                  <c:v>48405001</c:v>
                </c:pt>
                <c:pt idx="8">
                  <c:v>48500934</c:v>
                </c:pt>
                <c:pt idx="9">
                  <c:v>48894916</c:v>
                </c:pt>
                <c:pt idx="10">
                  <c:v>47368691</c:v>
                </c:pt>
                <c:pt idx="11">
                  <c:v>47070590</c:v>
                </c:pt>
                <c:pt idx="12">
                  <c:v>44457631</c:v>
                </c:pt>
                <c:pt idx="13">
                  <c:v>44974428</c:v>
                </c:pt>
                <c:pt idx="14">
                  <c:v>43325488</c:v>
                </c:pt>
                <c:pt idx="15">
                  <c:v>40110624</c:v>
                </c:pt>
                <c:pt idx="16">
                  <c:v>37781163</c:v>
                </c:pt>
                <c:pt idx="17">
                  <c:v>32932196</c:v>
                </c:pt>
                <c:pt idx="18">
                  <c:v>27571987</c:v>
                </c:pt>
                <c:pt idx="19">
                  <c:v>28545207</c:v>
                </c:pt>
              </c:numCache>
            </c:numRef>
          </c:val>
          <c:smooth val="0"/>
          <c:extLst>
            <c:ext xmlns:c16="http://schemas.microsoft.com/office/drawing/2014/chart" uri="{C3380CC4-5D6E-409C-BE32-E72D297353CC}">
              <c16:uniqueId val="{00000002-C78C-4DEC-A3E3-26F0F0DA54B7}"/>
            </c:ext>
          </c:extLst>
        </c:ser>
        <c:ser>
          <c:idx val="3"/>
          <c:order val="3"/>
          <c:tx>
            <c:strRef>
              <c:f>Tabelle2!$F$4:$F$6</c:f>
              <c:strCache>
                <c:ptCount val="1"/>
                <c:pt idx="0">
                  <c:v>Asia - Projection</c:v>
                </c:pt>
              </c:strCache>
            </c:strRef>
          </c:tx>
          <c:spPr>
            <a:ln w="28575" cap="rnd">
              <a:solidFill>
                <a:schemeClr val="accent1"/>
              </a:solidFill>
              <a:prstDash val="dash"/>
              <a:round/>
            </a:ln>
            <a:effectLst/>
          </c:spPr>
          <c:marker>
            <c:symbol val="none"/>
          </c:marker>
          <c:cat>
            <c:strRef>
              <c:f>Tabelle2!$A$7:$A$35</c:f>
              <c:strCache>
                <c:ptCount val="28"/>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pt idx="23">
                  <c:v>2026</c:v>
                </c:pt>
                <c:pt idx="24">
                  <c:v>2027</c:v>
                </c:pt>
                <c:pt idx="25">
                  <c:v>2028</c:v>
                </c:pt>
                <c:pt idx="26">
                  <c:v>2029</c:v>
                </c:pt>
                <c:pt idx="27">
                  <c:v>2030</c:v>
                </c:pt>
              </c:strCache>
            </c:strRef>
          </c:cat>
          <c:val>
            <c:numRef>
              <c:f>Tabelle2!$F$7:$F$35</c:f>
              <c:numCache>
                <c:formatCode>General</c:formatCode>
                <c:ptCount val="28"/>
                <c:pt idx="20">
                  <c:v>32344720</c:v>
                </c:pt>
                <c:pt idx="21">
                  <c:v>31616088</c:v>
                </c:pt>
                <c:pt idx="22">
                  <c:v>30761759</c:v>
                </c:pt>
                <c:pt idx="23">
                  <c:v>29806646</c:v>
                </c:pt>
                <c:pt idx="24">
                  <c:v>28975602</c:v>
                </c:pt>
                <c:pt idx="25">
                  <c:v>28069450</c:v>
                </c:pt>
                <c:pt idx="26">
                  <c:v>27170795</c:v>
                </c:pt>
                <c:pt idx="27">
                  <c:v>26309985</c:v>
                </c:pt>
              </c:numCache>
            </c:numRef>
          </c:val>
          <c:smooth val="0"/>
          <c:extLst>
            <c:ext xmlns:c16="http://schemas.microsoft.com/office/drawing/2014/chart" uri="{C3380CC4-5D6E-409C-BE32-E72D297353CC}">
              <c16:uniqueId val="{00000003-C78C-4DEC-A3E3-26F0F0DA54B7}"/>
            </c:ext>
          </c:extLst>
        </c:ser>
        <c:ser>
          <c:idx val="4"/>
          <c:order val="4"/>
          <c:tx>
            <c:strRef>
              <c:f>Tabelle2!$H$4:$H$6</c:f>
              <c:strCache>
                <c:ptCount val="1"/>
                <c:pt idx="0">
                  <c:v>Europe - Interpolation</c:v>
                </c:pt>
              </c:strCache>
            </c:strRef>
          </c:tx>
          <c:spPr>
            <a:ln w="28575" cap="rnd">
              <a:solidFill>
                <a:srgbClr val="5B9BD5"/>
              </a:solidFill>
              <a:round/>
            </a:ln>
            <a:effectLst/>
          </c:spPr>
          <c:marker>
            <c:symbol val="none"/>
          </c:marker>
          <c:cat>
            <c:strRef>
              <c:f>Tabelle2!$A$7:$A$35</c:f>
              <c:strCache>
                <c:ptCount val="28"/>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pt idx="23">
                  <c:v>2026</c:v>
                </c:pt>
                <c:pt idx="24">
                  <c:v>2027</c:v>
                </c:pt>
                <c:pt idx="25">
                  <c:v>2028</c:v>
                </c:pt>
                <c:pt idx="26">
                  <c:v>2029</c:v>
                </c:pt>
                <c:pt idx="27">
                  <c:v>2030</c:v>
                </c:pt>
              </c:strCache>
            </c:strRef>
          </c:cat>
          <c:val>
            <c:numRef>
              <c:f>Tabelle2!$H$7:$H$35</c:f>
              <c:numCache>
                <c:formatCode>General</c:formatCode>
                <c:ptCount val="28"/>
                <c:pt idx="0">
                  <c:v>573107</c:v>
                </c:pt>
                <c:pt idx="1">
                  <c:v>903401</c:v>
                </c:pt>
                <c:pt idx="2">
                  <c:v>671087</c:v>
                </c:pt>
                <c:pt idx="3">
                  <c:v>1143355</c:v>
                </c:pt>
                <c:pt idx="4">
                  <c:v>1927502</c:v>
                </c:pt>
                <c:pt idx="5">
                  <c:v>1798590</c:v>
                </c:pt>
                <c:pt idx="6">
                  <c:v>1494656</c:v>
                </c:pt>
                <c:pt idx="7">
                  <c:v>1253359</c:v>
                </c:pt>
                <c:pt idx="8">
                  <c:v>1372347</c:v>
                </c:pt>
                <c:pt idx="9">
                  <c:v>1263510</c:v>
                </c:pt>
                <c:pt idx="10">
                  <c:v>948915</c:v>
                </c:pt>
                <c:pt idx="11">
                  <c:v>1051766</c:v>
                </c:pt>
                <c:pt idx="12">
                  <c:v>1134838</c:v>
                </c:pt>
                <c:pt idx="13">
                  <c:v>1287428</c:v>
                </c:pt>
                <c:pt idx="14">
                  <c:v>974130</c:v>
                </c:pt>
                <c:pt idx="15">
                  <c:v>845407</c:v>
                </c:pt>
                <c:pt idx="16">
                  <c:v>815625</c:v>
                </c:pt>
                <c:pt idx="17">
                  <c:v>-744203</c:v>
                </c:pt>
                <c:pt idx="18">
                  <c:v>-1358963</c:v>
                </c:pt>
                <c:pt idx="19">
                  <c:v>-1877054</c:v>
                </c:pt>
              </c:numCache>
            </c:numRef>
          </c:val>
          <c:smooth val="0"/>
          <c:extLst>
            <c:ext xmlns:c16="http://schemas.microsoft.com/office/drawing/2014/chart" uri="{C3380CC4-5D6E-409C-BE32-E72D297353CC}">
              <c16:uniqueId val="{00000004-C78C-4DEC-A3E3-26F0F0DA54B7}"/>
            </c:ext>
          </c:extLst>
        </c:ser>
        <c:ser>
          <c:idx val="5"/>
          <c:order val="5"/>
          <c:tx>
            <c:strRef>
              <c:f>Tabelle2!$I$4:$I$6</c:f>
              <c:strCache>
                <c:ptCount val="1"/>
                <c:pt idx="0">
                  <c:v>Europe - Projection</c:v>
                </c:pt>
              </c:strCache>
            </c:strRef>
          </c:tx>
          <c:spPr>
            <a:ln w="28575" cap="rnd">
              <a:solidFill>
                <a:srgbClr val="5B9BD5"/>
              </a:solidFill>
              <a:prstDash val="dash"/>
              <a:round/>
            </a:ln>
            <a:effectLst/>
          </c:spPr>
          <c:marker>
            <c:symbol val="none"/>
          </c:marker>
          <c:cat>
            <c:strRef>
              <c:f>Tabelle2!$A$7:$A$35</c:f>
              <c:strCache>
                <c:ptCount val="28"/>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pt idx="23">
                  <c:v>2026</c:v>
                </c:pt>
                <c:pt idx="24">
                  <c:v>2027</c:v>
                </c:pt>
                <c:pt idx="25">
                  <c:v>2028</c:v>
                </c:pt>
                <c:pt idx="26">
                  <c:v>2029</c:v>
                </c:pt>
                <c:pt idx="27">
                  <c:v>2030</c:v>
                </c:pt>
              </c:strCache>
            </c:strRef>
          </c:cat>
          <c:val>
            <c:numRef>
              <c:f>Tabelle2!$I$7:$I$35</c:f>
              <c:numCache>
                <c:formatCode>General</c:formatCode>
                <c:ptCount val="28"/>
                <c:pt idx="20">
                  <c:v>-689171</c:v>
                </c:pt>
                <c:pt idx="21">
                  <c:v>-552402</c:v>
                </c:pt>
                <c:pt idx="22">
                  <c:v>-660662</c:v>
                </c:pt>
                <c:pt idx="23">
                  <c:v>-760455</c:v>
                </c:pt>
                <c:pt idx="24">
                  <c:v>-858036</c:v>
                </c:pt>
                <c:pt idx="25">
                  <c:v>-940200</c:v>
                </c:pt>
                <c:pt idx="26">
                  <c:v>-1027375</c:v>
                </c:pt>
                <c:pt idx="27">
                  <c:v>-1109445</c:v>
                </c:pt>
              </c:numCache>
            </c:numRef>
          </c:val>
          <c:smooth val="0"/>
          <c:extLst>
            <c:ext xmlns:c16="http://schemas.microsoft.com/office/drawing/2014/chart" uri="{C3380CC4-5D6E-409C-BE32-E72D297353CC}">
              <c16:uniqueId val="{00000005-C78C-4DEC-A3E3-26F0F0DA54B7}"/>
            </c:ext>
          </c:extLst>
        </c:ser>
        <c:ser>
          <c:idx val="6"/>
          <c:order val="6"/>
          <c:tx>
            <c:strRef>
              <c:f>Tabelle2!$K$4:$K$6</c:f>
              <c:strCache>
                <c:ptCount val="1"/>
                <c:pt idx="0">
                  <c:v>Latin America and the Caribbean - Interpolation</c:v>
                </c:pt>
              </c:strCache>
            </c:strRef>
          </c:tx>
          <c:spPr>
            <a:ln w="28575" cap="rnd">
              <a:solidFill>
                <a:srgbClr val="264478"/>
              </a:solidFill>
              <a:round/>
            </a:ln>
            <a:effectLst/>
          </c:spPr>
          <c:marker>
            <c:symbol val="none"/>
          </c:marker>
          <c:cat>
            <c:strRef>
              <c:f>Tabelle2!$A$7:$A$35</c:f>
              <c:strCache>
                <c:ptCount val="28"/>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pt idx="23">
                  <c:v>2026</c:v>
                </c:pt>
                <c:pt idx="24">
                  <c:v>2027</c:v>
                </c:pt>
                <c:pt idx="25">
                  <c:v>2028</c:v>
                </c:pt>
                <c:pt idx="26">
                  <c:v>2029</c:v>
                </c:pt>
                <c:pt idx="27">
                  <c:v>2030</c:v>
                </c:pt>
              </c:strCache>
            </c:strRef>
          </c:cat>
          <c:val>
            <c:numRef>
              <c:f>Tabelle2!$K$7:$K$35</c:f>
              <c:numCache>
                <c:formatCode>General</c:formatCode>
                <c:ptCount val="28"/>
                <c:pt idx="0">
                  <c:v>6909857</c:v>
                </c:pt>
                <c:pt idx="1">
                  <c:v>6930316</c:v>
                </c:pt>
                <c:pt idx="2">
                  <c:v>6753485</c:v>
                </c:pt>
                <c:pt idx="3">
                  <c:v>6647960</c:v>
                </c:pt>
                <c:pt idx="4">
                  <c:v>6515732</c:v>
                </c:pt>
                <c:pt idx="5">
                  <c:v>6376341</c:v>
                </c:pt>
                <c:pt idx="6">
                  <c:v>6383101</c:v>
                </c:pt>
                <c:pt idx="7">
                  <c:v>6566232</c:v>
                </c:pt>
                <c:pt idx="8">
                  <c:v>6699426</c:v>
                </c:pt>
                <c:pt idx="9">
                  <c:v>6578480</c:v>
                </c:pt>
                <c:pt idx="10">
                  <c:v>6430677</c:v>
                </c:pt>
                <c:pt idx="11">
                  <c:v>6390695</c:v>
                </c:pt>
                <c:pt idx="12">
                  <c:v>6294162</c:v>
                </c:pt>
                <c:pt idx="13">
                  <c:v>6234879</c:v>
                </c:pt>
                <c:pt idx="14">
                  <c:v>5979503</c:v>
                </c:pt>
                <c:pt idx="15">
                  <c:v>5731562</c:v>
                </c:pt>
                <c:pt idx="16">
                  <c:v>5354487</c:v>
                </c:pt>
                <c:pt idx="17">
                  <c:v>4624243</c:v>
                </c:pt>
                <c:pt idx="18">
                  <c:v>3899708</c:v>
                </c:pt>
                <c:pt idx="19">
                  <c:v>4442245</c:v>
                </c:pt>
              </c:numCache>
            </c:numRef>
          </c:val>
          <c:smooth val="0"/>
          <c:extLst>
            <c:ext xmlns:c16="http://schemas.microsoft.com/office/drawing/2014/chart" uri="{C3380CC4-5D6E-409C-BE32-E72D297353CC}">
              <c16:uniqueId val="{00000006-C78C-4DEC-A3E3-26F0F0DA54B7}"/>
            </c:ext>
          </c:extLst>
        </c:ser>
        <c:ser>
          <c:idx val="7"/>
          <c:order val="7"/>
          <c:tx>
            <c:strRef>
              <c:f>Tabelle2!$L$4:$L$6</c:f>
              <c:strCache>
                <c:ptCount val="1"/>
                <c:pt idx="0">
                  <c:v>Latin America and the Caribbean - Projection</c:v>
                </c:pt>
              </c:strCache>
            </c:strRef>
          </c:tx>
          <c:spPr>
            <a:ln w="28575" cap="rnd">
              <a:solidFill>
                <a:srgbClr val="264478"/>
              </a:solidFill>
              <a:prstDash val="dash"/>
              <a:round/>
            </a:ln>
            <a:effectLst/>
          </c:spPr>
          <c:marker>
            <c:symbol val="none"/>
          </c:marker>
          <c:cat>
            <c:strRef>
              <c:f>Tabelle2!$A$7:$A$35</c:f>
              <c:strCache>
                <c:ptCount val="28"/>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pt idx="23">
                  <c:v>2026</c:v>
                </c:pt>
                <c:pt idx="24">
                  <c:v>2027</c:v>
                </c:pt>
                <c:pt idx="25">
                  <c:v>2028</c:v>
                </c:pt>
                <c:pt idx="26">
                  <c:v>2029</c:v>
                </c:pt>
                <c:pt idx="27">
                  <c:v>2030</c:v>
                </c:pt>
              </c:strCache>
            </c:strRef>
          </c:cat>
          <c:val>
            <c:numRef>
              <c:f>Tabelle2!$L$7:$L$35</c:f>
              <c:numCache>
                <c:formatCode>General</c:formatCode>
                <c:ptCount val="28"/>
                <c:pt idx="20">
                  <c:v>5013850</c:v>
                </c:pt>
                <c:pt idx="21">
                  <c:v>4937632</c:v>
                </c:pt>
                <c:pt idx="22">
                  <c:v>4840736</c:v>
                </c:pt>
                <c:pt idx="23">
                  <c:v>4753140</c:v>
                </c:pt>
                <c:pt idx="24">
                  <c:v>4613161</c:v>
                </c:pt>
                <c:pt idx="25">
                  <c:v>4485267</c:v>
                </c:pt>
                <c:pt idx="26">
                  <c:v>4346236</c:v>
                </c:pt>
                <c:pt idx="27">
                  <c:v>4209200</c:v>
                </c:pt>
              </c:numCache>
            </c:numRef>
          </c:val>
          <c:smooth val="0"/>
          <c:extLst>
            <c:ext xmlns:c16="http://schemas.microsoft.com/office/drawing/2014/chart" uri="{C3380CC4-5D6E-409C-BE32-E72D297353CC}">
              <c16:uniqueId val="{00000007-C78C-4DEC-A3E3-26F0F0DA54B7}"/>
            </c:ext>
          </c:extLst>
        </c:ser>
        <c:ser>
          <c:idx val="8"/>
          <c:order val="8"/>
          <c:tx>
            <c:strRef>
              <c:f>Tabelle2!$N$4:$N$6</c:f>
              <c:strCache>
                <c:ptCount val="1"/>
                <c:pt idx="0">
                  <c:v>Northern America - Interpolation</c:v>
                </c:pt>
              </c:strCache>
            </c:strRef>
          </c:tx>
          <c:spPr>
            <a:ln w="28575" cap="rnd">
              <a:solidFill>
                <a:srgbClr val="636363"/>
              </a:solidFill>
              <a:round/>
            </a:ln>
            <a:effectLst/>
          </c:spPr>
          <c:marker>
            <c:symbol val="none"/>
          </c:marker>
          <c:cat>
            <c:strRef>
              <c:f>Tabelle2!$A$7:$A$35</c:f>
              <c:strCache>
                <c:ptCount val="28"/>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pt idx="23">
                  <c:v>2026</c:v>
                </c:pt>
                <c:pt idx="24">
                  <c:v>2027</c:v>
                </c:pt>
                <c:pt idx="25">
                  <c:v>2028</c:v>
                </c:pt>
                <c:pt idx="26">
                  <c:v>2029</c:v>
                </c:pt>
                <c:pt idx="27">
                  <c:v>2030</c:v>
                </c:pt>
              </c:strCache>
            </c:strRef>
          </c:cat>
          <c:val>
            <c:numRef>
              <c:f>Tabelle2!$N$7:$N$35</c:f>
              <c:numCache>
                <c:formatCode>General</c:formatCode>
                <c:ptCount val="28"/>
                <c:pt idx="0">
                  <c:v>3026371</c:v>
                </c:pt>
                <c:pt idx="1">
                  <c:v>3234934</c:v>
                </c:pt>
                <c:pt idx="2">
                  <c:v>3163517</c:v>
                </c:pt>
                <c:pt idx="3">
                  <c:v>3289258</c:v>
                </c:pt>
                <c:pt idx="4">
                  <c:v>3352444</c:v>
                </c:pt>
                <c:pt idx="5">
                  <c:v>3262674</c:v>
                </c:pt>
                <c:pt idx="6">
                  <c:v>3122242</c:v>
                </c:pt>
                <c:pt idx="7">
                  <c:v>2958369</c:v>
                </c:pt>
                <c:pt idx="8">
                  <c:v>3149427</c:v>
                </c:pt>
                <c:pt idx="9">
                  <c:v>3136533</c:v>
                </c:pt>
                <c:pt idx="10">
                  <c:v>3054410</c:v>
                </c:pt>
                <c:pt idx="11">
                  <c:v>2944412</c:v>
                </c:pt>
                <c:pt idx="12">
                  <c:v>2857690</c:v>
                </c:pt>
                <c:pt idx="13">
                  <c:v>3109830</c:v>
                </c:pt>
                <c:pt idx="14">
                  <c:v>2934287</c:v>
                </c:pt>
                <c:pt idx="15">
                  <c:v>2725714</c:v>
                </c:pt>
                <c:pt idx="16">
                  <c:v>2608654</c:v>
                </c:pt>
                <c:pt idx="17">
                  <c:v>1368844</c:v>
                </c:pt>
                <c:pt idx="18">
                  <c:v>1275707</c:v>
                </c:pt>
                <c:pt idx="19">
                  <c:v>1907792</c:v>
                </c:pt>
              </c:numCache>
            </c:numRef>
          </c:val>
          <c:smooth val="0"/>
          <c:extLst>
            <c:ext xmlns:c16="http://schemas.microsoft.com/office/drawing/2014/chart" uri="{C3380CC4-5D6E-409C-BE32-E72D297353CC}">
              <c16:uniqueId val="{00000008-C78C-4DEC-A3E3-26F0F0DA54B7}"/>
            </c:ext>
          </c:extLst>
        </c:ser>
        <c:ser>
          <c:idx val="9"/>
          <c:order val="9"/>
          <c:tx>
            <c:strRef>
              <c:f>Tabelle2!$O$4:$O$6</c:f>
              <c:strCache>
                <c:ptCount val="1"/>
                <c:pt idx="0">
                  <c:v>Northern America - Projection</c:v>
                </c:pt>
              </c:strCache>
            </c:strRef>
          </c:tx>
          <c:spPr>
            <a:ln w="28575" cap="rnd">
              <a:solidFill>
                <a:srgbClr val="636363"/>
              </a:solidFill>
              <a:prstDash val="dash"/>
              <a:round/>
            </a:ln>
            <a:effectLst/>
          </c:spPr>
          <c:marker>
            <c:symbol val="none"/>
          </c:marker>
          <c:cat>
            <c:strRef>
              <c:f>Tabelle2!$A$7:$A$35</c:f>
              <c:strCache>
                <c:ptCount val="28"/>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pt idx="23">
                  <c:v>2026</c:v>
                </c:pt>
                <c:pt idx="24">
                  <c:v>2027</c:v>
                </c:pt>
                <c:pt idx="25">
                  <c:v>2028</c:v>
                </c:pt>
                <c:pt idx="26">
                  <c:v>2029</c:v>
                </c:pt>
                <c:pt idx="27">
                  <c:v>2030</c:v>
                </c:pt>
              </c:strCache>
            </c:strRef>
          </c:cat>
          <c:val>
            <c:numRef>
              <c:f>Tabelle2!$O$7:$O$35</c:f>
              <c:numCache>
                <c:formatCode>General</c:formatCode>
                <c:ptCount val="28"/>
                <c:pt idx="20">
                  <c:v>2159630</c:v>
                </c:pt>
                <c:pt idx="21">
                  <c:v>2127566</c:v>
                </c:pt>
                <c:pt idx="22">
                  <c:v>2099086</c:v>
                </c:pt>
                <c:pt idx="23">
                  <c:v>2068409</c:v>
                </c:pt>
                <c:pt idx="24">
                  <c:v>2033279</c:v>
                </c:pt>
                <c:pt idx="25">
                  <c:v>2008443</c:v>
                </c:pt>
                <c:pt idx="26">
                  <c:v>1991385</c:v>
                </c:pt>
                <c:pt idx="27">
                  <c:v>1968232</c:v>
                </c:pt>
              </c:numCache>
            </c:numRef>
          </c:val>
          <c:smooth val="0"/>
          <c:extLst>
            <c:ext xmlns:c16="http://schemas.microsoft.com/office/drawing/2014/chart" uri="{C3380CC4-5D6E-409C-BE32-E72D297353CC}">
              <c16:uniqueId val="{00000009-C78C-4DEC-A3E3-26F0F0DA54B7}"/>
            </c:ext>
          </c:extLst>
        </c:ser>
        <c:dLbls>
          <c:showLegendKey val="0"/>
          <c:showVal val="0"/>
          <c:showCatName val="0"/>
          <c:showSerName val="0"/>
          <c:showPercent val="0"/>
          <c:showBubbleSize val="0"/>
        </c:dLbls>
        <c:smooth val="0"/>
        <c:axId val="1380345327"/>
        <c:axId val="1341284943"/>
      </c:lineChart>
      <c:dateAx>
        <c:axId val="1380345327"/>
        <c:scaling>
          <c:orientation val="minMax"/>
        </c:scaling>
        <c:delete val="0"/>
        <c:axPos val="b"/>
        <c:numFmt formatCode="General" sourceLinked="1"/>
        <c:majorTickMark val="none"/>
        <c:minorTickMark val="none"/>
        <c:tickLblPos val="nextTo"/>
        <c:spPr>
          <a:noFill/>
          <a:ln w="19050" cap="flat" cmpd="sng" algn="ctr">
            <a:solidFill>
              <a:schemeClr val="tx1">
                <a:lumMod val="65000"/>
                <a:lumOff val="3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icrosoft JhengHei UI Light" panose="020B0304030504040204" pitchFamily="34" charset="-120"/>
                <a:ea typeface="Microsoft JhengHei UI Light" panose="020B0304030504040204" pitchFamily="34" charset="-120"/>
                <a:cs typeface="+mn-cs"/>
              </a:defRPr>
            </a:pPr>
            <a:endParaRPr lang="de-DE"/>
          </a:p>
        </c:txPr>
        <c:crossAx val="1341284943"/>
        <c:crosses val="autoZero"/>
        <c:auto val="0"/>
        <c:lblOffset val="400"/>
        <c:baseTimeUnit val="days"/>
        <c:majorUnit val="5"/>
        <c:minorUnit val="5"/>
      </c:dateAx>
      <c:valAx>
        <c:axId val="1341284943"/>
        <c:scaling>
          <c:orientation val="minMax"/>
        </c:scaling>
        <c:delete val="0"/>
        <c:axPos val="l"/>
        <c:majorGridlines>
          <c:spPr>
            <a:ln w="9525" cap="flat" cmpd="sng" algn="ctr">
              <a:solidFill>
                <a:schemeClr val="tx1">
                  <a:lumMod val="15000"/>
                  <a:lumOff val="85000"/>
                  <a:alpha val="50000"/>
                </a:schemeClr>
              </a:solidFill>
              <a:round/>
            </a:ln>
            <a:effectLst/>
          </c:spPr>
        </c:majorGridlines>
        <c:numFmt formatCode="General" sourceLinked="1"/>
        <c:majorTickMark val="none"/>
        <c:minorTickMark val="none"/>
        <c:tickLblPos val="nextTo"/>
        <c:spPr>
          <a:noFill/>
          <a:ln w="19050">
            <a:solidFill>
              <a:schemeClr val="tx1">
                <a:lumMod val="65000"/>
                <a:lumOff val="35000"/>
              </a:schemeClr>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icrosoft JhengHei UI Light" panose="020B0304030504040204" pitchFamily="34" charset="-120"/>
                <a:ea typeface="Microsoft JhengHei UI Light" panose="020B0304030504040204" pitchFamily="34" charset="-120"/>
                <a:cs typeface="+mn-cs"/>
              </a:defRPr>
            </a:pPr>
            <a:endParaRPr lang="de-DE"/>
          </a:p>
        </c:txPr>
        <c:crossAx val="1380345327"/>
        <c:crossesAt val="1"/>
        <c:crossBetween val="between"/>
        <c:dispUnits>
          <c:builtInUnit val="million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icrosoft JhengHei UI Light" panose="020B0304030504040204" pitchFamily="34" charset="-120"/>
          <a:ea typeface="Microsoft JhengHei UI Light" panose="020B0304030504040204" pitchFamily="34" charset="-120"/>
        </a:defRPr>
      </a:pPr>
      <a:endParaRPr lang="de-DE"/>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E3CC217A-F9D7-47C3-B542-AAA915BA41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6E7CD6EC-38D3-4F9F-824F-27FD60C73D3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0980D6-5DF0-463D-BFB7-BC7EA5530348}" type="datetimeFigureOut">
              <a:rPr lang="de-DE" smtClean="0"/>
              <a:t>17.04.2024</a:t>
            </a:fld>
            <a:endParaRPr lang="de-DE"/>
          </a:p>
        </p:txBody>
      </p:sp>
      <p:sp>
        <p:nvSpPr>
          <p:cNvPr id="4" name="Fußzeilenplatzhalter 3">
            <a:extLst>
              <a:ext uri="{FF2B5EF4-FFF2-40B4-BE49-F238E27FC236}">
                <a16:creationId xmlns:a16="http://schemas.microsoft.com/office/drawing/2014/main" id="{2D3B72A2-2A97-46A2-B0E6-3DFA689BB9E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7F749A1E-B8C3-415F-AC4C-200E5AD788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D9C69D-BBB7-4804-A517-DD8710202B55}" type="slidenum">
              <a:rPr lang="de-DE" smtClean="0"/>
              <a:t>‹Nr.›</a:t>
            </a:fld>
            <a:endParaRPr lang="de-DE"/>
          </a:p>
        </p:txBody>
      </p:sp>
    </p:spTree>
    <p:extLst>
      <p:ext uri="{BB962C8B-B14F-4D97-AF65-F5344CB8AC3E}">
        <p14:creationId xmlns:p14="http://schemas.microsoft.com/office/powerpoint/2010/main" val="35155849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535C94-B646-4D4D-A5E3-882C7E78FF5D}" type="datetimeFigureOut">
              <a:rPr lang="de-DE" smtClean="0"/>
              <a:t>17.04.2024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28433A-3D12-444A-8A1F-2969B3EF30AF}" type="slidenum">
              <a:rPr lang="de-DE" smtClean="0"/>
              <a:t>‹Nr.›</a:t>
            </a:fld>
            <a:endParaRPr lang="de-DE"/>
          </a:p>
        </p:txBody>
      </p:sp>
    </p:spTree>
    <p:extLst>
      <p:ext uri="{BB962C8B-B14F-4D97-AF65-F5344CB8AC3E}">
        <p14:creationId xmlns:p14="http://schemas.microsoft.com/office/powerpoint/2010/main" val="3150615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pulse.ng/news/local/why-a-dam-in-cameroon-causes-devastating-floods-in-nigeria-every-year/py1twye"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venturesafrica.com/lagdo-dam-how-nigerians-are-paying-for-the-irresponsibilities-of-past-governments/"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Thank</a:t>
            </a:r>
            <a:r>
              <a:rPr lang="de-DE" dirty="0"/>
              <a:t> </a:t>
            </a:r>
            <a:r>
              <a:rPr lang="de-DE" dirty="0" err="1"/>
              <a:t>you</a:t>
            </a:r>
            <a:r>
              <a:rPr lang="de-DE" dirty="0"/>
              <a:t> </a:t>
            </a:r>
            <a:r>
              <a:rPr lang="de-DE" dirty="0" err="1"/>
              <a:t>for</a:t>
            </a:r>
            <a:r>
              <a:rPr lang="de-DE" dirty="0"/>
              <a:t> </a:t>
            </a:r>
            <a:r>
              <a:rPr lang="de-DE" dirty="0" err="1"/>
              <a:t>the</a:t>
            </a:r>
            <a:r>
              <a:rPr lang="de-DE" dirty="0"/>
              <a:t> </a:t>
            </a:r>
            <a:r>
              <a:rPr lang="de-DE" dirty="0" err="1"/>
              <a:t>introduction</a:t>
            </a:r>
            <a:endParaRPr lang="de-DE" dirty="0"/>
          </a:p>
          <a:p>
            <a:endParaRPr lang="de-DE" dirty="0"/>
          </a:p>
          <a:p>
            <a:r>
              <a:rPr lang="de-DE" dirty="0" err="1"/>
              <a:t>Let</a:t>
            </a:r>
            <a:r>
              <a:rPr lang="de-DE" dirty="0"/>
              <a:t> </a:t>
            </a:r>
            <a:r>
              <a:rPr lang="de-DE" dirty="0" err="1"/>
              <a:t>me</a:t>
            </a:r>
            <a:r>
              <a:rPr lang="de-DE" dirty="0"/>
              <a:t> </a:t>
            </a:r>
            <a:r>
              <a:rPr lang="de-DE" dirty="0" err="1"/>
              <a:t>give</a:t>
            </a:r>
            <a:r>
              <a:rPr lang="de-DE" dirty="0"/>
              <a:t> </a:t>
            </a:r>
            <a:r>
              <a:rPr lang="de-DE" dirty="0" err="1"/>
              <a:t>you</a:t>
            </a:r>
            <a:r>
              <a:rPr lang="de-DE" dirty="0"/>
              <a:t> a </a:t>
            </a:r>
            <a:r>
              <a:rPr lang="de-DE" dirty="0" err="1"/>
              <a:t>small</a:t>
            </a:r>
            <a:r>
              <a:rPr lang="de-DE" dirty="0"/>
              <a:t> </a:t>
            </a:r>
            <a:r>
              <a:rPr lang="de-DE" dirty="0" err="1"/>
              <a:t>peek</a:t>
            </a:r>
            <a:r>
              <a:rPr lang="de-DE" dirty="0"/>
              <a:t> </a:t>
            </a:r>
            <a:r>
              <a:rPr lang="de-DE" dirty="0" err="1"/>
              <a:t>into</a:t>
            </a:r>
            <a:r>
              <a:rPr lang="de-DE" dirty="0"/>
              <a:t> </a:t>
            </a:r>
            <a:r>
              <a:rPr lang="de-DE" dirty="0" err="1"/>
              <a:t>trends</a:t>
            </a:r>
            <a:r>
              <a:rPr lang="de-DE" dirty="0"/>
              <a:t>, </a:t>
            </a:r>
            <a:r>
              <a:rPr lang="de-DE" dirty="0" err="1"/>
              <a:t>patterns</a:t>
            </a:r>
            <a:r>
              <a:rPr lang="de-DE" dirty="0"/>
              <a:t>, and </a:t>
            </a:r>
            <a:r>
              <a:rPr lang="de-DE" dirty="0" err="1"/>
              <a:t>drivers</a:t>
            </a:r>
            <a:r>
              <a:rPr lang="de-DE" dirty="0"/>
              <a:t> </a:t>
            </a:r>
            <a:r>
              <a:rPr lang="de-DE" dirty="0" err="1"/>
              <a:t>of</a:t>
            </a:r>
            <a:r>
              <a:rPr lang="de-DE" dirty="0"/>
              <a:t> African Surface </a:t>
            </a:r>
            <a:r>
              <a:rPr lang="de-DE" dirty="0" err="1"/>
              <a:t>Water</a:t>
            </a:r>
            <a:r>
              <a:rPr lang="de-DE" dirty="0"/>
              <a:t> Dynamics. </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As </a:t>
            </a:r>
            <a:r>
              <a:rPr lang="de-DE" dirty="0" err="1"/>
              <a:t>you</a:t>
            </a:r>
            <a:r>
              <a:rPr lang="de-DE" dirty="0"/>
              <a:t> </a:t>
            </a:r>
            <a:r>
              <a:rPr lang="de-DE" dirty="0" err="1"/>
              <a:t>know</a:t>
            </a:r>
            <a:r>
              <a:rPr lang="de-DE" dirty="0"/>
              <a:t>, </a:t>
            </a:r>
            <a:r>
              <a:rPr lang="de-DE" dirty="0" err="1"/>
              <a:t>Africa</a:t>
            </a:r>
            <a:r>
              <a:rPr lang="de-DE" dirty="0"/>
              <a:t> </a:t>
            </a:r>
            <a:r>
              <a:rPr lang="de-DE" dirty="0" err="1"/>
              <a:t>is</a:t>
            </a:r>
            <a:r>
              <a:rPr lang="de-DE" dirty="0"/>
              <a:t> </a:t>
            </a:r>
            <a:r>
              <a:rPr lang="de-DE" dirty="0" err="1"/>
              <a:t>facing</a:t>
            </a:r>
            <a:r>
              <a:rPr lang="de-DE" dirty="0"/>
              <a:t> a </a:t>
            </a:r>
            <a:r>
              <a:rPr lang="de-DE" dirty="0" err="1"/>
              <a:t>set</a:t>
            </a:r>
            <a:r>
              <a:rPr lang="de-DE" dirty="0"/>
              <a:t> </a:t>
            </a:r>
            <a:r>
              <a:rPr lang="de-DE" dirty="0" err="1"/>
              <a:t>of</a:t>
            </a:r>
            <a:r>
              <a:rPr lang="de-DE" dirty="0"/>
              <a:t> </a:t>
            </a:r>
            <a:r>
              <a:rPr lang="de-DE" dirty="0" err="1"/>
              <a:t>escalating</a:t>
            </a:r>
            <a:r>
              <a:rPr lang="de-DE" dirty="0"/>
              <a:t> </a:t>
            </a:r>
            <a:r>
              <a:rPr lang="de-DE" dirty="0" err="1"/>
              <a:t>challenges</a:t>
            </a:r>
            <a:r>
              <a:rPr lang="de-DE" dirty="0"/>
              <a:t>. Both in </a:t>
            </a:r>
            <a:r>
              <a:rPr lang="de-DE" dirty="0" err="1"/>
              <a:t>the</a:t>
            </a:r>
            <a:r>
              <a:rPr lang="de-DE" dirty="0"/>
              <a:t> form </a:t>
            </a:r>
            <a:r>
              <a:rPr lang="de-DE" dirty="0" err="1"/>
              <a:t>of</a:t>
            </a:r>
            <a:r>
              <a:rPr lang="de-DE" dirty="0"/>
              <a:t> </a:t>
            </a:r>
            <a:r>
              <a:rPr lang="de-DE" dirty="0" err="1"/>
              <a:t>changing</a:t>
            </a:r>
            <a:r>
              <a:rPr lang="de-DE" dirty="0"/>
              <a:t> </a:t>
            </a:r>
            <a:r>
              <a:rPr lang="de-DE" dirty="0" err="1"/>
              <a:t>resource</a:t>
            </a:r>
            <a:r>
              <a:rPr lang="de-DE" dirty="0"/>
              <a:t> </a:t>
            </a:r>
            <a:r>
              <a:rPr lang="de-DE" dirty="0" err="1"/>
              <a:t>availability</a:t>
            </a:r>
            <a:r>
              <a:rPr lang="de-DE" dirty="0"/>
              <a:t> due </a:t>
            </a:r>
            <a:r>
              <a:rPr lang="de-DE" dirty="0" err="1"/>
              <a:t>to</a:t>
            </a:r>
            <a:r>
              <a:rPr lang="de-DE" dirty="0"/>
              <a:t> </a:t>
            </a:r>
            <a:r>
              <a:rPr lang="de-DE" dirty="0" err="1"/>
              <a:t>climate</a:t>
            </a:r>
            <a:r>
              <a:rPr lang="de-DE" dirty="0"/>
              <a:t> </a:t>
            </a:r>
            <a:r>
              <a:rPr lang="de-DE" dirty="0" err="1"/>
              <a:t>change</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And a rapid </a:t>
            </a:r>
            <a:r>
              <a:rPr lang="de-DE" dirty="0" err="1"/>
              <a:t>increase</a:t>
            </a:r>
            <a:r>
              <a:rPr lang="de-DE" dirty="0"/>
              <a:t> in </a:t>
            </a:r>
            <a:r>
              <a:rPr lang="de-DE" dirty="0" err="1"/>
              <a:t>population</a:t>
            </a:r>
            <a:r>
              <a:rPr lang="de-DE" dirty="0"/>
              <a:t>, </a:t>
            </a:r>
            <a:r>
              <a:rPr lang="de-DE" dirty="0" err="1"/>
              <a:t>which</a:t>
            </a:r>
            <a:r>
              <a:rPr lang="de-DE" dirty="0"/>
              <a:t> </a:t>
            </a:r>
            <a:r>
              <a:rPr lang="de-DE" dirty="0" err="1"/>
              <a:t>is</a:t>
            </a:r>
            <a:r>
              <a:rPr lang="de-DE" dirty="0"/>
              <a:t> </a:t>
            </a:r>
            <a:r>
              <a:rPr lang="de-DE" dirty="0" err="1"/>
              <a:t>prognosed</a:t>
            </a:r>
            <a:r>
              <a:rPr lang="de-DE" dirty="0"/>
              <a:t> </a:t>
            </a:r>
            <a:r>
              <a:rPr lang="de-DE" dirty="0" err="1"/>
              <a:t>to</a:t>
            </a:r>
            <a:r>
              <a:rPr lang="de-DE" dirty="0"/>
              <a:t> </a:t>
            </a:r>
            <a:r>
              <a:rPr lang="de-DE" dirty="0" err="1"/>
              <a:t>become</a:t>
            </a:r>
            <a:r>
              <a:rPr lang="de-DE" dirty="0"/>
              <a:t> </a:t>
            </a:r>
            <a:r>
              <a:rPr lang="de-DE" dirty="0" err="1"/>
              <a:t>even</a:t>
            </a:r>
            <a:r>
              <a:rPr lang="de-DE" dirty="0"/>
              <a:t> </a:t>
            </a:r>
            <a:r>
              <a:rPr lang="de-DE" dirty="0" err="1"/>
              <a:t>more</a:t>
            </a:r>
            <a:r>
              <a:rPr lang="de-DE" dirty="0"/>
              <a:t> </a:t>
            </a:r>
            <a:r>
              <a:rPr lang="de-DE" dirty="0" err="1"/>
              <a:t>dynamic</a:t>
            </a:r>
            <a:r>
              <a:rPr lang="de-DE" dirty="0"/>
              <a:t> in </a:t>
            </a:r>
            <a:r>
              <a:rPr lang="de-DE" dirty="0" err="1"/>
              <a:t>the</a:t>
            </a:r>
            <a:r>
              <a:rPr lang="de-DE" dirty="0"/>
              <a:t> </a:t>
            </a:r>
            <a:r>
              <a:rPr lang="de-DE" dirty="0" err="1"/>
              <a:t>next</a:t>
            </a:r>
            <a:r>
              <a:rPr lang="de-DE" dirty="0"/>
              <a:t> </a:t>
            </a:r>
            <a:r>
              <a:rPr lang="de-DE" dirty="0" err="1"/>
              <a:t>decade</a:t>
            </a:r>
            <a:r>
              <a:rPr lang="de-DE" dirty="0"/>
              <a:t>.</a:t>
            </a:r>
          </a:p>
          <a:p>
            <a:endParaRPr lang="de-DE" dirty="0"/>
          </a:p>
        </p:txBody>
      </p:sp>
      <p:sp>
        <p:nvSpPr>
          <p:cNvPr id="4" name="Foliennummernplatzhalter 3"/>
          <p:cNvSpPr>
            <a:spLocks noGrp="1"/>
          </p:cNvSpPr>
          <p:nvPr>
            <p:ph type="sldNum" sz="quarter" idx="5"/>
          </p:nvPr>
        </p:nvSpPr>
        <p:spPr/>
        <p:txBody>
          <a:bodyPr/>
          <a:lstStyle/>
          <a:p>
            <a:fld id="{4C28433A-3D12-444A-8A1F-2969B3EF30AF}" type="slidenum">
              <a:rPr lang="de-DE" smtClean="0"/>
              <a:t>1</a:t>
            </a:fld>
            <a:endParaRPr lang="de-DE"/>
          </a:p>
        </p:txBody>
      </p:sp>
    </p:spTree>
    <p:extLst>
      <p:ext uri="{BB962C8B-B14F-4D97-AF65-F5344CB8AC3E}">
        <p14:creationId xmlns:p14="http://schemas.microsoft.com/office/powerpoint/2010/main" val="4149216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98D939D-F5F5-49A3-928A-2BB40287E7F3}" type="slidenum">
              <a:rPr lang="en-US" smtClean="0"/>
              <a:t>11</a:t>
            </a:fld>
            <a:endParaRPr lang="en-US"/>
          </a:p>
        </p:txBody>
      </p:sp>
    </p:spTree>
    <p:extLst>
      <p:ext uri="{BB962C8B-B14F-4D97-AF65-F5344CB8AC3E}">
        <p14:creationId xmlns:p14="http://schemas.microsoft.com/office/powerpoint/2010/main" val="3550627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98D939D-F5F5-49A3-928A-2BB40287E7F3}" type="slidenum">
              <a:rPr lang="en-US" smtClean="0"/>
              <a:t>12</a:t>
            </a:fld>
            <a:endParaRPr lang="en-US"/>
          </a:p>
        </p:txBody>
      </p:sp>
    </p:spTree>
    <p:extLst>
      <p:ext uri="{BB962C8B-B14F-4D97-AF65-F5344CB8AC3E}">
        <p14:creationId xmlns:p14="http://schemas.microsoft.com/office/powerpoint/2010/main" val="3345668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C28433A-3D12-444A-8A1F-2969B3EF30AF}" type="slidenum">
              <a:rPr lang="de-DE" smtClean="0"/>
              <a:t>13</a:t>
            </a:fld>
            <a:endParaRPr lang="de-DE"/>
          </a:p>
        </p:txBody>
      </p:sp>
    </p:spTree>
    <p:extLst>
      <p:ext uri="{BB962C8B-B14F-4D97-AF65-F5344CB8AC3E}">
        <p14:creationId xmlns:p14="http://schemas.microsoft.com/office/powerpoint/2010/main" val="2726233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98D939D-F5F5-49A3-928A-2BB40287E7F3}" type="slidenum">
              <a:rPr lang="en-US" smtClean="0"/>
              <a:t>14</a:t>
            </a:fld>
            <a:endParaRPr lang="en-US"/>
          </a:p>
        </p:txBody>
      </p:sp>
    </p:spTree>
    <p:extLst>
      <p:ext uri="{BB962C8B-B14F-4D97-AF65-F5344CB8AC3E}">
        <p14:creationId xmlns:p14="http://schemas.microsoft.com/office/powerpoint/2010/main" val="713207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And we understand that we urgently need effective management and sustainable development if we want to avert major crises.</a:t>
            </a:r>
          </a:p>
          <a:p>
            <a:br>
              <a:rPr lang="en-US" dirty="0"/>
            </a:br>
            <a:r>
              <a:rPr lang="en-US" dirty="0"/>
              <a:t>Such effective management must be based on accurate information however, which is in part still not available.</a:t>
            </a:r>
          </a:p>
          <a:p>
            <a:endParaRPr lang="en-US" dirty="0"/>
          </a:p>
          <a:p>
            <a:r>
              <a:rPr lang="en-US" dirty="0"/>
              <a:t>The questions we tackled in our research are:</a:t>
            </a:r>
          </a:p>
          <a:p>
            <a:pPr marL="171450" indent="-171450">
              <a:buFontTx/>
              <a:buChar char="-"/>
            </a:pPr>
            <a:r>
              <a:rPr lang="en-US" dirty="0"/>
              <a:t>What trends can we identify in African surface water?</a:t>
            </a:r>
          </a:p>
          <a:p>
            <a:pPr marL="171450" indent="-171450">
              <a:buFontTx/>
              <a:buChar char="-"/>
            </a:pPr>
            <a:r>
              <a:rPr lang="en-US" dirty="0"/>
              <a:t>What drives surface water, specifically the major lakes and reservoirs?</a:t>
            </a:r>
          </a:p>
          <a:p>
            <a:pPr marL="171450" indent="-171450">
              <a:buFontTx/>
              <a:buChar char="-"/>
            </a:pPr>
            <a:r>
              <a:rPr lang="en-US" dirty="0"/>
              <a:t>And are there similarities between lakes and their drivers? ...</a:t>
            </a:r>
          </a:p>
        </p:txBody>
      </p:sp>
      <p:sp>
        <p:nvSpPr>
          <p:cNvPr id="4" name="Foliennummernplatzhalter 3"/>
          <p:cNvSpPr>
            <a:spLocks noGrp="1"/>
          </p:cNvSpPr>
          <p:nvPr>
            <p:ph type="sldNum" sz="quarter" idx="5"/>
          </p:nvPr>
        </p:nvSpPr>
        <p:spPr/>
        <p:txBody>
          <a:bodyPr/>
          <a:lstStyle/>
          <a:p>
            <a:fld id="{798D939D-F5F5-49A3-928A-2BB40287E7F3}" type="slidenum">
              <a:rPr lang="en-US" smtClean="0"/>
              <a:t>22</a:t>
            </a:fld>
            <a:endParaRPr lang="en-US"/>
          </a:p>
        </p:txBody>
      </p:sp>
    </p:spTree>
    <p:extLst>
      <p:ext uri="{BB962C8B-B14F-4D97-AF65-F5344CB8AC3E}">
        <p14:creationId xmlns:p14="http://schemas.microsoft.com/office/powerpoint/2010/main" val="3338612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And if so, what can we learn from them?</a:t>
            </a:r>
          </a:p>
        </p:txBody>
      </p:sp>
      <p:sp>
        <p:nvSpPr>
          <p:cNvPr id="4" name="Foliennummernplatzhalter 3"/>
          <p:cNvSpPr>
            <a:spLocks noGrp="1"/>
          </p:cNvSpPr>
          <p:nvPr>
            <p:ph type="sldNum" sz="quarter" idx="5"/>
          </p:nvPr>
        </p:nvSpPr>
        <p:spPr/>
        <p:txBody>
          <a:bodyPr/>
          <a:lstStyle/>
          <a:p>
            <a:fld id="{798D939D-F5F5-49A3-928A-2BB40287E7F3}" type="slidenum">
              <a:rPr lang="en-US" smtClean="0"/>
              <a:t>23</a:t>
            </a:fld>
            <a:endParaRPr lang="en-US"/>
          </a:p>
        </p:txBody>
      </p:sp>
    </p:spTree>
    <p:extLst>
      <p:ext uri="{BB962C8B-B14F-4D97-AF65-F5344CB8AC3E}">
        <p14:creationId xmlns:p14="http://schemas.microsoft.com/office/powerpoint/2010/main" val="459896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798D939D-F5F5-49A3-928A-2BB40287E7F3}" type="slidenum">
              <a:rPr lang="en-US" smtClean="0"/>
              <a:t>24</a:t>
            </a:fld>
            <a:endParaRPr lang="en-US"/>
          </a:p>
        </p:txBody>
      </p:sp>
    </p:spTree>
    <p:extLst>
      <p:ext uri="{BB962C8B-B14F-4D97-AF65-F5344CB8AC3E}">
        <p14:creationId xmlns:p14="http://schemas.microsoft.com/office/powerpoint/2010/main" val="3435659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798D939D-F5F5-49A3-928A-2BB40287E7F3}" type="slidenum">
              <a:rPr lang="en-US" smtClean="0"/>
              <a:t>25</a:t>
            </a:fld>
            <a:endParaRPr lang="en-US"/>
          </a:p>
        </p:txBody>
      </p:sp>
    </p:spTree>
    <p:extLst>
      <p:ext uri="{BB962C8B-B14F-4D97-AF65-F5344CB8AC3E}">
        <p14:creationId xmlns:p14="http://schemas.microsoft.com/office/powerpoint/2010/main" val="1528914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798D939D-F5F5-49A3-928A-2BB40287E7F3}" type="slidenum">
              <a:rPr lang="en-US" smtClean="0"/>
              <a:t>26</a:t>
            </a:fld>
            <a:endParaRPr lang="en-US"/>
          </a:p>
        </p:txBody>
      </p:sp>
    </p:spTree>
    <p:extLst>
      <p:ext uri="{BB962C8B-B14F-4D97-AF65-F5344CB8AC3E}">
        <p14:creationId xmlns:p14="http://schemas.microsoft.com/office/powerpoint/2010/main" val="1752773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798D939D-F5F5-49A3-928A-2BB40287E7F3}" type="slidenum">
              <a:rPr lang="en-US" smtClean="0"/>
              <a:t>27</a:t>
            </a:fld>
            <a:endParaRPr lang="en-US"/>
          </a:p>
        </p:txBody>
      </p:sp>
    </p:spTree>
    <p:extLst>
      <p:ext uri="{BB962C8B-B14F-4D97-AF65-F5344CB8AC3E}">
        <p14:creationId xmlns:p14="http://schemas.microsoft.com/office/powerpoint/2010/main" val="3775766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Combine </a:t>
            </a:r>
            <a:r>
              <a:rPr lang="de-DE" dirty="0" err="1"/>
              <a:t>this</a:t>
            </a:r>
            <a:r>
              <a:rPr lang="de-DE" dirty="0"/>
              <a:t> </a:t>
            </a:r>
            <a:r>
              <a:rPr lang="de-DE" dirty="0" err="1"/>
              <a:t>with</a:t>
            </a:r>
            <a:r>
              <a:rPr lang="de-DE" dirty="0"/>
              <a:t> a lack </a:t>
            </a:r>
            <a:r>
              <a:rPr lang="de-DE" dirty="0" err="1"/>
              <a:t>of</a:t>
            </a:r>
            <a:r>
              <a:rPr lang="de-DE" dirty="0"/>
              <a:t> </a:t>
            </a:r>
            <a:r>
              <a:rPr lang="de-DE" dirty="0" err="1"/>
              <a:t>water</a:t>
            </a:r>
            <a:r>
              <a:rPr lang="de-DE" dirty="0"/>
              <a:t> </a:t>
            </a:r>
            <a:r>
              <a:rPr lang="de-DE" dirty="0" err="1"/>
              <a:t>access</a:t>
            </a:r>
            <a:r>
              <a:rPr lang="de-DE" dirty="0"/>
              <a:t> in large </a:t>
            </a:r>
            <a:r>
              <a:rPr lang="de-DE" dirty="0" err="1"/>
              <a:t>parts</a:t>
            </a:r>
            <a:r>
              <a:rPr lang="de-DE" dirty="0"/>
              <a:t> </a:t>
            </a:r>
            <a:r>
              <a:rPr lang="de-DE" dirty="0" err="1"/>
              <a:t>of</a:t>
            </a:r>
            <a:r>
              <a:rPr lang="de-DE" dirty="0"/>
              <a:t> </a:t>
            </a:r>
            <a:r>
              <a:rPr lang="de-DE" dirty="0" err="1"/>
              <a:t>the</a:t>
            </a:r>
            <a:r>
              <a:rPr lang="de-DE" dirty="0"/>
              <a:t> </a:t>
            </a:r>
            <a:r>
              <a:rPr lang="de-DE" dirty="0" err="1"/>
              <a:t>continent</a:t>
            </a:r>
            <a:r>
              <a:rPr lang="de-DE" dirty="0"/>
              <a:t>. And a strong </a:t>
            </a:r>
            <a:r>
              <a:rPr lang="de-DE" dirty="0" err="1"/>
              <a:t>dependence</a:t>
            </a:r>
            <a:r>
              <a:rPr lang="de-DE" dirty="0"/>
              <a:t> on </a:t>
            </a:r>
            <a:r>
              <a:rPr lang="de-DE" dirty="0" err="1"/>
              <a:t>surface</a:t>
            </a:r>
            <a:r>
              <a:rPr lang="de-DE" dirty="0"/>
              <a:t> </a:t>
            </a:r>
            <a:r>
              <a:rPr lang="de-DE" dirty="0" err="1"/>
              <a:t>water</a:t>
            </a:r>
            <a:r>
              <a:rPr lang="de-DE" dirty="0"/>
              <a:t> </a:t>
            </a:r>
            <a:r>
              <a:rPr lang="de-DE" dirty="0" err="1"/>
              <a:t>access</a:t>
            </a:r>
            <a:r>
              <a:rPr lang="de-DE" dirty="0"/>
              <a:t>, </a:t>
            </a:r>
            <a:r>
              <a:rPr lang="de-DE" dirty="0" err="1"/>
              <a:t>especially</a:t>
            </a:r>
            <a:r>
              <a:rPr lang="de-DE" dirty="0"/>
              <a:t> in </a:t>
            </a:r>
            <a:r>
              <a:rPr lang="de-DE" dirty="0" err="1"/>
              <a:t>the</a:t>
            </a:r>
            <a:r>
              <a:rPr lang="de-DE" dirty="0"/>
              <a:t> </a:t>
            </a:r>
            <a:r>
              <a:rPr lang="de-DE" dirty="0" err="1"/>
              <a:t>poorer</a:t>
            </a:r>
            <a:r>
              <a:rPr lang="de-DE" dirty="0"/>
              <a:t> </a:t>
            </a:r>
            <a:r>
              <a:rPr lang="de-DE" dirty="0" err="1"/>
              <a:t>regions</a:t>
            </a:r>
            <a:r>
              <a:rPr lang="de-DE" dirty="0"/>
              <a:t> …</a:t>
            </a:r>
          </a:p>
        </p:txBody>
      </p:sp>
      <p:sp>
        <p:nvSpPr>
          <p:cNvPr id="4" name="Foliennummernplatzhalter 3"/>
          <p:cNvSpPr>
            <a:spLocks noGrp="1"/>
          </p:cNvSpPr>
          <p:nvPr>
            <p:ph type="sldNum" sz="quarter" idx="5"/>
          </p:nvPr>
        </p:nvSpPr>
        <p:spPr/>
        <p:txBody>
          <a:bodyPr/>
          <a:lstStyle/>
          <a:p>
            <a:fld id="{4C28433A-3D12-444A-8A1F-2969B3EF30AF}" type="slidenum">
              <a:rPr lang="de-DE" smtClean="0"/>
              <a:t>2</a:t>
            </a:fld>
            <a:endParaRPr lang="de-DE"/>
          </a:p>
        </p:txBody>
      </p:sp>
    </p:spTree>
    <p:extLst>
      <p:ext uri="{BB962C8B-B14F-4D97-AF65-F5344CB8AC3E}">
        <p14:creationId xmlns:p14="http://schemas.microsoft.com/office/powerpoint/2010/main" val="2726233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798D939D-F5F5-49A3-928A-2BB40287E7F3}" type="slidenum">
              <a:rPr lang="en-US" smtClean="0"/>
              <a:t>28</a:t>
            </a:fld>
            <a:endParaRPr lang="en-US"/>
          </a:p>
        </p:txBody>
      </p:sp>
    </p:spTree>
    <p:extLst>
      <p:ext uri="{BB962C8B-B14F-4D97-AF65-F5344CB8AC3E}">
        <p14:creationId xmlns:p14="http://schemas.microsoft.com/office/powerpoint/2010/main" val="319081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798D939D-F5F5-49A3-928A-2BB40287E7F3}" type="slidenum">
              <a:rPr lang="en-US" smtClean="0"/>
              <a:t>29</a:t>
            </a:fld>
            <a:endParaRPr lang="en-US"/>
          </a:p>
        </p:txBody>
      </p:sp>
    </p:spTree>
    <p:extLst>
      <p:ext uri="{BB962C8B-B14F-4D97-AF65-F5344CB8AC3E}">
        <p14:creationId xmlns:p14="http://schemas.microsoft.com/office/powerpoint/2010/main" val="2769383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798D939D-F5F5-49A3-928A-2BB40287E7F3}" type="slidenum">
              <a:rPr lang="en-US" smtClean="0"/>
              <a:t>30</a:t>
            </a:fld>
            <a:endParaRPr lang="en-US"/>
          </a:p>
        </p:txBody>
      </p:sp>
    </p:spTree>
    <p:extLst>
      <p:ext uri="{BB962C8B-B14F-4D97-AF65-F5344CB8AC3E}">
        <p14:creationId xmlns:p14="http://schemas.microsoft.com/office/powerpoint/2010/main" val="482046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798D939D-F5F5-49A3-928A-2BB40287E7F3}" type="slidenum">
              <a:rPr lang="en-US" smtClean="0"/>
              <a:t>31</a:t>
            </a:fld>
            <a:endParaRPr lang="en-US"/>
          </a:p>
        </p:txBody>
      </p:sp>
    </p:spTree>
    <p:extLst>
      <p:ext uri="{BB962C8B-B14F-4D97-AF65-F5344CB8AC3E}">
        <p14:creationId xmlns:p14="http://schemas.microsoft.com/office/powerpoint/2010/main" val="374319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798D939D-F5F5-49A3-928A-2BB40287E7F3}" type="slidenum">
              <a:rPr lang="en-US" smtClean="0"/>
              <a:t>32</a:t>
            </a:fld>
            <a:endParaRPr lang="en-US"/>
          </a:p>
        </p:txBody>
      </p:sp>
    </p:spTree>
    <p:extLst>
      <p:ext uri="{BB962C8B-B14F-4D97-AF65-F5344CB8AC3E}">
        <p14:creationId xmlns:p14="http://schemas.microsoft.com/office/powerpoint/2010/main" val="40534535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798D939D-F5F5-49A3-928A-2BB40287E7F3}" type="slidenum">
              <a:rPr lang="en-US" smtClean="0"/>
              <a:t>33</a:t>
            </a:fld>
            <a:endParaRPr lang="en-US"/>
          </a:p>
        </p:txBody>
      </p:sp>
    </p:spTree>
    <p:extLst>
      <p:ext uri="{BB962C8B-B14F-4D97-AF65-F5344CB8AC3E}">
        <p14:creationId xmlns:p14="http://schemas.microsoft.com/office/powerpoint/2010/main" val="2374552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798D939D-F5F5-49A3-928A-2BB40287E7F3}" type="slidenum">
              <a:rPr lang="en-US" smtClean="0"/>
              <a:t>34</a:t>
            </a:fld>
            <a:endParaRPr lang="en-US"/>
          </a:p>
        </p:txBody>
      </p:sp>
    </p:spTree>
    <p:extLst>
      <p:ext uri="{BB962C8B-B14F-4D97-AF65-F5344CB8AC3E}">
        <p14:creationId xmlns:p14="http://schemas.microsoft.com/office/powerpoint/2010/main" val="4247272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Interesting</a:t>
            </a:r>
            <a:r>
              <a:rPr lang="de-DE" dirty="0"/>
              <a:t> </a:t>
            </a:r>
            <a:r>
              <a:rPr lang="de-DE" dirty="0" err="1"/>
              <a:t>newspaper</a:t>
            </a:r>
            <a:r>
              <a:rPr lang="de-DE" dirty="0"/>
              <a:t> </a:t>
            </a:r>
            <a:r>
              <a:rPr lang="de-DE" dirty="0" err="1"/>
              <a:t>articles</a:t>
            </a:r>
            <a:r>
              <a:rPr lang="de-DE" dirty="0"/>
              <a:t> on Lac </a:t>
            </a:r>
            <a:r>
              <a:rPr lang="de-DE" dirty="0" err="1"/>
              <a:t>Lagdo</a:t>
            </a:r>
            <a:r>
              <a:rPr lang="de-DE" dirty="0"/>
              <a:t>:</a:t>
            </a:r>
            <a:br>
              <a:rPr lang="de-DE" dirty="0"/>
            </a:br>
            <a:br>
              <a:rPr lang="de-DE" dirty="0"/>
            </a:br>
            <a:r>
              <a:rPr lang="en-US" dirty="0">
                <a:hlinkClick r:id="rId3"/>
              </a:rPr>
              <a:t>Why a dam in Cameroon causes devastating floods in Nigeria every year | Pulse Nigeria</a:t>
            </a:r>
            <a:br>
              <a:rPr lang="en-US" dirty="0"/>
            </a:br>
            <a:r>
              <a:rPr lang="en-US" dirty="0" err="1">
                <a:hlinkClick r:id="rId4"/>
              </a:rPr>
              <a:t>Lagdo</a:t>
            </a:r>
            <a:r>
              <a:rPr lang="en-US" dirty="0">
                <a:hlinkClick r:id="rId4"/>
              </a:rPr>
              <a:t> Dam: How Nigerians are paying for the </a:t>
            </a:r>
            <a:r>
              <a:rPr lang="en-US" dirty="0" err="1">
                <a:hlinkClick r:id="rId4"/>
              </a:rPr>
              <a:t>irresponsibilities</a:t>
            </a:r>
            <a:r>
              <a:rPr lang="en-US" dirty="0">
                <a:hlinkClick r:id="rId4"/>
              </a:rPr>
              <a:t> of past governments - Ventures Africa</a:t>
            </a:r>
            <a:endParaRPr lang="de-DE" dirty="0"/>
          </a:p>
        </p:txBody>
      </p:sp>
      <p:sp>
        <p:nvSpPr>
          <p:cNvPr id="4" name="Foliennummernplatzhalter 3"/>
          <p:cNvSpPr>
            <a:spLocks noGrp="1"/>
          </p:cNvSpPr>
          <p:nvPr>
            <p:ph type="sldNum" sz="quarter" idx="5"/>
          </p:nvPr>
        </p:nvSpPr>
        <p:spPr/>
        <p:txBody>
          <a:bodyPr/>
          <a:lstStyle/>
          <a:p>
            <a:fld id="{4C28433A-3D12-444A-8A1F-2969B3EF30AF}" type="slidenum">
              <a:rPr lang="de-DE" smtClean="0"/>
              <a:t>37</a:t>
            </a:fld>
            <a:endParaRPr lang="de-DE"/>
          </a:p>
        </p:txBody>
      </p:sp>
    </p:spTree>
    <p:extLst>
      <p:ext uri="{BB962C8B-B14F-4D97-AF65-F5344CB8AC3E}">
        <p14:creationId xmlns:p14="http://schemas.microsoft.com/office/powerpoint/2010/main" val="11420840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We leverage daily time series for the timeframe of 2003 to 2020 …</a:t>
            </a:r>
          </a:p>
        </p:txBody>
      </p:sp>
      <p:sp>
        <p:nvSpPr>
          <p:cNvPr id="4" name="Foliennummernplatzhalter 3"/>
          <p:cNvSpPr>
            <a:spLocks noGrp="1"/>
          </p:cNvSpPr>
          <p:nvPr>
            <p:ph type="sldNum" sz="quarter" idx="5"/>
          </p:nvPr>
        </p:nvSpPr>
        <p:spPr/>
        <p:txBody>
          <a:bodyPr/>
          <a:lstStyle/>
          <a:p>
            <a:fld id="{798D939D-F5F5-49A3-928A-2BB40287E7F3}" type="slidenum">
              <a:rPr lang="en-US" smtClean="0"/>
              <a:t>39</a:t>
            </a:fld>
            <a:endParaRPr lang="en-US"/>
          </a:p>
        </p:txBody>
      </p:sp>
    </p:spTree>
    <p:extLst>
      <p:ext uri="{BB962C8B-B14F-4D97-AF65-F5344CB8AC3E}">
        <p14:creationId xmlns:p14="http://schemas.microsoft.com/office/powerpoint/2010/main" val="3032569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798D939D-F5F5-49A3-928A-2BB40287E7F3}" type="slidenum">
              <a:rPr lang="en-US" smtClean="0"/>
              <a:t>40</a:t>
            </a:fld>
            <a:endParaRPr lang="en-US"/>
          </a:p>
        </p:txBody>
      </p:sp>
    </p:spTree>
    <p:extLst>
      <p:ext uri="{BB962C8B-B14F-4D97-AF65-F5344CB8AC3E}">
        <p14:creationId xmlns:p14="http://schemas.microsoft.com/office/powerpoint/2010/main" val="1262811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And we understand that we urgently need effective water resource management and sustainable development if we want to avert major crises.</a:t>
            </a:r>
          </a:p>
          <a:p>
            <a:br>
              <a:rPr lang="en-US" dirty="0"/>
            </a:br>
            <a:r>
              <a:rPr lang="en-US" dirty="0"/>
              <a:t>Such effective management must be based on accurate information however, which is in part still not available.</a:t>
            </a:r>
          </a:p>
          <a:p>
            <a:endParaRPr lang="en-US" dirty="0"/>
          </a:p>
          <a:p>
            <a:r>
              <a:rPr lang="en-US" dirty="0"/>
              <a:t>The questions we tackled in our research are:</a:t>
            </a:r>
          </a:p>
          <a:p>
            <a:pPr marL="171450" indent="-171450">
              <a:buFontTx/>
              <a:buChar char="-"/>
            </a:pPr>
            <a:r>
              <a:rPr lang="en-US" dirty="0"/>
              <a:t>What trends can we identify in African surface water?</a:t>
            </a:r>
          </a:p>
          <a:p>
            <a:pPr marL="171450" indent="-171450">
              <a:buFontTx/>
              <a:buChar char="-"/>
            </a:pPr>
            <a:r>
              <a:rPr lang="en-US" dirty="0"/>
              <a:t>What drives surface water, specifically the major lakes and reservoirs?</a:t>
            </a:r>
          </a:p>
          <a:p>
            <a:pPr marL="171450" indent="-171450">
              <a:buFontTx/>
              <a:buChar char="-"/>
            </a:pPr>
            <a:r>
              <a:rPr lang="en-US" dirty="0"/>
              <a:t>And are there similarities between lakes and their drivers? ...</a:t>
            </a:r>
          </a:p>
          <a:p>
            <a:endParaRPr lang="en-US" dirty="0"/>
          </a:p>
          <a:p>
            <a:r>
              <a:rPr lang="en-US" dirty="0"/>
              <a:t>If so, what can we learn from them?</a:t>
            </a:r>
          </a:p>
        </p:txBody>
      </p:sp>
      <p:sp>
        <p:nvSpPr>
          <p:cNvPr id="4" name="Foliennummernplatzhalter 3"/>
          <p:cNvSpPr>
            <a:spLocks noGrp="1"/>
          </p:cNvSpPr>
          <p:nvPr>
            <p:ph type="sldNum" sz="quarter" idx="5"/>
          </p:nvPr>
        </p:nvSpPr>
        <p:spPr/>
        <p:txBody>
          <a:bodyPr/>
          <a:lstStyle/>
          <a:p>
            <a:fld id="{798D939D-F5F5-49A3-928A-2BB40287E7F3}" type="slidenum">
              <a:rPr lang="en-US" smtClean="0"/>
              <a:t>3</a:t>
            </a:fld>
            <a:endParaRPr lang="en-US"/>
          </a:p>
        </p:txBody>
      </p:sp>
    </p:spTree>
    <p:extLst>
      <p:ext uri="{BB962C8B-B14F-4D97-AF65-F5344CB8AC3E}">
        <p14:creationId xmlns:p14="http://schemas.microsoft.com/office/powerpoint/2010/main" val="4598966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798D939D-F5F5-49A3-928A-2BB40287E7F3}" type="slidenum">
              <a:rPr lang="en-US" smtClean="0"/>
              <a:t>41</a:t>
            </a:fld>
            <a:endParaRPr lang="en-US"/>
          </a:p>
        </p:txBody>
      </p:sp>
    </p:spTree>
    <p:extLst>
      <p:ext uri="{BB962C8B-B14F-4D97-AF65-F5344CB8AC3E}">
        <p14:creationId xmlns:p14="http://schemas.microsoft.com/office/powerpoint/2010/main" val="2596505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798D939D-F5F5-49A3-928A-2BB40287E7F3}" type="slidenum">
              <a:rPr lang="en-US" smtClean="0"/>
              <a:t>42</a:t>
            </a:fld>
            <a:endParaRPr lang="en-US"/>
          </a:p>
        </p:txBody>
      </p:sp>
    </p:spTree>
    <p:extLst>
      <p:ext uri="{BB962C8B-B14F-4D97-AF65-F5344CB8AC3E}">
        <p14:creationId xmlns:p14="http://schemas.microsoft.com/office/powerpoint/2010/main" val="25207918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798D939D-F5F5-49A3-928A-2BB40287E7F3}" type="slidenum">
              <a:rPr lang="en-US" smtClean="0"/>
              <a:t>43</a:t>
            </a:fld>
            <a:endParaRPr lang="en-US"/>
          </a:p>
        </p:txBody>
      </p:sp>
    </p:spTree>
    <p:extLst>
      <p:ext uri="{BB962C8B-B14F-4D97-AF65-F5344CB8AC3E}">
        <p14:creationId xmlns:p14="http://schemas.microsoft.com/office/powerpoint/2010/main" val="4518403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798D939D-F5F5-49A3-928A-2BB40287E7F3}" type="slidenum">
              <a:rPr lang="en-US" smtClean="0"/>
              <a:t>44</a:t>
            </a:fld>
            <a:endParaRPr lang="en-US"/>
          </a:p>
        </p:txBody>
      </p:sp>
    </p:spTree>
    <p:extLst>
      <p:ext uri="{BB962C8B-B14F-4D97-AF65-F5344CB8AC3E}">
        <p14:creationId xmlns:p14="http://schemas.microsoft.com/office/powerpoint/2010/main" val="4518403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798D939D-F5F5-49A3-928A-2BB40287E7F3}" type="slidenum">
              <a:rPr lang="en-US" smtClean="0"/>
              <a:t>46</a:t>
            </a:fld>
            <a:endParaRPr lang="en-US"/>
          </a:p>
        </p:txBody>
      </p:sp>
    </p:spTree>
    <p:extLst>
      <p:ext uri="{BB962C8B-B14F-4D97-AF65-F5344CB8AC3E}">
        <p14:creationId xmlns:p14="http://schemas.microsoft.com/office/powerpoint/2010/main" val="41850213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798D939D-F5F5-49A3-928A-2BB40287E7F3}" type="slidenum">
              <a:rPr lang="en-US" smtClean="0"/>
              <a:t>47</a:t>
            </a:fld>
            <a:endParaRPr lang="en-US"/>
          </a:p>
        </p:txBody>
      </p:sp>
    </p:spTree>
    <p:extLst>
      <p:ext uri="{BB962C8B-B14F-4D97-AF65-F5344CB8AC3E}">
        <p14:creationId xmlns:p14="http://schemas.microsoft.com/office/powerpoint/2010/main" val="38804795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798D939D-F5F5-49A3-928A-2BB40287E7F3}" type="slidenum">
              <a:rPr lang="en-US" smtClean="0"/>
              <a:t>48</a:t>
            </a:fld>
            <a:endParaRPr lang="en-US"/>
          </a:p>
        </p:txBody>
      </p:sp>
    </p:spTree>
    <p:extLst>
      <p:ext uri="{BB962C8B-B14F-4D97-AF65-F5344CB8AC3E}">
        <p14:creationId xmlns:p14="http://schemas.microsoft.com/office/powerpoint/2010/main" val="27759730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798D939D-F5F5-49A3-928A-2BB40287E7F3}" type="slidenum">
              <a:rPr lang="en-US" smtClean="0"/>
              <a:t>49</a:t>
            </a:fld>
            <a:endParaRPr lang="en-US"/>
          </a:p>
        </p:txBody>
      </p:sp>
    </p:spTree>
    <p:extLst>
      <p:ext uri="{BB962C8B-B14F-4D97-AF65-F5344CB8AC3E}">
        <p14:creationId xmlns:p14="http://schemas.microsoft.com/office/powerpoint/2010/main" val="11587086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798D939D-F5F5-49A3-928A-2BB40287E7F3}" type="slidenum">
              <a:rPr lang="en-US" smtClean="0"/>
              <a:t>50</a:t>
            </a:fld>
            <a:endParaRPr lang="en-US"/>
          </a:p>
        </p:txBody>
      </p:sp>
    </p:spTree>
    <p:extLst>
      <p:ext uri="{BB962C8B-B14F-4D97-AF65-F5344CB8AC3E}">
        <p14:creationId xmlns:p14="http://schemas.microsoft.com/office/powerpoint/2010/main" val="29537205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That cover both the surface water extent and potential impacting variables from the atmosphere, biosphere, and hydrosphere domain</a:t>
            </a:r>
          </a:p>
        </p:txBody>
      </p:sp>
      <p:sp>
        <p:nvSpPr>
          <p:cNvPr id="4" name="Foliennummernplatzhalter 3"/>
          <p:cNvSpPr>
            <a:spLocks noGrp="1"/>
          </p:cNvSpPr>
          <p:nvPr>
            <p:ph type="sldNum" sz="quarter" idx="5"/>
          </p:nvPr>
        </p:nvSpPr>
        <p:spPr/>
        <p:txBody>
          <a:bodyPr/>
          <a:lstStyle/>
          <a:p>
            <a:fld id="{798D939D-F5F5-49A3-928A-2BB40287E7F3}" type="slidenum">
              <a:rPr lang="en-US" smtClean="0"/>
              <a:t>52</a:t>
            </a:fld>
            <a:endParaRPr lang="en-US"/>
          </a:p>
        </p:txBody>
      </p:sp>
    </p:spTree>
    <p:extLst>
      <p:ext uri="{BB962C8B-B14F-4D97-AF65-F5344CB8AC3E}">
        <p14:creationId xmlns:p14="http://schemas.microsoft.com/office/powerpoint/2010/main" val="708930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leverage daily time series for the timeframe of 2003 to 2020 …</a:t>
            </a:r>
          </a:p>
          <a:p>
            <a:endParaRPr lang="en-US" dirty="0"/>
          </a:p>
          <a:p>
            <a:r>
              <a:rPr lang="en-US" dirty="0"/>
              <a:t>That cover both the surface water extent and potential impacting variables from the atmosphere, biosphere, and hydrosphere domain</a:t>
            </a:r>
          </a:p>
          <a:p>
            <a:endParaRPr lang="en-US" dirty="0"/>
          </a:p>
          <a:p>
            <a:r>
              <a:rPr lang="en-US" dirty="0"/>
              <a:t>We performed a causal analysis for all major African lakes and reservoirs</a:t>
            </a:r>
          </a:p>
        </p:txBody>
      </p:sp>
      <p:sp>
        <p:nvSpPr>
          <p:cNvPr id="4" name="Foliennummernplatzhalter 3"/>
          <p:cNvSpPr>
            <a:spLocks noGrp="1"/>
          </p:cNvSpPr>
          <p:nvPr>
            <p:ph type="sldNum" sz="quarter" idx="5"/>
          </p:nvPr>
        </p:nvSpPr>
        <p:spPr/>
        <p:txBody>
          <a:bodyPr/>
          <a:lstStyle/>
          <a:p>
            <a:fld id="{798D939D-F5F5-49A3-928A-2BB40287E7F3}" type="slidenum">
              <a:rPr lang="en-US" smtClean="0"/>
              <a:t>4</a:t>
            </a:fld>
            <a:endParaRPr lang="en-US"/>
          </a:p>
        </p:txBody>
      </p:sp>
    </p:spTree>
    <p:extLst>
      <p:ext uri="{BB962C8B-B14F-4D97-AF65-F5344CB8AC3E}">
        <p14:creationId xmlns:p14="http://schemas.microsoft.com/office/powerpoint/2010/main" val="41850213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p:txBody>
      </p:sp>
      <p:sp>
        <p:nvSpPr>
          <p:cNvPr id="4" name="Foliennummernplatzhalter 3"/>
          <p:cNvSpPr>
            <a:spLocks noGrp="1"/>
          </p:cNvSpPr>
          <p:nvPr>
            <p:ph type="sldNum" sz="quarter" idx="10"/>
          </p:nvPr>
        </p:nvSpPr>
        <p:spPr/>
        <p:txBody>
          <a:bodyPr/>
          <a:lstStyle/>
          <a:p>
            <a:fld id="{2DCE7737-4AC3-48A5-B560-1746A3A8E9A1}" type="slidenum">
              <a:rPr lang="de-DE" smtClean="0"/>
              <a:t>54</a:t>
            </a:fld>
            <a:endParaRPr lang="de-DE"/>
          </a:p>
        </p:txBody>
      </p:sp>
    </p:spTree>
    <p:extLst>
      <p:ext uri="{BB962C8B-B14F-4D97-AF65-F5344CB8AC3E}">
        <p14:creationId xmlns:p14="http://schemas.microsoft.com/office/powerpoint/2010/main" val="1940973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p:txBody>
      </p:sp>
      <p:sp>
        <p:nvSpPr>
          <p:cNvPr id="4" name="Foliennummernplatzhalter 3"/>
          <p:cNvSpPr>
            <a:spLocks noGrp="1"/>
          </p:cNvSpPr>
          <p:nvPr>
            <p:ph type="sldNum" sz="quarter" idx="10"/>
          </p:nvPr>
        </p:nvSpPr>
        <p:spPr/>
        <p:txBody>
          <a:bodyPr/>
          <a:lstStyle/>
          <a:p>
            <a:fld id="{2DCE7737-4AC3-48A5-B560-1746A3A8E9A1}" type="slidenum">
              <a:rPr lang="de-DE" smtClean="0"/>
              <a:t>56</a:t>
            </a:fld>
            <a:endParaRPr lang="de-DE"/>
          </a:p>
        </p:txBody>
      </p:sp>
    </p:spTree>
    <p:extLst>
      <p:ext uri="{BB962C8B-B14F-4D97-AF65-F5344CB8AC3E}">
        <p14:creationId xmlns:p14="http://schemas.microsoft.com/office/powerpoint/2010/main" val="30563167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p:txBody>
      </p:sp>
      <p:sp>
        <p:nvSpPr>
          <p:cNvPr id="4" name="Foliennummernplatzhalter 3"/>
          <p:cNvSpPr>
            <a:spLocks noGrp="1"/>
          </p:cNvSpPr>
          <p:nvPr>
            <p:ph type="sldNum" sz="quarter" idx="10"/>
          </p:nvPr>
        </p:nvSpPr>
        <p:spPr/>
        <p:txBody>
          <a:bodyPr/>
          <a:lstStyle/>
          <a:p>
            <a:fld id="{2DCE7737-4AC3-48A5-B560-1746A3A8E9A1}" type="slidenum">
              <a:rPr lang="de-DE" smtClean="0"/>
              <a:t>57</a:t>
            </a:fld>
            <a:endParaRPr lang="de-DE"/>
          </a:p>
        </p:txBody>
      </p:sp>
    </p:spTree>
    <p:extLst>
      <p:ext uri="{BB962C8B-B14F-4D97-AF65-F5344CB8AC3E}">
        <p14:creationId xmlns:p14="http://schemas.microsoft.com/office/powerpoint/2010/main" val="7478098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798D939D-F5F5-49A3-928A-2BB40287E7F3}" type="slidenum">
              <a:rPr lang="en-US" smtClean="0"/>
              <a:t>58</a:t>
            </a:fld>
            <a:endParaRPr lang="en-US"/>
          </a:p>
        </p:txBody>
      </p:sp>
    </p:spTree>
    <p:extLst>
      <p:ext uri="{BB962C8B-B14F-4D97-AF65-F5344CB8AC3E}">
        <p14:creationId xmlns:p14="http://schemas.microsoft.com/office/powerpoint/2010/main" val="37816079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C28433A-3D12-444A-8A1F-2969B3EF30AF}" type="slidenum">
              <a:rPr lang="de-DE" smtClean="0"/>
              <a:t>59</a:t>
            </a:fld>
            <a:endParaRPr lang="de-DE"/>
          </a:p>
        </p:txBody>
      </p:sp>
    </p:spTree>
    <p:extLst>
      <p:ext uri="{BB962C8B-B14F-4D97-AF65-F5344CB8AC3E}">
        <p14:creationId xmlns:p14="http://schemas.microsoft.com/office/powerpoint/2010/main" val="1171506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Our</a:t>
            </a:r>
            <a:r>
              <a:rPr lang="de-DE" dirty="0"/>
              <a:t> </a:t>
            </a:r>
            <a:r>
              <a:rPr lang="de-DE" dirty="0" err="1"/>
              <a:t>findings</a:t>
            </a:r>
            <a:r>
              <a:rPr lang="de-DE" dirty="0"/>
              <a:t> </a:t>
            </a:r>
            <a:r>
              <a:rPr lang="de-DE" dirty="0" err="1"/>
              <a:t>show</a:t>
            </a:r>
            <a:r>
              <a:rPr lang="de-DE" dirty="0"/>
              <a:t> </a:t>
            </a:r>
            <a:r>
              <a:rPr lang="de-DE" dirty="0" err="1"/>
              <a:t>that</a:t>
            </a:r>
            <a:r>
              <a:rPr lang="de-DE" dirty="0"/>
              <a:t>:</a:t>
            </a:r>
          </a:p>
          <a:p>
            <a:r>
              <a:rPr lang="de-DE" dirty="0"/>
              <a:t>Most </a:t>
            </a:r>
            <a:r>
              <a:rPr lang="de-DE" dirty="0" err="1"/>
              <a:t>lakes</a:t>
            </a:r>
            <a:r>
              <a:rPr lang="de-DE" dirty="0"/>
              <a:t> </a:t>
            </a:r>
            <a:r>
              <a:rPr lang="de-DE" dirty="0" err="1"/>
              <a:t>are</a:t>
            </a:r>
            <a:r>
              <a:rPr lang="de-DE" dirty="0"/>
              <a:t> </a:t>
            </a:r>
            <a:r>
              <a:rPr lang="de-DE" dirty="0" err="1"/>
              <a:t>positively</a:t>
            </a:r>
            <a:r>
              <a:rPr lang="de-DE" dirty="0"/>
              <a:t> </a:t>
            </a:r>
            <a:r>
              <a:rPr lang="de-DE" dirty="0" err="1"/>
              <a:t>driven</a:t>
            </a:r>
            <a:r>
              <a:rPr lang="de-DE" dirty="0"/>
              <a:t> </a:t>
            </a:r>
            <a:r>
              <a:rPr lang="de-DE" dirty="0" err="1"/>
              <a:t>by</a:t>
            </a:r>
            <a:r>
              <a:rPr lang="de-DE" dirty="0"/>
              <a:t> </a:t>
            </a:r>
            <a:r>
              <a:rPr lang="de-DE" dirty="0" err="1"/>
              <a:t>atmospheric</a:t>
            </a:r>
            <a:r>
              <a:rPr lang="de-DE" dirty="0"/>
              <a:t> </a:t>
            </a:r>
            <a:r>
              <a:rPr lang="de-DE" dirty="0" err="1"/>
              <a:t>interaction</a:t>
            </a:r>
            <a:r>
              <a:rPr lang="de-DE" dirty="0"/>
              <a:t> (</a:t>
            </a:r>
            <a:r>
              <a:rPr lang="de-DE" dirty="0" err="1"/>
              <a:t>mainly</a:t>
            </a:r>
            <a:r>
              <a:rPr lang="de-DE" dirty="0"/>
              <a:t> </a:t>
            </a:r>
            <a:r>
              <a:rPr lang="de-DE" dirty="0" err="1"/>
              <a:t>precipitation</a:t>
            </a:r>
            <a:r>
              <a:rPr lang="de-DE" dirty="0"/>
              <a:t>)</a:t>
            </a:r>
          </a:p>
          <a:p>
            <a:r>
              <a:rPr lang="de-DE" dirty="0" err="1"/>
              <a:t>There</a:t>
            </a:r>
            <a:r>
              <a:rPr lang="de-DE" dirty="0"/>
              <a:t> </a:t>
            </a:r>
            <a:r>
              <a:rPr lang="de-DE" dirty="0" err="1"/>
              <a:t>is</a:t>
            </a:r>
            <a:r>
              <a:rPr lang="de-DE" dirty="0"/>
              <a:t> also substantial </a:t>
            </a:r>
            <a:r>
              <a:rPr lang="de-DE" dirty="0" err="1"/>
              <a:t>soil</a:t>
            </a:r>
            <a:r>
              <a:rPr lang="de-DE" dirty="0"/>
              <a:t> </a:t>
            </a:r>
            <a:r>
              <a:rPr lang="de-DE" dirty="0" err="1"/>
              <a:t>interaction</a:t>
            </a:r>
            <a:r>
              <a:rPr lang="de-DE" dirty="0"/>
              <a:t>, </a:t>
            </a:r>
            <a:r>
              <a:rPr lang="de-DE" dirty="0" err="1"/>
              <a:t>especially</a:t>
            </a:r>
            <a:r>
              <a:rPr lang="de-DE" dirty="0"/>
              <a:t> </a:t>
            </a:r>
            <a:r>
              <a:rPr lang="de-DE" dirty="0" err="1"/>
              <a:t>with</a:t>
            </a:r>
            <a:r>
              <a:rPr lang="de-DE" dirty="0"/>
              <a:t> </a:t>
            </a:r>
            <a:r>
              <a:rPr lang="de-DE" dirty="0" err="1"/>
              <a:t>the</a:t>
            </a:r>
            <a:r>
              <a:rPr lang="de-DE" dirty="0"/>
              <a:t> African Great Lakes, </a:t>
            </a:r>
            <a:r>
              <a:rPr lang="de-DE" dirty="0" err="1"/>
              <a:t>which</a:t>
            </a:r>
            <a:r>
              <a:rPr lang="de-DE" dirty="0"/>
              <a:t> </a:t>
            </a:r>
            <a:r>
              <a:rPr lang="de-DE" dirty="0" err="1"/>
              <a:t>hints</a:t>
            </a:r>
            <a:r>
              <a:rPr lang="de-DE" dirty="0"/>
              <a:t> </a:t>
            </a:r>
            <a:r>
              <a:rPr lang="de-DE" dirty="0" err="1"/>
              <a:t>towards</a:t>
            </a:r>
            <a:r>
              <a:rPr lang="de-DE" dirty="0"/>
              <a:t> </a:t>
            </a:r>
            <a:r>
              <a:rPr lang="de-DE" dirty="0" err="1"/>
              <a:t>groundwater</a:t>
            </a:r>
            <a:r>
              <a:rPr lang="de-DE" dirty="0"/>
              <a:t> </a:t>
            </a:r>
            <a:r>
              <a:rPr lang="de-DE" dirty="0" err="1"/>
              <a:t>recharge</a:t>
            </a:r>
            <a:endParaRPr lang="de-DE" dirty="0"/>
          </a:p>
        </p:txBody>
      </p:sp>
      <p:sp>
        <p:nvSpPr>
          <p:cNvPr id="4" name="Foliennummernplatzhalter 3"/>
          <p:cNvSpPr>
            <a:spLocks noGrp="1"/>
          </p:cNvSpPr>
          <p:nvPr>
            <p:ph type="sldNum" sz="quarter" idx="5"/>
          </p:nvPr>
        </p:nvSpPr>
        <p:spPr/>
        <p:txBody>
          <a:bodyPr/>
          <a:lstStyle/>
          <a:p>
            <a:fld id="{DF1895BC-06EC-475A-97CA-BF53472F2E03}" type="slidenum">
              <a:rPr lang="de-DE" smtClean="0"/>
              <a:pPr/>
              <a:t>60</a:t>
            </a:fld>
            <a:endParaRPr lang="de-DE" dirty="0"/>
          </a:p>
        </p:txBody>
      </p:sp>
    </p:spTree>
    <p:extLst>
      <p:ext uri="{BB962C8B-B14F-4D97-AF65-F5344CB8AC3E}">
        <p14:creationId xmlns:p14="http://schemas.microsoft.com/office/powerpoint/2010/main" val="20591371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Negative </a:t>
            </a:r>
            <a:r>
              <a:rPr lang="de-DE" dirty="0" err="1"/>
              <a:t>drivers</a:t>
            </a:r>
            <a:r>
              <a:rPr lang="de-DE" dirty="0"/>
              <a:t> </a:t>
            </a:r>
            <a:r>
              <a:rPr lang="de-DE" dirty="0" err="1"/>
              <a:t>are</a:t>
            </a:r>
            <a:r>
              <a:rPr lang="de-DE" dirty="0"/>
              <a:t> </a:t>
            </a:r>
            <a:r>
              <a:rPr lang="de-DE" dirty="0" err="1"/>
              <a:t>often</a:t>
            </a:r>
            <a:r>
              <a:rPr lang="de-DE" dirty="0"/>
              <a:t> a </a:t>
            </a:r>
            <a:r>
              <a:rPr lang="de-DE" dirty="0" err="1"/>
              <a:t>mixture</a:t>
            </a:r>
            <a:r>
              <a:rPr lang="de-DE" dirty="0"/>
              <a:t> </a:t>
            </a:r>
            <a:r>
              <a:rPr lang="de-DE" dirty="0" err="1"/>
              <a:t>of</a:t>
            </a:r>
            <a:r>
              <a:rPr lang="de-DE" dirty="0"/>
              <a:t> </a:t>
            </a:r>
            <a:r>
              <a:rPr lang="de-DE" dirty="0" err="1"/>
              <a:t>evaporation</a:t>
            </a:r>
            <a:r>
              <a:rPr lang="de-DE" dirty="0"/>
              <a:t>, </a:t>
            </a:r>
            <a:r>
              <a:rPr lang="de-DE" dirty="0" err="1"/>
              <a:t>seepage</a:t>
            </a:r>
            <a:r>
              <a:rPr lang="de-DE" dirty="0"/>
              <a:t>, and </a:t>
            </a:r>
            <a:r>
              <a:rPr lang="de-DE" dirty="0" err="1"/>
              <a:t>biosphere</a:t>
            </a:r>
            <a:r>
              <a:rPr lang="de-DE" dirty="0"/>
              <a:t> </a:t>
            </a:r>
            <a:r>
              <a:rPr lang="de-DE" dirty="0" err="1"/>
              <a:t>interaction</a:t>
            </a:r>
            <a:r>
              <a:rPr lang="de-DE" dirty="0"/>
              <a:t>, </a:t>
            </a:r>
            <a:r>
              <a:rPr lang="de-DE" dirty="0" err="1"/>
              <a:t>here</a:t>
            </a:r>
            <a:r>
              <a:rPr lang="de-DE" dirty="0"/>
              <a:t> </a:t>
            </a:r>
            <a:r>
              <a:rPr lang="de-DE" dirty="0" err="1"/>
              <a:t>we</a:t>
            </a:r>
            <a:r>
              <a:rPr lang="de-DE" dirty="0"/>
              <a:t> </a:t>
            </a:r>
            <a:r>
              <a:rPr lang="de-DE" dirty="0" err="1"/>
              <a:t>suspect</a:t>
            </a:r>
            <a:r>
              <a:rPr lang="de-DE" dirty="0"/>
              <a:t> </a:t>
            </a:r>
            <a:r>
              <a:rPr lang="de-DE" dirty="0" err="1"/>
              <a:t>that</a:t>
            </a:r>
            <a:r>
              <a:rPr lang="de-DE" dirty="0"/>
              <a:t> </a:t>
            </a:r>
            <a:r>
              <a:rPr lang="de-DE" dirty="0" err="1"/>
              <a:t>much</a:t>
            </a:r>
            <a:r>
              <a:rPr lang="de-DE" dirty="0"/>
              <a:t> </a:t>
            </a:r>
            <a:r>
              <a:rPr lang="de-DE" dirty="0" err="1"/>
              <a:t>of</a:t>
            </a:r>
            <a:r>
              <a:rPr lang="de-DE" dirty="0"/>
              <a:t> </a:t>
            </a:r>
            <a:r>
              <a:rPr lang="de-DE" dirty="0" err="1"/>
              <a:t>this</a:t>
            </a:r>
            <a:r>
              <a:rPr lang="de-DE" dirty="0"/>
              <a:t> </a:t>
            </a:r>
            <a:r>
              <a:rPr lang="de-DE" dirty="0" err="1"/>
              <a:t>comes</a:t>
            </a:r>
            <a:r>
              <a:rPr lang="de-DE" dirty="0"/>
              <a:t> in </a:t>
            </a:r>
            <a:r>
              <a:rPr lang="de-DE" dirty="0" err="1"/>
              <a:t>the</a:t>
            </a:r>
            <a:r>
              <a:rPr lang="de-DE" dirty="0"/>
              <a:t> form </a:t>
            </a:r>
            <a:r>
              <a:rPr lang="de-DE" dirty="0" err="1"/>
              <a:t>of</a:t>
            </a:r>
            <a:r>
              <a:rPr lang="de-DE" dirty="0"/>
              <a:t> </a:t>
            </a:r>
            <a:r>
              <a:rPr lang="de-DE" dirty="0" err="1"/>
              <a:t>water</a:t>
            </a:r>
            <a:r>
              <a:rPr lang="de-DE" dirty="0"/>
              <a:t> </a:t>
            </a:r>
            <a:r>
              <a:rPr lang="de-DE" dirty="0" err="1"/>
              <a:t>abstraction</a:t>
            </a:r>
            <a:endParaRPr lang="de-DE" dirty="0"/>
          </a:p>
          <a:p>
            <a:endParaRPr lang="de-DE" dirty="0"/>
          </a:p>
        </p:txBody>
      </p:sp>
      <p:sp>
        <p:nvSpPr>
          <p:cNvPr id="4" name="Foliennummernplatzhalter 3"/>
          <p:cNvSpPr>
            <a:spLocks noGrp="1"/>
          </p:cNvSpPr>
          <p:nvPr>
            <p:ph type="sldNum" sz="quarter" idx="5"/>
          </p:nvPr>
        </p:nvSpPr>
        <p:spPr/>
        <p:txBody>
          <a:bodyPr/>
          <a:lstStyle/>
          <a:p>
            <a:fld id="{DF1895BC-06EC-475A-97CA-BF53472F2E03}" type="slidenum">
              <a:rPr lang="de-DE" smtClean="0"/>
              <a:pPr/>
              <a:t>61</a:t>
            </a:fld>
            <a:endParaRPr lang="de-DE" dirty="0"/>
          </a:p>
        </p:txBody>
      </p:sp>
    </p:spTree>
    <p:extLst>
      <p:ext uri="{BB962C8B-B14F-4D97-AF65-F5344CB8AC3E}">
        <p14:creationId xmlns:p14="http://schemas.microsoft.com/office/powerpoint/2010/main" val="39409863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798D939D-F5F5-49A3-928A-2BB40287E7F3}" type="slidenum">
              <a:rPr lang="en-US" smtClean="0"/>
              <a:t>62</a:t>
            </a:fld>
            <a:endParaRPr lang="en-US"/>
          </a:p>
        </p:txBody>
      </p:sp>
    </p:spTree>
    <p:extLst>
      <p:ext uri="{BB962C8B-B14F-4D97-AF65-F5344CB8AC3E}">
        <p14:creationId xmlns:p14="http://schemas.microsoft.com/office/powerpoint/2010/main" val="28680738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C28433A-3D12-444A-8A1F-2969B3EF30AF}" type="slidenum">
              <a:rPr lang="de-DE" smtClean="0"/>
              <a:t>63</a:t>
            </a:fld>
            <a:endParaRPr lang="de-DE"/>
          </a:p>
        </p:txBody>
      </p:sp>
    </p:spTree>
    <p:extLst>
      <p:ext uri="{BB962C8B-B14F-4D97-AF65-F5344CB8AC3E}">
        <p14:creationId xmlns:p14="http://schemas.microsoft.com/office/powerpoint/2010/main" val="2911858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endParaRPr lang="de-DE" dirty="0"/>
          </a:p>
          <a:p>
            <a:r>
              <a:rPr lang="de-DE" dirty="0" err="1"/>
              <a:t>Our</a:t>
            </a:r>
            <a:r>
              <a:rPr lang="de-DE" dirty="0"/>
              <a:t> </a:t>
            </a:r>
            <a:r>
              <a:rPr lang="de-DE" dirty="0" err="1"/>
              <a:t>findings</a:t>
            </a:r>
            <a:r>
              <a:rPr lang="de-DE" dirty="0"/>
              <a:t> </a:t>
            </a:r>
            <a:r>
              <a:rPr lang="de-DE" dirty="0" err="1"/>
              <a:t>show</a:t>
            </a:r>
            <a:r>
              <a:rPr lang="de-DE" dirty="0"/>
              <a:t> </a:t>
            </a:r>
            <a:r>
              <a:rPr lang="de-DE" dirty="0" err="1"/>
              <a:t>that</a:t>
            </a:r>
            <a:r>
              <a:rPr lang="de-DE" dirty="0"/>
              <a:t>:</a:t>
            </a:r>
          </a:p>
          <a:p>
            <a:r>
              <a:rPr lang="de-DE" dirty="0"/>
              <a:t>Most </a:t>
            </a:r>
            <a:r>
              <a:rPr lang="de-DE" dirty="0" err="1"/>
              <a:t>lakes</a:t>
            </a:r>
            <a:r>
              <a:rPr lang="de-DE" dirty="0"/>
              <a:t> </a:t>
            </a:r>
            <a:r>
              <a:rPr lang="de-DE" dirty="0" err="1"/>
              <a:t>are</a:t>
            </a:r>
            <a:r>
              <a:rPr lang="de-DE" dirty="0"/>
              <a:t> </a:t>
            </a:r>
            <a:r>
              <a:rPr lang="de-DE" dirty="0" err="1"/>
              <a:t>positively</a:t>
            </a:r>
            <a:r>
              <a:rPr lang="de-DE" dirty="0"/>
              <a:t> </a:t>
            </a:r>
            <a:r>
              <a:rPr lang="de-DE" dirty="0" err="1"/>
              <a:t>driven</a:t>
            </a:r>
            <a:r>
              <a:rPr lang="de-DE" dirty="0"/>
              <a:t> </a:t>
            </a:r>
            <a:r>
              <a:rPr lang="de-DE" dirty="0" err="1"/>
              <a:t>by</a:t>
            </a:r>
            <a:r>
              <a:rPr lang="de-DE" dirty="0"/>
              <a:t> </a:t>
            </a:r>
            <a:r>
              <a:rPr lang="de-DE" dirty="0" err="1"/>
              <a:t>atmospheric</a:t>
            </a:r>
            <a:r>
              <a:rPr lang="de-DE" dirty="0"/>
              <a:t> </a:t>
            </a:r>
            <a:r>
              <a:rPr lang="de-DE" dirty="0" err="1"/>
              <a:t>interaction</a:t>
            </a:r>
            <a:r>
              <a:rPr lang="de-DE" dirty="0"/>
              <a:t> (</a:t>
            </a:r>
            <a:r>
              <a:rPr lang="de-DE" dirty="0" err="1"/>
              <a:t>mainly</a:t>
            </a:r>
            <a:r>
              <a:rPr lang="de-DE" dirty="0"/>
              <a:t> </a:t>
            </a:r>
            <a:r>
              <a:rPr lang="de-DE" dirty="0" err="1"/>
              <a:t>precipitation</a:t>
            </a:r>
            <a:r>
              <a:rPr lang="de-DE" dirty="0"/>
              <a:t>)</a:t>
            </a:r>
          </a:p>
          <a:p>
            <a:r>
              <a:rPr lang="de-DE" dirty="0" err="1"/>
              <a:t>There</a:t>
            </a:r>
            <a:r>
              <a:rPr lang="de-DE" dirty="0"/>
              <a:t> </a:t>
            </a:r>
            <a:r>
              <a:rPr lang="de-DE" dirty="0" err="1"/>
              <a:t>is</a:t>
            </a:r>
            <a:r>
              <a:rPr lang="de-DE" dirty="0"/>
              <a:t> also substantial </a:t>
            </a:r>
            <a:r>
              <a:rPr lang="de-DE" dirty="0" err="1"/>
              <a:t>soil</a:t>
            </a:r>
            <a:r>
              <a:rPr lang="de-DE" dirty="0"/>
              <a:t> </a:t>
            </a:r>
            <a:r>
              <a:rPr lang="de-DE" dirty="0" err="1"/>
              <a:t>interaction</a:t>
            </a:r>
            <a:r>
              <a:rPr lang="de-DE" dirty="0"/>
              <a:t>, </a:t>
            </a:r>
            <a:r>
              <a:rPr lang="de-DE" dirty="0" err="1"/>
              <a:t>especially</a:t>
            </a:r>
            <a:r>
              <a:rPr lang="de-DE" dirty="0"/>
              <a:t> </a:t>
            </a:r>
            <a:r>
              <a:rPr lang="de-DE" dirty="0" err="1"/>
              <a:t>with</a:t>
            </a:r>
            <a:r>
              <a:rPr lang="de-DE" dirty="0"/>
              <a:t> </a:t>
            </a:r>
            <a:r>
              <a:rPr lang="de-DE" dirty="0" err="1"/>
              <a:t>the</a:t>
            </a:r>
            <a:r>
              <a:rPr lang="de-DE" dirty="0"/>
              <a:t> African Great Lakes, </a:t>
            </a:r>
            <a:r>
              <a:rPr lang="de-DE" dirty="0" err="1"/>
              <a:t>which</a:t>
            </a:r>
            <a:r>
              <a:rPr lang="de-DE" dirty="0"/>
              <a:t> </a:t>
            </a:r>
            <a:r>
              <a:rPr lang="de-DE" dirty="0" err="1"/>
              <a:t>hints</a:t>
            </a:r>
            <a:r>
              <a:rPr lang="de-DE" dirty="0"/>
              <a:t> </a:t>
            </a:r>
            <a:r>
              <a:rPr lang="de-DE" dirty="0" err="1"/>
              <a:t>towards</a:t>
            </a:r>
            <a:r>
              <a:rPr lang="de-DE" dirty="0"/>
              <a:t> </a:t>
            </a:r>
            <a:r>
              <a:rPr lang="de-DE" dirty="0" err="1"/>
              <a:t>groundwater</a:t>
            </a:r>
            <a:r>
              <a:rPr lang="de-DE" dirty="0"/>
              <a:t> </a:t>
            </a:r>
            <a:r>
              <a:rPr lang="de-DE" dirty="0" err="1"/>
              <a:t>recharge</a:t>
            </a:r>
            <a:endParaRPr lang="de-DE" dirty="0"/>
          </a:p>
        </p:txBody>
      </p:sp>
      <p:sp>
        <p:nvSpPr>
          <p:cNvPr id="4" name="Foliennummernplatzhalter 3"/>
          <p:cNvSpPr>
            <a:spLocks noGrp="1"/>
          </p:cNvSpPr>
          <p:nvPr>
            <p:ph type="sldNum" sz="quarter" idx="5"/>
          </p:nvPr>
        </p:nvSpPr>
        <p:spPr/>
        <p:txBody>
          <a:bodyPr/>
          <a:lstStyle/>
          <a:p>
            <a:fld id="{DF1895BC-06EC-475A-97CA-BF53472F2E03}" type="slidenum">
              <a:rPr lang="de-DE" smtClean="0"/>
              <a:pPr/>
              <a:t>5</a:t>
            </a:fld>
            <a:endParaRPr lang="de-DE" dirty="0"/>
          </a:p>
        </p:txBody>
      </p:sp>
    </p:spTree>
    <p:extLst>
      <p:ext uri="{BB962C8B-B14F-4D97-AF65-F5344CB8AC3E}">
        <p14:creationId xmlns:p14="http://schemas.microsoft.com/office/powerpoint/2010/main" val="2059137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Negative </a:t>
            </a:r>
            <a:r>
              <a:rPr lang="de-DE" dirty="0" err="1"/>
              <a:t>drivers</a:t>
            </a:r>
            <a:r>
              <a:rPr lang="de-DE" dirty="0"/>
              <a:t> </a:t>
            </a:r>
            <a:r>
              <a:rPr lang="de-DE" dirty="0" err="1"/>
              <a:t>are</a:t>
            </a:r>
            <a:r>
              <a:rPr lang="de-DE" dirty="0"/>
              <a:t> </a:t>
            </a:r>
            <a:r>
              <a:rPr lang="de-DE" dirty="0" err="1"/>
              <a:t>often</a:t>
            </a:r>
            <a:r>
              <a:rPr lang="de-DE" dirty="0"/>
              <a:t> a </a:t>
            </a:r>
            <a:r>
              <a:rPr lang="de-DE" dirty="0" err="1"/>
              <a:t>mixture</a:t>
            </a:r>
            <a:r>
              <a:rPr lang="de-DE" dirty="0"/>
              <a:t> </a:t>
            </a:r>
            <a:r>
              <a:rPr lang="de-DE" dirty="0" err="1"/>
              <a:t>of</a:t>
            </a:r>
            <a:r>
              <a:rPr lang="de-DE" dirty="0"/>
              <a:t> </a:t>
            </a:r>
            <a:r>
              <a:rPr lang="de-DE" dirty="0" err="1"/>
              <a:t>evaporation</a:t>
            </a:r>
            <a:r>
              <a:rPr lang="de-DE" dirty="0"/>
              <a:t>, </a:t>
            </a:r>
            <a:r>
              <a:rPr lang="de-DE" dirty="0" err="1"/>
              <a:t>seepage</a:t>
            </a:r>
            <a:r>
              <a:rPr lang="de-DE" dirty="0"/>
              <a:t>, and </a:t>
            </a:r>
            <a:r>
              <a:rPr lang="de-DE" dirty="0" err="1"/>
              <a:t>biosphere</a:t>
            </a:r>
            <a:r>
              <a:rPr lang="de-DE" dirty="0"/>
              <a:t> </a:t>
            </a:r>
            <a:r>
              <a:rPr lang="de-DE" dirty="0" err="1"/>
              <a:t>interaction</a:t>
            </a:r>
            <a:r>
              <a:rPr lang="de-DE" dirty="0"/>
              <a:t>, </a:t>
            </a:r>
            <a:r>
              <a:rPr lang="de-DE" dirty="0" err="1"/>
              <a:t>here</a:t>
            </a:r>
            <a:r>
              <a:rPr lang="de-DE" dirty="0"/>
              <a:t> </a:t>
            </a:r>
            <a:r>
              <a:rPr lang="de-DE" dirty="0" err="1"/>
              <a:t>we</a:t>
            </a:r>
            <a:r>
              <a:rPr lang="de-DE" dirty="0"/>
              <a:t> </a:t>
            </a:r>
            <a:r>
              <a:rPr lang="de-DE" dirty="0" err="1"/>
              <a:t>suspect</a:t>
            </a:r>
            <a:r>
              <a:rPr lang="de-DE" dirty="0"/>
              <a:t> </a:t>
            </a:r>
            <a:r>
              <a:rPr lang="de-DE" dirty="0" err="1"/>
              <a:t>that</a:t>
            </a:r>
            <a:r>
              <a:rPr lang="de-DE" dirty="0"/>
              <a:t> </a:t>
            </a:r>
            <a:r>
              <a:rPr lang="de-DE" dirty="0" err="1"/>
              <a:t>much</a:t>
            </a:r>
            <a:r>
              <a:rPr lang="de-DE" dirty="0"/>
              <a:t> </a:t>
            </a:r>
            <a:r>
              <a:rPr lang="de-DE" dirty="0" err="1"/>
              <a:t>of</a:t>
            </a:r>
            <a:r>
              <a:rPr lang="de-DE" dirty="0"/>
              <a:t> </a:t>
            </a:r>
            <a:r>
              <a:rPr lang="de-DE" dirty="0" err="1"/>
              <a:t>this</a:t>
            </a:r>
            <a:r>
              <a:rPr lang="de-DE" dirty="0"/>
              <a:t> </a:t>
            </a:r>
            <a:r>
              <a:rPr lang="de-DE" dirty="0" err="1"/>
              <a:t>comes</a:t>
            </a:r>
            <a:r>
              <a:rPr lang="de-DE" dirty="0"/>
              <a:t> in </a:t>
            </a:r>
            <a:r>
              <a:rPr lang="de-DE" dirty="0" err="1"/>
              <a:t>the</a:t>
            </a:r>
            <a:r>
              <a:rPr lang="de-DE" dirty="0"/>
              <a:t> form </a:t>
            </a:r>
            <a:r>
              <a:rPr lang="de-DE" dirty="0" err="1"/>
              <a:t>of</a:t>
            </a:r>
            <a:r>
              <a:rPr lang="de-DE" dirty="0"/>
              <a:t> </a:t>
            </a:r>
            <a:r>
              <a:rPr lang="de-DE" dirty="0" err="1"/>
              <a:t>water</a:t>
            </a:r>
            <a:r>
              <a:rPr lang="de-DE" dirty="0"/>
              <a:t> </a:t>
            </a:r>
            <a:r>
              <a:rPr lang="de-DE" dirty="0" err="1"/>
              <a:t>abstraction</a:t>
            </a:r>
            <a:endParaRPr lang="de-DE" dirty="0"/>
          </a:p>
          <a:p>
            <a:endParaRPr lang="de-DE" dirty="0"/>
          </a:p>
        </p:txBody>
      </p:sp>
      <p:sp>
        <p:nvSpPr>
          <p:cNvPr id="4" name="Foliennummernplatzhalter 3"/>
          <p:cNvSpPr>
            <a:spLocks noGrp="1"/>
          </p:cNvSpPr>
          <p:nvPr>
            <p:ph type="sldNum" sz="quarter" idx="5"/>
          </p:nvPr>
        </p:nvSpPr>
        <p:spPr/>
        <p:txBody>
          <a:bodyPr/>
          <a:lstStyle/>
          <a:p>
            <a:fld id="{DF1895BC-06EC-475A-97CA-BF53472F2E03}" type="slidenum">
              <a:rPr lang="de-DE" smtClean="0"/>
              <a:pPr/>
              <a:t>6</a:t>
            </a:fld>
            <a:endParaRPr lang="de-DE" dirty="0"/>
          </a:p>
        </p:txBody>
      </p:sp>
    </p:spTree>
    <p:extLst>
      <p:ext uri="{BB962C8B-B14F-4D97-AF65-F5344CB8AC3E}">
        <p14:creationId xmlns:p14="http://schemas.microsoft.com/office/powerpoint/2010/main" val="3940986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If</a:t>
            </a:r>
            <a:r>
              <a:rPr lang="de-DE" dirty="0"/>
              <a:t> I </a:t>
            </a:r>
            <a:r>
              <a:rPr lang="de-DE" dirty="0" err="1"/>
              <a:t>could</a:t>
            </a:r>
            <a:r>
              <a:rPr lang="de-DE" dirty="0"/>
              <a:t> </a:t>
            </a:r>
            <a:r>
              <a:rPr lang="de-DE" dirty="0" err="1"/>
              <a:t>peak</a:t>
            </a:r>
            <a:r>
              <a:rPr lang="de-DE" dirty="0"/>
              <a:t> </a:t>
            </a:r>
            <a:r>
              <a:rPr lang="de-DE" dirty="0" err="1"/>
              <a:t>your</a:t>
            </a:r>
            <a:r>
              <a:rPr lang="de-DE" dirty="0"/>
              <a:t> </a:t>
            </a:r>
            <a:r>
              <a:rPr lang="de-DE" dirty="0" err="1"/>
              <a:t>interest</a:t>
            </a:r>
            <a:r>
              <a:rPr lang="de-DE" dirty="0"/>
              <a:t>, I </a:t>
            </a:r>
            <a:r>
              <a:rPr lang="de-DE" dirty="0" err="1"/>
              <a:t>invite</a:t>
            </a:r>
            <a:r>
              <a:rPr lang="de-DE" dirty="0"/>
              <a:t> </a:t>
            </a:r>
            <a:r>
              <a:rPr lang="de-DE" dirty="0" err="1"/>
              <a:t>you</a:t>
            </a:r>
            <a:r>
              <a:rPr lang="de-DE" dirty="0"/>
              <a:t> </a:t>
            </a:r>
            <a:r>
              <a:rPr lang="de-DE" dirty="0" err="1"/>
              <a:t>to</a:t>
            </a:r>
            <a:r>
              <a:rPr lang="de-DE" dirty="0"/>
              <a:t> </a:t>
            </a:r>
            <a:r>
              <a:rPr lang="de-DE" dirty="0" err="1"/>
              <a:t>come</a:t>
            </a:r>
            <a:r>
              <a:rPr lang="de-DE" dirty="0"/>
              <a:t> find </a:t>
            </a:r>
            <a:r>
              <a:rPr lang="de-DE" dirty="0" err="1"/>
              <a:t>me</a:t>
            </a:r>
            <a:r>
              <a:rPr lang="de-DE" dirty="0"/>
              <a:t> at PICO </a:t>
            </a:r>
            <a:r>
              <a:rPr lang="de-DE" dirty="0" err="1"/>
              <a:t>spot</a:t>
            </a:r>
            <a:r>
              <a:rPr lang="de-DE" dirty="0"/>
              <a:t> 3.6.</a:t>
            </a:r>
            <a:br>
              <a:rPr lang="de-DE" dirty="0"/>
            </a:br>
            <a:r>
              <a:rPr lang="de-DE" dirty="0" err="1"/>
              <a:t>Have</a:t>
            </a:r>
            <a:r>
              <a:rPr lang="de-DE" dirty="0"/>
              <a:t> a </a:t>
            </a:r>
            <a:r>
              <a:rPr lang="de-DE" dirty="0" err="1"/>
              <a:t>great</a:t>
            </a:r>
            <a:r>
              <a:rPr lang="de-DE" dirty="0"/>
              <a:t> </a:t>
            </a:r>
            <a:r>
              <a:rPr lang="de-DE" dirty="0" err="1"/>
              <a:t>day</a:t>
            </a:r>
            <a:r>
              <a:rPr lang="de-DE" dirty="0"/>
              <a:t>, and </a:t>
            </a:r>
            <a:r>
              <a:rPr lang="de-DE" dirty="0" err="1"/>
              <a:t>see</a:t>
            </a:r>
            <a:r>
              <a:rPr lang="de-DE" dirty="0"/>
              <a:t> </a:t>
            </a:r>
            <a:r>
              <a:rPr lang="de-DE" dirty="0" err="1"/>
              <a:t>you</a:t>
            </a:r>
            <a:r>
              <a:rPr lang="de-DE" dirty="0"/>
              <a:t> </a:t>
            </a:r>
            <a:r>
              <a:rPr lang="de-DE" dirty="0" err="1"/>
              <a:t>later</a:t>
            </a:r>
            <a:r>
              <a:rPr lang="de-DE" dirty="0"/>
              <a:t>.</a:t>
            </a:r>
          </a:p>
        </p:txBody>
      </p:sp>
      <p:sp>
        <p:nvSpPr>
          <p:cNvPr id="4" name="Foliennummernplatzhalter 3"/>
          <p:cNvSpPr>
            <a:spLocks noGrp="1"/>
          </p:cNvSpPr>
          <p:nvPr>
            <p:ph type="sldNum" sz="quarter" idx="5"/>
          </p:nvPr>
        </p:nvSpPr>
        <p:spPr/>
        <p:txBody>
          <a:bodyPr/>
          <a:lstStyle/>
          <a:p>
            <a:fld id="{4C28433A-3D12-444A-8A1F-2969B3EF30AF}" type="slidenum">
              <a:rPr lang="de-DE" smtClean="0"/>
              <a:t>7</a:t>
            </a:fld>
            <a:endParaRPr lang="de-DE"/>
          </a:p>
        </p:txBody>
      </p:sp>
    </p:spTree>
    <p:extLst>
      <p:ext uri="{BB962C8B-B14F-4D97-AF65-F5344CB8AC3E}">
        <p14:creationId xmlns:p14="http://schemas.microsoft.com/office/powerpoint/2010/main" val="2911858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C28433A-3D12-444A-8A1F-2969B3EF30AF}" type="slidenum">
              <a:rPr lang="de-DE" smtClean="0"/>
              <a:t>8</a:t>
            </a:fld>
            <a:endParaRPr lang="de-DE"/>
          </a:p>
        </p:txBody>
      </p:sp>
    </p:spTree>
    <p:extLst>
      <p:ext uri="{BB962C8B-B14F-4D97-AF65-F5344CB8AC3E}">
        <p14:creationId xmlns:p14="http://schemas.microsoft.com/office/powerpoint/2010/main" val="1127751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latin typeface="Microsoft YaHei UI Light" panose="020B0502040204020203" pitchFamily="34" charset="-122"/>
              <a:ea typeface="Microsoft YaHei UI Light" panose="020B0502040204020203" pitchFamily="34" charset="-122"/>
            </a:endParaRPr>
          </a:p>
        </p:txBody>
      </p:sp>
      <p:sp>
        <p:nvSpPr>
          <p:cNvPr id="4" name="Foliennummernplatzhalter 3"/>
          <p:cNvSpPr>
            <a:spLocks noGrp="1"/>
          </p:cNvSpPr>
          <p:nvPr>
            <p:ph type="sldNum" sz="quarter" idx="5"/>
          </p:nvPr>
        </p:nvSpPr>
        <p:spPr/>
        <p:txBody>
          <a:bodyPr/>
          <a:lstStyle/>
          <a:p>
            <a:fld id="{4C28433A-3D12-444A-8A1F-2969B3EF30AF}" type="slidenum">
              <a:rPr lang="de-DE" smtClean="0"/>
              <a:t>9</a:t>
            </a:fld>
            <a:endParaRPr lang="de-DE"/>
          </a:p>
        </p:txBody>
      </p:sp>
    </p:spTree>
    <p:extLst>
      <p:ext uri="{BB962C8B-B14F-4D97-AF65-F5344CB8AC3E}">
        <p14:creationId xmlns:p14="http://schemas.microsoft.com/office/powerpoint/2010/main" val="23113342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 Titel/Title 1">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292B943-63E8-4E1E-B31E-5FE38609002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Rechteck 10">
            <a:extLst>
              <a:ext uri="{FF2B5EF4-FFF2-40B4-BE49-F238E27FC236}">
                <a16:creationId xmlns:a16="http://schemas.microsoft.com/office/drawing/2014/main" id="{5CF0C306-39D7-4EAE-89DF-69763743BA67}"/>
              </a:ext>
            </a:extLst>
          </p:cNvPr>
          <p:cNvSpPr/>
          <p:nvPr userDrawn="1"/>
        </p:nvSpPr>
        <p:spPr>
          <a:xfrm>
            <a:off x="0" y="0"/>
            <a:ext cx="695325"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3" name="Untertitel 2">
            <a:extLst>
              <a:ext uri="{FF2B5EF4-FFF2-40B4-BE49-F238E27FC236}">
                <a16:creationId xmlns:a16="http://schemas.microsoft.com/office/drawing/2014/main" id="{BE5C513F-BDE5-4EEA-A208-17CFB8B9C3FA}"/>
              </a:ext>
            </a:extLst>
          </p:cNvPr>
          <p:cNvSpPr>
            <a:spLocks noGrp="1"/>
          </p:cNvSpPr>
          <p:nvPr>
            <p:ph type="subTitle" idx="1" hasCustomPrompt="1"/>
          </p:nvPr>
        </p:nvSpPr>
        <p:spPr>
          <a:xfrm>
            <a:off x="695326" y="3809454"/>
            <a:ext cx="9697665" cy="1141439"/>
          </a:xfrm>
          <a:solidFill>
            <a:schemeClr val="accent1">
              <a:lumMod val="50000"/>
              <a:alpha val="80000"/>
            </a:schemeClr>
          </a:solidFill>
          <a:ln>
            <a:noFill/>
          </a:ln>
        </p:spPr>
        <p:txBody>
          <a:bodyPr lIns="288000" tIns="144000" rIns="432000" bIns="144000" anchor="ctr">
            <a:normAutofit/>
          </a:bodyPr>
          <a:lstStyle>
            <a:lvl1pPr marL="71755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Edit </a:t>
            </a:r>
            <a:r>
              <a:rPr lang="de-DE" dirty="0" err="1"/>
              <a:t>master</a:t>
            </a:r>
            <a:r>
              <a:rPr lang="de-DE" dirty="0"/>
              <a:t> </a:t>
            </a:r>
            <a:r>
              <a:rPr lang="de-DE" dirty="0" err="1"/>
              <a:t>subtitle</a:t>
            </a:r>
            <a:r>
              <a:rPr lang="de-DE" dirty="0"/>
              <a:t> </a:t>
            </a:r>
            <a:r>
              <a:rPr lang="de-DE" dirty="0" err="1"/>
              <a:t>format</a:t>
            </a:r>
            <a:endParaRPr lang="de-DE" dirty="0"/>
          </a:p>
        </p:txBody>
      </p:sp>
      <p:sp>
        <p:nvSpPr>
          <p:cNvPr id="7" name="Titel 6">
            <a:extLst>
              <a:ext uri="{FF2B5EF4-FFF2-40B4-BE49-F238E27FC236}">
                <a16:creationId xmlns:a16="http://schemas.microsoft.com/office/drawing/2014/main" id="{52A8061A-9228-4DB0-8D9D-1B65E6A7DDCF}"/>
              </a:ext>
            </a:extLst>
          </p:cNvPr>
          <p:cNvSpPr>
            <a:spLocks noGrp="1"/>
          </p:cNvSpPr>
          <p:nvPr>
            <p:ph type="title" hasCustomPrompt="1"/>
          </p:nvPr>
        </p:nvSpPr>
        <p:spPr>
          <a:xfrm>
            <a:off x="1440000" y="323750"/>
            <a:ext cx="9541821" cy="3221856"/>
          </a:xfrm>
        </p:spPr>
        <p:txBody>
          <a:bodyPr lIns="216000" tIns="0" rIns="0" bIns="108000" anchor="b">
            <a:noAutofit/>
          </a:bodyPr>
          <a:lstStyle>
            <a:lvl1pPr>
              <a:defRPr sz="4800" b="1" cap="all" baseline="0">
                <a:solidFill>
                  <a:schemeClr val="tx1"/>
                </a:solidFill>
              </a:defRPr>
            </a:lvl1pPr>
          </a:lstStyle>
          <a:p>
            <a:r>
              <a:rPr lang="de-DE" dirty="0"/>
              <a:t>Add title</a:t>
            </a:r>
          </a:p>
        </p:txBody>
      </p:sp>
      <p:pic>
        <p:nvPicPr>
          <p:cNvPr id="9" name="Grafik 8">
            <a:extLst>
              <a:ext uri="{FF2B5EF4-FFF2-40B4-BE49-F238E27FC236}">
                <a16:creationId xmlns:a16="http://schemas.microsoft.com/office/drawing/2014/main" id="{45B16576-B954-4493-9E58-E9C5386E812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92991" y="5268397"/>
            <a:ext cx="1532709" cy="1265853"/>
          </a:xfrm>
          <a:prstGeom prst="rect">
            <a:avLst/>
          </a:prstGeom>
        </p:spPr>
      </p:pic>
      <p:sp>
        <p:nvSpPr>
          <p:cNvPr id="5" name="Foliennummernplatzhalter 4">
            <a:extLst>
              <a:ext uri="{FF2B5EF4-FFF2-40B4-BE49-F238E27FC236}">
                <a16:creationId xmlns:a16="http://schemas.microsoft.com/office/drawing/2014/main" id="{5E58F85F-E39F-6DF2-648B-F85C48FB1958}"/>
              </a:ext>
            </a:extLst>
          </p:cNvPr>
          <p:cNvSpPr>
            <a:spLocks noGrp="1"/>
          </p:cNvSpPr>
          <p:nvPr>
            <p:ph type="sldNum" sz="quarter" idx="11"/>
          </p:nvPr>
        </p:nvSpPr>
        <p:spPr/>
        <p:txBody>
          <a:bodyPr/>
          <a:lstStyle/>
          <a:p>
            <a:fld id="{30ADABB7-F9A6-4A4D-9415-296AC5E687F8}" type="slidenum">
              <a:rPr lang="de-DE" smtClean="0"/>
              <a:pPr/>
              <a:t>‹Nr.›</a:t>
            </a:fld>
            <a:endParaRPr lang="de-DE" dirty="0"/>
          </a:p>
        </p:txBody>
      </p:sp>
      <p:sp>
        <p:nvSpPr>
          <p:cNvPr id="6" name="Fußzeilenplatzhalter 5">
            <a:extLst>
              <a:ext uri="{FF2B5EF4-FFF2-40B4-BE49-F238E27FC236}">
                <a16:creationId xmlns:a16="http://schemas.microsoft.com/office/drawing/2014/main" id="{4E76295D-E20E-919F-946F-82E3A703EF74}"/>
              </a:ext>
            </a:extLst>
          </p:cNvPr>
          <p:cNvSpPr>
            <a:spLocks noGrp="1"/>
          </p:cNvSpPr>
          <p:nvPr>
            <p:ph type="ftr" sz="quarter" idx="12"/>
          </p:nvPr>
        </p:nvSpPr>
        <p:spPr>
          <a:xfrm>
            <a:off x="1425600" y="6544800"/>
            <a:ext cx="4114800" cy="257774"/>
          </a:xfrm>
        </p:spPr>
        <p:txBody>
          <a:bodyPr/>
          <a:lstStyle/>
          <a:p>
            <a:r>
              <a:rPr lang="en-US"/>
              <a:t>Name of lecturer, institute, date</a:t>
            </a:r>
            <a:endParaRPr lang="de-DE" dirty="0"/>
          </a:p>
        </p:txBody>
      </p:sp>
    </p:spTree>
    <p:extLst>
      <p:ext uri="{BB962C8B-B14F-4D97-AF65-F5344CB8AC3E}">
        <p14:creationId xmlns:p14="http://schemas.microsoft.com/office/powerpoint/2010/main" val="3611998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 Mustertabelle/Table Sample 1">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81FCDC8-3081-4340-AF3B-5B61880598E5}"/>
              </a:ext>
            </a:extLst>
          </p:cNvPr>
          <p:cNvSpPr/>
          <p:nvPr userDrawn="1"/>
        </p:nvSpPr>
        <p:spPr>
          <a:xfrm>
            <a:off x="-1" y="-2406"/>
            <a:ext cx="12192001" cy="68604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6948ECD-4444-4227-81E3-3211A0E7175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81821" y="301132"/>
            <a:ext cx="943879" cy="779542"/>
          </a:xfrm>
          <a:prstGeom prst="rect">
            <a:avLst/>
          </a:prstGeom>
        </p:spPr>
      </p:pic>
      <p:graphicFrame>
        <p:nvGraphicFramePr>
          <p:cNvPr id="10" name="Tabellenplatzhalter 7">
            <a:extLst>
              <a:ext uri="{FF2B5EF4-FFF2-40B4-BE49-F238E27FC236}">
                <a16:creationId xmlns:a16="http://schemas.microsoft.com/office/drawing/2014/main" id="{1C20BEF9-F6A4-4E18-813E-7C7A4A89EFB4}"/>
              </a:ext>
            </a:extLst>
          </p:cNvPr>
          <p:cNvGraphicFramePr>
            <a:graphicFrameLocks/>
          </p:cNvGraphicFramePr>
          <p:nvPr userDrawn="1">
            <p:extLst>
              <p:ext uri="{D42A27DB-BD31-4B8C-83A1-F6EECF244321}">
                <p14:modId xmlns:p14="http://schemas.microsoft.com/office/powerpoint/2010/main" val="251400423"/>
              </p:ext>
            </p:extLst>
          </p:nvPr>
        </p:nvGraphicFramePr>
        <p:xfrm>
          <a:off x="695325" y="1628775"/>
          <a:ext cx="10801350" cy="2941920"/>
        </p:xfrm>
        <a:graphic>
          <a:graphicData uri="http://schemas.openxmlformats.org/drawingml/2006/table">
            <a:tbl>
              <a:tblPr firstRow="1" bandRow="1">
                <a:tableStyleId>{7DF18680-E054-41AD-8BC1-D1AEF772440D}</a:tableStyleId>
              </a:tblPr>
              <a:tblGrid>
                <a:gridCol w="2160270">
                  <a:extLst>
                    <a:ext uri="{9D8B030D-6E8A-4147-A177-3AD203B41FA5}">
                      <a16:colId xmlns:a16="http://schemas.microsoft.com/office/drawing/2014/main" val="3414773314"/>
                    </a:ext>
                  </a:extLst>
                </a:gridCol>
                <a:gridCol w="2160270">
                  <a:extLst>
                    <a:ext uri="{9D8B030D-6E8A-4147-A177-3AD203B41FA5}">
                      <a16:colId xmlns:a16="http://schemas.microsoft.com/office/drawing/2014/main" val="4143605508"/>
                    </a:ext>
                  </a:extLst>
                </a:gridCol>
                <a:gridCol w="2160270">
                  <a:extLst>
                    <a:ext uri="{9D8B030D-6E8A-4147-A177-3AD203B41FA5}">
                      <a16:colId xmlns:a16="http://schemas.microsoft.com/office/drawing/2014/main" val="3205677931"/>
                    </a:ext>
                  </a:extLst>
                </a:gridCol>
                <a:gridCol w="2160270">
                  <a:extLst>
                    <a:ext uri="{9D8B030D-6E8A-4147-A177-3AD203B41FA5}">
                      <a16:colId xmlns:a16="http://schemas.microsoft.com/office/drawing/2014/main" val="51638767"/>
                    </a:ext>
                  </a:extLst>
                </a:gridCol>
                <a:gridCol w="2160270">
                  <a:extLst>
                    <a:ext uri="{9D8B030D-6E8A-4147-A177-3AD203B41FA5}">
                      <a16:colId xmlns:a16="http://schemas.microsoft.com/office/drawing/2014/main" val="41179464"/>
                    </a:ext>
                  </a:extLst>
                </a:gridCol>
              </a:tblGrid>
              <a:tr h="370840">
                <a:tc>
                  <a:txBody>
                    <a:bodyPr/>
                    <a:lstStyle/>
                    <a:p>
                      <a:r>
                        <a:rPr lang="de-DE" dirty="0">
                          <a:latin typeface="Arial" panose="020B0604020202020204" pitchFamily="34" charset="0"/>
                          <a:cs typeface="Arial" panose="020B0604020202020204" pitchFamily="34" charset="0"/>
                        </a:rPr>
                        <a:t>Title 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Title 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Title 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Title 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Title 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0165311"/>
                  </a:ext>
                </a:extLst>
              </a:tr>
              <a:tr h="370840">
                <a:tc>
                  <a:txBody>
                    <a:bodyPr/>
                    <a:lstStyle/>
                    <a:p>
                      <a:r>
                        <a:rPr lang="de-DE" dirty="0">
                          <a:latin typeface="Arial" panose="020B0604020202020204" pitchFamily="34" charset="0"/>
                          <a:cs typeface="Arial" panose="020B0604020202020204" pitchFamily="34" charset="0"/>
                        </a:rPr>
                        <a:t>Content 1.1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Content 2.1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Content 3.1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Content 4.1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Content 5.1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extLst>
                  <a:ext uri="{0D108BD9-81ED-4DB2-BD59-A6C34878D82A}">
                    <a16:rowId xmlns:a16="http://schemas.microsoft.com/office/drawing/2014/main" val="1656140927"/>
                  </a:ext>
                </a:extLst>
              </a:tr>
              <a:tr h="370840">
                <a:tc>
                  <a:txBody>
                    <a:bodyPr/>
                    <a:lstStyle/>
                    <a:p>
                      <a:r>
                        <a:rPr lang="de-DE" dirty="0">
                          <a:latin typeface="Arial" panose="020B0604020202020204" pitchFamily="34" charset="0"/>
                          <a:cs typeface="Arial" panose="020B0604020202020204" pitchFamily="34" charset="0"/>
                        </a:rPr>
                        <a:t>Content 1.2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dirty="0">
                          <a:latin typeface="Arial" panose="020B0604020202020204" pitchFamily="34" charset="0"/>
                          <a:cs typeface="Arial" panose="020B0604020202020204" pitchFamily="34" charset="0"/>
                        </a:rPr>
                        <a:t>Content 2.2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dirty="0">
                          <a:latin typeface="Arial" panose="020B0604020202020204" pitchFamily="34" charset="0"/>
                          <a:cs typeface="Arial" panose="020B0604020202020204" pitchFamily="34" charset="0"/>
                        </a:rPr>
                        <a:t>Content 3.2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dirty="0">
                          <a:latin typeface="Arial" panose="020B0604020202020204" pitchFamily="34" charset="0"/>
                          <a:cs typeface="Arial" panose="020B0604020202020204" pitchFamily="34" charset="0"/>
                        </a:rPr>
                        <a:t>Content 4.2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dirty="0">
                          <a:latin typeface="Arial" panose="020B0604020202020204" pitchFamily="34" charset="0"/>
                          <a:cs typeface="Arial" panose="020B0604020202020204" pitchFamily="34" charset="0"/>
                        </a:rPr>
                        <a:t>Content 5.2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extLst>
                  <a:ext uri="{0D108BD9-81ED-4DB2-BD59-A6C34878D82A}">
                    <a16:rowId xmlns:a16="http://schemas.microsoft.com/office/drawing/2014/main" val="749801091"/>
                  </a:ext>
                </a:extLst>
              </a:tr>
              <a:tr h="370840">
                <a:tc>
                  <a:txBody>
                    <a:bodyPr/>
                    <a:lstStyle/>
                    <a:p>
                      <a:r>
                        <a:rPr lang="de-DE" dirty="0">
                          <a:latin typeface="Arial" panose="020B0604020202020204" pitchFamily="34" charset="0"/>
                          <a:cs typeface="Arial" panose="020B0604020202020204" pitchFamily="34" charset="0"/>
                        </a:rPr>
                        <a:t>Content 1.3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Content 2.3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Content 3.3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Content 4.3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Content 5.3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extLst>
                  <a:ext uri="{0D108BD9-81ED-4DB2-BD59-A6C34878D82A}">
                    <a16:rowId xmlns:a16="http://schemas.microsoft.com/office/drawing/2014/main" val="879492290"/>
                  </a:ext>
                </a:extLst>
              </a:tr>
              <a:tr h="370840">
                <a:tc>
                  <a:txBody>
                    <a:bodyPr/>
                    <a:lstStyle/>
                    <a:p>
                      <a:r>
                        <a:rPr lang="de-DE" dirty="0">
                          <a:latin typeface="Arial" panose="020B0604020202020204" pitchFamily="34" charset="0"/>
                          <a:cs typeface="Arial" panose="020B0604020202020204" pitchFamily="34" charset="0"/>
                        </a:rPr>
                        <a:t>Content 1.4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dirty="0">
                          <a:latin typeface="Arial" panose="020B0604020202020204" pitchFamily="34" charset="0"/>
                          <a:cs typeface="Arial" panose="020B0604020202020204" pitchFamily="34" charset="0"/>
                        </a:rPr>
                        <a:t>Content 2.4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dirty="0">
                          <a:latin typeface="Arial" panose="020B0604020202020204" pitchFamily="34" charset="0"/>
                          <a:cs typeface="Arial" panose="020B0604020202020204" pitchFamily="34" charset="0"/>
                        </a:rPr>
                        <a:t>Content 3.4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dirty="0">
                          <a:latin typeface="Arial" panose="020B0604020202020204" pitchFamily="34" charset="0"/>
                          <a:cs typeface="Arial" panose="020B0604020202020204" pitchFamily="34" charset="0"/>
                        </a:rPr>
                        <a:t>Content 4.4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dirty="0">
                          <a:latin typeface="Arial" panose="020B0604020202020204" pitchFamily="34" charset="0"/>
                          <a:cs typeface="Arial" panose="020B0604020202020204" pitchFamily="34" charset="0"/>
                        </a:rPr>
                        <a:t>Content 5.4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extLst>
                  <a:ext uri="{0D108BD9-81ED-4DB2-BD59-A6C34878D82A}">
                    <a16:rowId xmlns:a16="http://schemas.microsoft.com/office/drawing/2014/main" val="3394470182"/>
                  </a:ext>
                </a:extLst>
              </a:tr>
              <a:tr h="370840">
                <a:tc>
                  <a:txBody>
                    <a:bodyPr/>
                    <a:lstStyle/>
                    <a:p>
                      <a:r>
                        <a:rPr lang="de-DE" dirty="0">
                          <a:latin typeface="Arial" panose="020B0604020202020204" pitchFamily="34" charset="0"/>
                          <a:cs typeface="Arial" panose="020B0604020202020204" pitchFamily="34" charset="0"/>
                        </a:rPr>
                        <a:t>Content 1.5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Content 2.5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Content 3.5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Content 4.5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Content 5.5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extLst>
                  <a:ext uri="{0D108BD9-81ED-4DB2-BD59-A6C34878D82A}">
                    <a16:rowId xmlns:a16="http://schemas.microsoft.com/office/drawing/2014/main" val="1197931053"/>
                  </a:ext>
                </a:extLst>
              </a:tr>
            </a:tbl>
          </a:graphicData>
        </a:graphic>
      </p:graphicFrame>
      <p:sp>
        <p:nvSpPr>
          <p:cNvPr id="3" name="Textfeld 2">
            <a:extLst>
              <a:ext uri="{FF2B5EF4-FFF2-40B4-BE49-F238E27FC236}">
                <a16:creationId xmlns:a16="http://schemas.microsoft.com/office/drawing/2014/main" id="{DFA15C25-778F-45D2-A70E-06F46D1BF03A}"/>
              </a:ext>
            </a:extLst>
          </p:cNvPr>
          <p:cNvSpPr txBox="1"/>
          <p:nvPr userDrawn="1"/>
        </p:nvSpPr>
        <p:spPr>
          <a:xfrm>
            <a:off x="695325" y="333375"/>
            <a:ext cx="10056092" cy="985286"/>
          </a:xfrm>
          <a:prstGeom prst="rect">
            <a:avLst/>
          </a:prstGeom>
          <a:noFill/>
        </p:spPr>
        <p:txBody>
          <a:bodyPr wrap="square" rtlCol="0" anchor="t">
            <a:noAutofit/>
          </a:bodyPr>
          <a:lstStyle/>
          <a:p>
            <a:pPr>
              <a:lnSpc>
                <a:spcPct val="90000"/>
              </a:lnSpc>
            </a:pPr>
            <a:r>
              <a:rPr lang="de-DE" sz="2800" b="1" dirty="0">
                <a:solidFill>
                  <a:schemeClr val="bg1"/>
                </a:solidFill>
                <a:latin typeface="Arial" panose="020B0604020202020204" pitchFamily="34" charset="0"/>
                <a:cs typeface="Arial" panose="020B0604020202020204" pitchFamily="34" charset="0"/>
              </a:rPr>
              <a:t>Sample </a:t>
            </a:r>
            <a:r>
              <a:rPr lang="de-DE" sz="2800" b="1" dirty="0" err="1">
                <a:solidFill>
                  <a:schemeClr val="bg1"/>
                </a:solidFill>
                <a:latin typeface="Arial" panose="020B0604020202020204" pitchFamily="34" charset="0"/>
                <a:cs typeface="Arial" panose="020B0604020202020204" pitchFamily="34" charset="0"/>
              </a:rPr>
              <a:t>table</a:t>
            </a:r>
            <a:endParaRPr lang="de-DE" sz="2800" b="1" dirty="0">
              <a:solidFill>
                <a:schemeClr val="bg1"/>
              </a:solidFill>
              <a:latin typeface="Arial" panose="020B0604020202020204" pitchFamily="34" charset="0"/>
              <a:cs typeface="Arial" panose="020B0604020202020204" pitchFamily="34" charset="0"/>
            </a:endParaRPr>
          </a:p>
        </p:txBody>
      </p:sp>
      <p:sp>
        <p:nvSpPr>
          <p:cNvPr id="2" name="Fußzeilenplatzhalter 1">
            <a:extLst>
              <a:ext uri="{FF2B5EF4-FFF2-40B4-BE49-F238E27FC236}">
                <a16:creationId xmlns:a16="http://schemas.microsoft.com/office/drawing/2014/main" id="{89CAA27B-59B5-D915-6398-75A94668C980}"/>
              </a:ext>
            </a:extLst>
          </p:cNvPr>
          <p:cNvSpPr>
            <a:spLocks noGrp="1"/>
          </p:cNvSpPr>
          <p:nvPr>
            <p:ph type="ftr" sz="quarter" idx="11"/>
          </p:nvPr>
        </p:nvSpPr>
        <p:spPr/>
        <p:txBody>
          <a:bodyPr/>
          <a:lstStyle>
            <a:lvl1pPr>
              <a:defRPr>
                <a:solidFill>
                  <a:schemeClr val="bg1"/>
                </a:solidFill>
              </a:defRPr>
            </a:lvl1pPr>
          </a:lstStyle>
          <a:p>
            <a:r>
              <a:rPr lang="en-US"/>
              <a:t>Name of lecturer, institute, date</a:t>
            </a:r>
            <a:endParaRPr lang="de-DE" dirty="0"/>
          </a:p>
        </p:txBody>
      </p:sp>
    </p:spTree>
    <p:extLst>
      <p:ext uri="{BB962C8B-B14F-4D97-AF65-F5344CB8AC3E}">
        <p14:creationId xmlns:p14="http://schemas.microsoft.com/office/powerpoint/2010/main" val="349227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 Tabelle/Table 2">
    <p:bg>
      <p:bgPr>
        <a:solidFill>
          <a:schemeClr val="bg1"/>
        </a:solidFill>
        <a:effectLst/>
      </p:bgPr>
    </p:bg>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D5A43E47-9416-3DCC-8243-87AE52AE2064}"/>
              </a:ext>
            </a:extLst>
          </p:cNvPr>
          <p:cNvSpPr/>
          <p:nvPr userDrawn="1"/>
        </p:nvSpPr>
        <p:spPr>
          <a:xfrm>
            <a:off x="-1" y="0"/>
            <a:ext cx="288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p:txBody>
          <a:bodyPr/>
          <a:lstStyle/>
          <a:p>
            <a:fld id="{30ADABB7-F9A6-4A4D-9415-296AC5E687F8}" type="slidenum">
              <a:rPr lang="de-DE" smtClean="0"/>
              <a:pPr/>
              <a:t>‹Nr.›</a:t>
            </a:fld>
            <a:endParaRPr lang="de-DE"/>
          </a:p>
        </p:txBody>
      </p:sp>
      <p:sp>
        <p:nvSpPr>
          <p:cNvPr id="11" name="Tabellenplatzhalter 4">
            <a:extLst>
              <a:ext uri="{FF2B5EF4-FFF2-40B4-BE49-F238E27FC236}">
                <a16:creationId xmlns:a16="http://schemas.microsoft.com/office/drawing/2014/main" id="{E454AC21-5CA9-4DCD-9E64-33EE941B0352}"/>
              </a:ext>
            </a:extLst>
          </p:cNvPr>
          <p:cNvSpPr>
            <a:spLocks noGrp="1"/>
          </p:cNvSpPr>
          <p:nvPr>
            <p:ph type="tbl" sz="quarter" idx="11" hasCustomPrompt="1"/>
          </p:nvPr>
        </p:nvSpPr>
        <p:spPr>
          <a:xfrm>
            <a:off x="695325" y="1628776"/>
            <a:ext cx="10801350" cy="4895850"/>
          </a:xfrm>
        </p:spPr>
        <p:txBody>
          <a:bodyPr/>
          <a:lstStyle>
            <a:lvl1pPr>
              <a:defRPr/>
            </a:lvl1pPr>
          </a:lstStyle>
          <a:p>
            <a:r>
              <a:rPr lang="de-DE" dirty="0"/>
              <a:t>Table</a:t>
            </a:r>
          </a:p>
        </p:txBody>
      </p:sp>
      <p:sp>
        <p:nvSpPr>
          <p:cNvPr id="3" name="Fußzeilenplatzhalter 2">
            <a:extLst>
              <a:ext uri="{FF2B5EF4-FFF2-40B4-BE49-F238E27FC236}">
                <a16:creationId xmlns:a16="http://schemas.microsoft.com/office/drawing/2014/main" id="{C7AA41E4-A17D-03A8-9521-4B67C9D84289}"/>
              </a:ext>
            </a:extLst>
          </p:cNvPr>
          <p:cNvSpPr>
            <a:spLocks noGrp="1"/>
          </p:cNvSpPr>
          <p:nvPr>
            <p:ph type="ftr" sz="quarter" idx="12"/>
          </p:nvPr>
        </p:nvSpPr>
        <p:spPr/>
        <p:txBody>
          <a:bodyPr/>
          <a:lstStyle>
            <a:lvl1pPr>
              <a:defRPr>
                <a:solidFill>
                  <a:srgbClr val="898989"/>
                </a:solidFill>
              </a:defRPr>
            </a:lvl1pPr>
          </a:lstStyle>
          <a:p>
            <a:r>
              <a:rPr lang="de-DE" dirty="0"/>
              <a:t>Name des Vortragenden, Institut, Datum</a:t>
            </a:r>
          </a:p>
        </p:txBody>
      </p:sp>
      <p:pic>
        <p:nvPicPr>
          <p:cNvPr id="4" name="Grafik 3">
            <a:extLst>
              <a:ext uri="{FF2B5EF4-FFF2-40B4-BE49-F238E27FC236}">
                <a16:creationId xmlns:a16="http://schemas.microsoft.com/office/drawing/2014/main" id="{90EB41DB-513E-D1FC-EB6E-F88FF40346A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81821" y="301132"/>
            <a:ext cx="943879" cy="779543"/>
          </a:xfrm>
          <a:prstGeom prst="rect">
            <a:avLst/>
          </a:prstGeom>
        </p:spPr>
      </p:pic>
      <p:sp>
        <p:nvSpPr>
          <p:cNvPr id="7" name="Titel 1">
            <a:extLst>
              <a:ext uri="{FF2B5EF4-FFF2-40B4-BE49-F238E27FC236}">
                <a16:creationId xmlns:a16="http://schemas.microsoft.com/office/drawing/2014/main" id="{5420EE52-882B-A637-C5E2-47028BC68F24}"/>
              </a:ext>
            </a:extLst>
          </p:cNvPr>
          <p:cNvSpPr>
            <a:spLocks noGrp="1"/>
          </p:cNvSpPr>
          <p:nvPr>
            <p:ph type="title" hasCustomPrompt="1"/>
          </p:nvPr>
        </p:nvSpPr>
        <p:spPr>
          <a:xfrm>
            <a:off x="695326" y="333375"/>
            <a:ext cx="10056093" cy="985286"/>
          </a:xfrm>
        </p:spPr>
        <p:txBody>
          <a:bodyPr/>
          <a:lstStyle/>
          <a:p>
            <a:r>
              <a:rPr lang="de-DE" dirty="0"/>
              <a:t>Edit </a:t>
            </a:r>
            <a:r>
              <a:rPr lang="de-DE" dirty="0" err="1"/>
              <a:t>master</a:t>
            </a:r>
            <a:r>
              <a:rPr lang="de-DE" dirty="0"/>
              <a:t> title </a:t>
            </a:r>
            <a:r>
              <a:rPr lang="de-DE" dirty="0" err="1"/>
              <a:t>format</a:t>
            </a:r>
            <a:endParaRPr lang="de-DE" dirty="0"/>
          </a:p>
        </p:txBody>
      </p:sp>
    </p:spTree>
    <p:extLst>
      <p:ext uri="{BB962C8B-B14F-4D97-AF65-F5344CB8AC3E}">
        <p14:creationId xmlns:p14="http://schemas.microsoft.com/office/powerpoint/2010/main" val="2371313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 Mustertabelle/Table Sample 2">
    <p:bg>
      <p:bgPr>
        <a:solidFill>
          <a:schemeClr val="bg1"/>
        </a:solidFill>
        <a:effectLst/>
      </p:bgPr>
    </p:bg>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4EDC0B4-4839-D67D-DEEC-401133DF66D9}"/>
              </a:ext>
            </a:extLst>
          </p:cNvPr>
          <p:cNvSpPr/>
          <p:nvPr userDrawn="1"/>
        </p:nvSpPr>
        <p:spPr>
          <a:xfrm>
            <a:off x="-1" y="0"/>
            <a:ext cx="288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4" name="Titel 1">
            <a:extLst>
              <a:ext uri="{FF2B5EF4-FFF2-40B4-BE49-F238E27FC236}">
                <a16:creationId xmlns:a16="http://schemas.microsoft.com/office/drawing/2014/main" id="{8560AFC3-57D0-F888-0409-6E4AE04E7A08}"/>
              </a:ext>
            </a:extLst>
          </p:cNvPr>
          <p:cNvSpPr>
            <a:spLocks noGrp="1"/>
          </p:cNvSpPr>
          <p:nvPr>
            <p:ph type="title"/>
          </p:nvPr>
        </p:nvSpPr>
        <p:spPr>
          <a:xfrm>
            <a:off x="695326" y="333375"/>
            <a:ext cx="10056093" cy="985286"/>
          </a:xfrm>
        </p:spPr>
        <p:txBody>
          <a:bodyPr/>
          <a:lstStyle/>
          <a:p>
            <a:r>
              <a:rPr lang="de-DE"/>
              <a:t>Mastertitelformat bearbeiten</a:t>
            </a:r>
            <a:endParaRPr lang="de-DE" dirty="0"/>
          </a:p>
        </p:txBody>
      </p:sp>
      <p:graphicFrame>
        <p:nvGraphicFramePr>
          <p:cNvPr id="5" name="Tabellenplatzhalter 7">
            <a:extLst>
              <a:ext uri="{FF2B5EF4-FFF2-40B4-BE49-F238E27FC236}">
                <a16:creationId xmlns:a16="http://schemas.microsoft.com/office/drawing/2014/main" id="{0D05A9C7-78D0-EE06-3C91-0B44CAD5C348}"/>
              </a:ext>
            </a:extLst>
          </p:cNvPr>
          <p:cNvGraphicFramePr>
            <a:graphicFrameLocks/>
          </p:cNvGraphicFramePr>
          <p:nvPr userDrawn="1">
            <p:extLst>
              <p:ext uri="{D42A27DB-BD31-4B8C-83A1-F6EECF244321}">
                <p14:modId xmlns:p14="http://schemas.microsoft.com/office/powerpoint/2010/main" val="3173544782"/>
              </p:ext>
            </p:extLst>
          </p:nvPr>
        </p:nvGraphicFramePr>
        <p:xfrm>
          <a:off x="695325" y="1628775"/>
          <a:ext cx="10801350" cy="2941920"/>
        </p:xfrm>
        <a:graphic>
          <a:graphicData uri="http://schemas.openxmlformats.org/drawingml/2006/table">
            <a:tbl>
              <a:tblPr firstRow="1" bandRow="1">
                <a:tableStyleId>{7DF18680-E054-41AD-8BC1-D1AEF772440D}</a:tableStyleId>
              </a:tblPr>
              <a:tblGrid>
                <a:gridCol w="2160270">
                  <a:extLst>
                    <a:ext uri="{9D8B030D-6E8A-4147-A177-3AD203B41FA5}">
                      <a16:colId xmlns:a16="http://schemas.microsoft.com/office/drawing/2014/main" val="3414773314"/>
                    </a:ext>
                  </a:extLst>
                </a:gridCol>
                <a:gridCol w="2160270">
                  <a:extLst>
                    <a:ext uri="{9D8B030D-6E8A-4147-A177-3AD203B41FA5}">
                      <a16:colId xmlns:a16="http://schemas.microsoft.com/office/drawing/2014/main" val="4143605508"/>
                    </a:ext>
                  </a:extLst>
                </a:gridCol>
                <a:gridCol w="2160270">
                  <a:extLst>
                    <a:ext uri="{9D8B030D-6E8A-4147-A177-3AD203B41FA5}">
                      <a16:colId xmlns:a16="http://schemas.microsoft.com/office/drawing/2014/main" val="3205677931"/>
                    </a:ext>
                  </a:extLst>
                </a:gridCol>
                <a:gridCol w="2160270">
                  <a:extLst>
                    <a:ext uri="{9D8B030D-6E8A-4147-A177-3AD203B41FA5}">
                      <a16:colId xmlns:a16="http://schemas.microsoft.com/office/drawing/2014/main" val="51638767"/>
                    </a:ext>
                  </a:extLst>
                </a:gridCol>
                <a:gridCol w="2160270">
                  <a:extLst>
                    <a:ext uri="{9D8B030D-6E8A-4147-A177-3AD203B41FA5}">
                      <a16:colId xmlns:a16="http://schemas.microsoft.com/office/drawing/2014/main" val="41179464"/>
                    </a:ext>
                  </a:extLst>
                </a:gridCol>
              </a:tblGrid>
              <a:tr h="370840">
                <a:tc>
                  <a:txBody>
                    <a:bodyPr/>
                    <a:lstStyle/>
                    <a:p>
                      <a:r>
                        <a:rPr lang="de-DE" dirty="0">
                          <a:solidFill>
                            <a:schemeClr val="accent1"/>
                          </a:solidFill>
                          <a:latin typeface="Arial" panose="020B0604020202020204" pitchFamily="34" charset="0"/>
                          <a:cs typeface="Arial" panose="020B0604020202020204" pitchFamily="34" charset="0"/>
                        </a:rPr>
                        <a:t>Title 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solidFill>
                            <a:schemeClr val="accent1"/>
                          </a:solidFill>
                          <a:latin typeface="Arial" panose="020B0604020202020204" pitchFamily="34" charset="0"/>
                          <a:cs typeface="Arial" panose="020B0604020202020204" pitchFamily="34" charset="0"/>
                        </a:rPr>
                        <a:t>Title 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solidFill>
                            <a:schemeClr val="accent1"/>
                          </a:solidFill>
                          <a:latin typeface="Arial" panose="020B0604020202020204" pitchFamily="34" charset="0"/>
                          <a:cs typeface="Arial" panose="020B0604020202020204" pitchFamily="34" charset="0"/>
                        </a:rPr>
                        <a:t>Title 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solidFill>
                            <a:schemeClr val="accent1"/>
                          </a:solidFill>
                          <a:latin typeface="Arial" panose="020B0604020202020204" pitchFamily="34" charset="0"/>
                          <a:cs typeface="Arial" panose="020B0604020202020204" pitchFamily="34" charset="0"/>
                        </a:rPr>
                        <a:t>Title 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solidFill>
                            <a:schemeClr val="accent1"/>
                          </a:solidFill>
                          <a:latin typeface="Arial" panose="020B0604020202020204" pitchFamily="34" charset="0"/>
                          <a:cs typeface="Arial" panose="020B0604020202020204" pitchFamily="34" charset="0"/>
                        </a:rPr>
                        <a:t>Title 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0165311"/>
                  </a:ext>
                </a:extLst>
              </a:tr>
              <a:tr h="370840">
                <a:tc>
                  <a:txBody>
                    <a:bodyPr/>
                    <a:lstStyle/>
                    <a:p>
                      <a:r>
                        <a:rPr lang="de-DE" dirty="0">
                          <a:latin typeface="Arial" panose="020B0604020202020204" pitchFamily="34" charset="0"/>
                          <a:cs typeface="Arial" panose="020B0604020202020204" pitchFamily="34" charset="0"/>
                        </a:rPr>
                        <a:t>Content 1.1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93C5">
                        <a:alpha val="25098"/>
                      </a:srgbClr>
                    </a:solidFill>
                  </a:tcPr>
                </a:tc>
                <a:tc>
                  <a:txBody>
                    <a:bodyPr/>
                    <a:lstStyle/>
                    <a:p>
                      <a:r>
                        <a:rPr lang="de-DE" dirty="0">
                          <a:latin typeface="Arial" panose="020B0604020202020204" pitchFamily="34" charset="0"/>
                          <a:cs typeface="Arial" panose="020B0604020202020204" pitchFamily="34" charset="0"/>
                        </a:rPr>
                        <a:t>Content 2.1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93C5">
                        <a:alpha val="25098"/>
                      </a:srgbClr>
                    </a:solidFill>
                  </a:tcPr>
                </a:tc>
                <a:tc>
                  <a:txBody>
                    <a:bodyPr/>
                    <a:lstStyle/>
                    <a:p>
                      <a:r>
                        <a:rPr lang="de-DE" dirty="0">
                          <a:latin typeface="Arial" panose="020B0604020202020204" pitchFamily="34" charset="0"/>
                          <a:cs typeface="Arial" panose="020B0604020202020204" pitchFamily="34" charset="0"/>
                        </a:rPr>
                        <a:t>Content 3.1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93C5">
                        <a:alpha val="25098"/>
                      </a:srgbClr>
                    </a:solidFill>
                  </a:tcPr>
                </a:tc>
                <a:tc>
                  <a:txBody>
                    <a:bodyPr/>
                    <a:lstStyle/>
                    <a:p>
                      <a:r>
                        <a:rPr lang="de-DE" dirty="0">
                          <a:latin typeface="Arial" panose="020B0604020202020204" pitchFamily="34" charset="0"/>
                          <a:cs typeface="Arial" panose="020B0604020202020204" pitchFamily="34" charset="0"/>
                        </a:rPr>
                        <a:t>Content 4.1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93C5">
                        <a:alpha val="25098"/>
                      </a:srgbClr>
                    </a:solidFill>
                  </a:tcPr>
                </a:tc>
                <a:tc>
                  <a:txBody>
                    <a:bodyPr/>
                    <a:lstStyle/>
                    <a:p>
                      <a:r>
                        <a:rPr lang="de-DE" dirty="0">
                          <a:latin typeface="Arial" panose="020B0604020202020204" pitchFamily="34" charset="0"/>
                          <a:cs typeface="Arial" panose="020B0604020202020204" pitchFamily="34" charset="0"/>
                        </a:rPr>
                        <a:t>Content 5.1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93C5">
                        <a:alpha val="25098"/>
                      </a:srgbClr>
                    </a:solidFill>
                  </a:tcPr>
                </a:tc>
                <a:extLst>
                  <a:ext uri="{0D108BD9-81ED-4DB2-BD59-A6C34878D82A}">
                    <a16:rowId xmlns:a16="http://schemas.microsoft.com/office/drawing/2014/main" val="1656140927"/>
                  </a:ext>
                </a:extLst>
              </a:tr>
              <a:tr h="370840">
                <a:tc>
                  <a:txBody>
                    <a:bodyPr/>
                    <a:lstStyle/>
                    <a:p>
                      <a:r>
                        <a:rPr lang="de-DE" dirty="0">
                          <a:latin typeface="Arial" panose="020B0604020202020204" pitchFamily="34" charset="0"/>
                          <a:cs typeface="Arial" panose="020B0604020202020204" pitchFamily="34" charset="0"/>
                        </a:rPr>
                        <a:t>Content 1.2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FE1ED">
                        <a:alpha val="25098"/>
                      </a:srgbClr>
                    </a:solidFill>
                  </a:tcPr>
                </a:tc>
                <a:tc>
                  <a:txBody>
                    <a:bodyPr/>
                    <a:lstStyle/>
                    <a:p>
                      <a:r>
                        <a:rPr lang="de-DE" dirty="0">
                          <a:latin typeface="Arial" panose="020B0604020202020204" pitchFamily="34" charset="0"/>
                          <a:cs typeface="Arial" panose="020B0604020202020204" pitchFamily="34" charset="0"/>
                        </a:rPr>
                        <a:t>Content 2.2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FE1ED">
                        <a:alpha val="25098"/>
                      </a:srgbClr>
                    </a:solidFill>
                  </a:tcPr>
                </a:tc>
                <a:tc>
                  <a:txBody>
                    <a:bodyPr/>
                    <a:lstStyle/>
                    <a:p>
                      <a:r>
                        <a:rPr lang="de-DE" dirty="0">
                          <a:latin typeface="Arial" panose="020B0604020202020204" pitchFamily="34" charset="0"/>
                          <a:cs typeface="Arial" panose="020B0604020202020204" pitchFamily="34" charset="0"/>
                        </a:rPr>
                        <a:t>Content 3.2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FE1ED">
                        <a:alpha val="25098"/>
                      </a:srgbClr>
                    </a:solidFill>
                  </a:tcPr>
                </a:tc>
                <a:tc>
                  <a:txBody>
                    <a:bodyPr/>
                    <a:lstStyle/>
                    <a:p>
                      <a:r>
                        <a:rPr lang="de-DE" dirty="0">
                          <a:latin typeface="Arial" panose="020B0604020202020204" pitchFamily="34" charset="0"/>
                          <a:cs typeface="Arial" panose="020B0604020202020204" pitchFamily="34" charset="0"/>
                        </a:rPr>
                        <a:t>Content 4.2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FE1ED">
                        <a:alpha val="25098"/>
                      </a:srgbClr>
                    </a:solidFill>
                  </a:tcPr>
                </a:tc>
                <a:tc>
                  <a:txBody>
                    <a:bodyPr/>
                    <a:lstStyle/>
                    <a:p>
                      <a:r>
                        <a:rPr lang="de-DE" dirty="0">
                          <a:latin typeface="Arial" panose="020B0604020202020204" pitchFamily="34" charset="0"/>
                          <a:cs typeface="Arial" panose="020B0604020202020204" pitchFamily="34" charset="0"/>
                        </a:rPr>
                        <a:t>Content 5.2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FE1ED">
                        <a:alpha val="25098"/>
                      </a:srgbClr>
                    </a:solidFill>
                  </a:tcPr>
                </a:tc>
                <a:extLst>
                  <a:ext uri="{0D108BD9-81ED-4DB2-BD59-A6C34878D82A}">
                    <a16:rowId xmlns:a16="http://schemas.microsoft.com/office/drawing/2014/main" val="749801091"/>
                  </a:ext>
                </a:extLst>
              </a:tr>
              <a:tr h="370840">
                <a:tc>
                  <a:txBody>
                    <a:bodyPr/>
                    <a:lstStyle/>
                    <a:p>
                      <a:r>
                        <a:rPr lang="de-DE" dirty="0">
                          <a:latin typeface="Arial" panose="020B0604020202020204" pitchFamily="34" charset="0"/>
                          <a:cs typeface="Arial" panose="020B0604020202020204" pitchFamily="34" charset="0"/>
                        </a:rPr>
                        <a:t>Content 1.3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4F0"/>
                    </a:solidFill>
                  </a:tcPr>
                </a:tc>
                <a:tc>
                  <a:txBody>
                    <a:bodyPr/>
                    <a:lstStyle/>
                    <a:p>
                      <a:r>
                        <a:rPr lang="de-DE" dirty="0">
                          <a:latin typeface="Arial" panose="020B0604020202020204" pitchFamily="34" charset="0"/>
                          <a:cs typeface="Arial" panose="020B0604020202020204" pitchFamily="34" charset="0"/>
                        </a:rPr>
                        <a:t>Content 2.3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4F0"/>
                    </a:solidFill>
                  </a:tcPr>
                </a:tc>
                <a:tc>
                  <a:txBody>
                    <a:bodyPr/>
                    <a:lstStyle/>
                    <a:p>
                      <a:r>
                        <a:rPr lang="de-DE" dirty="0">
                          <a:latin typeface="Arial" panose="020B0604020202020204" pitchFamily="34" charset="0"/>
                          <a:cs typeface="Arial" panose="020B0604020202020204" pitchFamily="34" charset="0"/>
                        </a:rPr>
                        <a:t>Content 3.3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4F0"/>
                    </a:solidFill>
                  </a:tcPr>
                </a:tc>
                <a:tc>
                  <a:txBody>
                    <a:bodyPr/>
                    <a:lstStyle/>
                    <a:p>
                      <a:r>
                        <a:rPr lang="de-DE" dirty="0">
                          <a:latin typeface="Arial" panose="020B0604020202020204" pitchFamily="34" charset="0"/>
                          <a:cs typeface="Arial" panose="020B0604020202020204" pitchFamily="34" charset="0"/>
                        </a:rPr>
                        <a:t>Content 4.3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4F0"/>
                    </a:solidFill>
                  </a:tcPr>
                </a:tc>
                <a:tc>
                  <a:txBody>
                    <a:bodyPr/>
                    <a:lstStyle/>
                    <a:p>
                      <a:r>
                        <a:rPr lang="de-DE" dirty="0">
                          <a:latin typeface="Arial" panose="020B0604020202020204" pitchFamily="34" charset="0"/>
                          <a:cs typeface="Arial" panose="020B0604020202020204" pitchFamily="34" charset="0"/>
                        </a:rPr>
                        <a:t>Content 5.3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4F0"/>
                    </a:solidFill>
                  </a:tcPr>
                </a:tc>
                <a:extLst>
                  <a:ext uri="{0D108BD9-81ED-4DB2-BD59-A6C34878D82A}">
                    <a16:rowId xmlns:a16="http://schemas.microsoft.com/office/drawing/2014/main" val="879492290"/>
                  </a:ext>
                </a:extLst>
              </a:tr>
              <a:tr h="370840">
                <a:tc>
                  <a:txBody>
                    <a:bodyPr/>
                    <a:lstStyle/>
                    <a:p>
                      <a:r>
                        <a:rPr lang="de-DE" dirty="0">
                          <a:latin typeface="Arial" panose="020B0604020202020204" pitchFamily="34" charset="0"/>
                          <a:cs typeface="Arial" panose="020B0604020202020204" pitchFamily="34" charset="0"/>
                        </a:rPr>
                        <a:t>Content 1.4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7FA"/>
                    </a:solidFill>
                  </a:tcPr>
                </a:tc>
                <a:tc>
                  <a:txBody>
                    <a:bodyPr/>
                    <a:lstStyle/>
                    <a:p>
                      <a:r>
                        <a:rPr lang="de-DE" dirty="0">
                          <a:latin typeface="Arial" panose="020B0604020202020204" pitchFamily="34" charset="0"/>
                          <a:cs typeface="Arial" panose="020B0604020202020204" pitchFamily="34" charset="0"/>
                        </a:rPr>
                        <a:t>Content 2.4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7FA"/>
                    </a:solidFill>
                  </a:tcPr>
                </a:tc>
                <a:tc>
                  <a:txBody>
                    <a:bodyPr/>
                    <a:lstStyle/>
                    <a:p>
                      <a:r>
                        <a:rPr lang="de-DE" dirty="0">
                          <a:latin typeface="Arial" panose="020B0604020202020204" pitchFamily="34" charset="0"/>
                          <a:cs typeface="Arial" panose="020B0604020202020204" pitchFamily="34" charset="0"/>
                        </a:rPr>
                        <a:t>Content 3.4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7FA"/>
                    </a:solidFill>
                  </a:tcPr>
                </a:tc>
                <a:tc>
                  <a:txBody>
                    <a:bodyPr/>
                    <a:lstStyle/>
                    <a:p>
                      <a:r>
                        <a:rPr lang="de-DE" dirty="0">
                          <a:latin typeface="Arial" panose="020B0604020202020204" pitchFamily="34" charset="0"/>
                          <a:cs typeface="Arial" panose="020B0604020202020204" pitchFamily="34" charset="0"/>
                        </a:rPr>
                        <a:t>Content 4.4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7FA"/>
                    </a:solidFill>
                  </a:tcPr>
                </a:tc>
                <a:tc>
                  <a:txBody>
                    <a:bodyPr/>
                    <a:lstStyle/>
                    <a:p>
                      <a:r>
                        <a:rPr lang="de-DE" dirty="0">
                          <a:latin typeface="Arial" panose="020B0604020202020204" pitchFamily="34" charset="0"/>
                          <a:cs typeface="Arial" panose="020B0604020202020204" pitchFamily="34" charset="0"/>
                        </a:rPr>
                        <a:t>Content 5.4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7FA"/>
                    </a:solidFill>
                  </a:tcPr>
                </a:tc>
                <a:extLst>
                  <a:ext uri="{0D108BD9-81ED-4DB2-BD59-A6C34878D82A}">
                    <a16:rowId xmlns:a16="http://schemas.microsoft.com/office/drawing/2014/main" val="3394470182"/>
                  </a:ext>
                </a:extLst>
              </a:tr>
              <a:tr h="370840">
                <a:tc>
                  <a:txBody>
                    <a:bodyPr/>
                    <a:lstStyle/>
                    <a:p>
                      <a:r>
                        <a:rPr lang="de-DE" dirty="0">
                          <a:latin typeface="Arial" panose="020B0604020202020204" pitchFamily="34" charset="0"/>
                          <a:cs typeface="Arial" panose="020B0604020202020204" pitchFamily="34" charset="0"/>
                        </a:rPr>
                        <a:t>Content 1.5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4F0"/>
                    </a:solidFill>
                  </a:tcPr>
                </a:tc>
                <a:tc>
                  <a:txBody>
                    <a:bodyPr/>
                    <a:lstStyle/>
                    <a:p>
                      <a:r>
                        <a:rPr lang="de-DE" dirty="0">
                          <a:latin typeface="Arial" panose="020B0604020202020204" pitchFamily="34" charset="0"/>
                          <a:cs typeface="Arial" panose="020B0604020202020204" pitchFamily="34" charset="0"/>
                        </a:rPr>
                        <a:t>Content 2.5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4F0"/>
                    </a:solidFill>
                  </a:tcPr>
                </a:tc>
                <a:tc>
                  <a:txBody>
                    <a:bodyPr/>
                    <a:lstStyle/>
                    <a:p>
                      <a:r>
                        <a:rPr lang="de-DE" dirty="0">
                          <a:latin typeface="Arial" panose="020B0604020202020204" pitchFamily="34" charset="0"/>
                          <a:cs typeface="Arial" panose="020B0604020202020204" pitchFamily="34" charset="0"/>
                        </a:rPr>
                        <a:t>Content 3.5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4F0"/>
                    </a:solidFill>
                  </a:tcPr>
                </a:tc>
                <a:tc>
                  <a:txBody>
                    <a:bodyPr/>
                    <a:lstStyle/>
                    <a:p>
                      <a:r>
                        <a:rPr lang="de-DE" dirty="0">
                          <a:latin typeface="Arial" panose="020B0604020202020204" pitchFamily="34" charset="0"/>
                          <a:cs typeface="Arial" panose="020B0604020202020204" pitchFamily="34" charset="0"/>
                        </a:rPr>
                        <a:t>Content 4.5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4F0"/>
                    </a:solidFill>
                  </a:tcPr>
                </a:tc>
                <a:tc>
                  <a:txBody>
                    <a:bodyPr/>
                    <a:lstStyle/>
                    <a:p>
                      <a:r>
                        <a:rPr lang="de-DE" dirty="0">
                          <a:latin typeface="Arial" panose="020B0604020202020204" pitchFamily="34" charset="0"/>
                          <a:cs typeface="Arial" panose="020B0604020202020204" pitchFamily="34" charset="0"/>
                        </a:rPr>
                        <a:t>Content 5.5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4F0"/>
                    </a:solidFill>
                  </a:tcPr>
                </a:tc>
                <a:extLst>
                  <a:ext uri="{0D108BD9-81ED-4DB2-BD59-A6C34878D82A}">
                    <a16:rowId xmlns:a16="http://schemas.microsoft.com/office/drawing/2014/main" val="1197931053"/>
                  </a:ext>
                </a:extLst>
              </a:tr>
            </a:tbl>
          </a:graphicData>
        </a:graphic>
      </p:graphicFrame>
      <p:pic>
        <p:nvPicPr>
          <p:cNvPr id="7" name="Grafik 6">
            <a:extLst>
              <a:ext uri="{FF2B5EF4-FFF2-40B4-BE49-F238E27FC236}">
                <a16:creationId xmlns:a16="http://schemas.microsoft.com/office/drawing/2014/main" id="{414B1055-33F2-706A-B987-AD219F01C48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81821" y="301132"/>
            <a:ext cx="943879" cy="779543"/>
          </a:xfrm>
          <a:prstGeom prst="rect">
            <a:avLst/>
          </a:prstGeom>
        </p:spPr>
      </p:pic>
      <p:sp>
        <p:nvSpPr>
          <p:cNvPr id="13" name="Foliennummernplatzhalter 6">
            <a:extLst>
              <a:ext uri="{FF2B5EF4-FFF2-40B4-BE49-F238E27FC236}">
                <a16:creationId xmlns:a16="http://schemas.microsoft.com/office/drawing/2014/main" id="{64DEE5FA-1A0F-5F55-0896-0246BC7D6F12}"/>
              </a:ext>
            </a:extLst>
          </p:cNvPr>
          <p:cNvSpPr>
            <a:spLocks noGrp="1"/>
          </p:cNvSpPr>
          <p:nvPr>
            <p:ph type="sldNum" sz="quarter" idx="10"/>
          </p:nvPr>
        </p:nvSpPr>
        <p:spPr>
          <a:xfrm>
            <a:off x="0" y="5342399"/>
            <a:ext cx="288000" cy="1440000"/>
          </a:xfrm>
        </p:spPr>
        <p:txBody>
          <a:bodyPr/>
          <a:lstStyle/>
          <a:p>
            <a:fld id="{30ADABB7-F9A6-4A4D-9415-296AC5E687F8}" type="slidenum">
              <a:rPr lang="de-DE" smtClean="0"/>
              <a:pPr/>
              <a:t>‹Nr.›</a:t>
            </a:fld>
            <a:endParaRPr lang="de-DE"/>
          </a:p>
        </p:txBody>
      </p:sp>
      <p:sp>
        <p:nvSpPr>
          <p:cNvPr id="14" name="Fußzeilenplatzhalter 3">
            <a:extLst>
              <a:ext uri="{FF2B5EF4-FFF2-40B4-BE49-F238E27FC236}">
                <a16:creationId xmlns:a16="http://schemas.microsoft.com/office/drawing/2014/main" id="{EC8C11A2-D458-BDE8-F2BF-ADAFB4188023}"/>
              </a:ext>
            </a:extLst>
          </p:cNvPr>
          <p:cNvSpPr>
            <a:spLocks noGrp="1"/>
          </p:cNvSpPr>
          <p:nvPr>
            <p:ph type="ftr" sz="quarter" idx="11"/>
          </p:nvPr>
        </p:nvSpPr>
        <p:spPr>
          <a:xfrm>
            <a:off x="695325" y="6544945"/>
            <a:ext cx="4114800" cy="257774"/>
          </a:xfrm>
        </p:spPr>
        <p:txBody>
          <a:bodyPr/>
          <a:lstStyle/>
          <a:p>
            <a:r>
              <a:rPr lang="en-US" dirty="0"/>
              <a:t>Name of lecturer, institute, date</a:t>
            </a:r>
            <a:endParaRPr lang="de-DE" dirty="0"/>
          </a:p>
        </p:txBody>
      </p:sp>
    </p:spTree>
    <p:extLst>
      <p:ext uri="{BB962C8B-B14F-4D97-AF65-F5344CB8AC3E}">
        <p14:creationId xmlns:p14="http://schemas.microsoft.com/office/powerpoint/2010/main" val="586806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 Titel/Title 1">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3B56E86-EFEB-4205-AA4A-9F3E82413F8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Rechteck 10">
            <a:extLst>
              <a:ext uri="{FF2B5EF4-FFF2-40B4-BE49-F238E27FC236}">
                <a16:creationId xmlns:a16="http://schemas.microsoft.com/office/drawing/2014/main" id="{5CF0C306-39D7-4EAE-89DF-69763743BA67}"/>
              </a:ext>
            </a:extLst>
          </p:cNvPr>
          <p:cNvSpPr/>
          <p:nvPr userDrawn="1"/>
        </p:nvSpPr>
        <p:spPr>
          <a:xfrm>
            <a:off x="0" y="0"/>
            <a:ext cx="695325"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3" name="Untertitel 2">
            <a:extLst>
              <a:ext uri="{FF2B5EF4-FFF2-40B4-BE49-F238E27FC236}">
                <a16:creationId xmlns:a16="http://schemas.microsoft.com/office/drawing/2014/main" id="{BE5C513F-BDE5-4EEA-A208-17CFB8B9C3FA}"/>
              </a:ext>
            </a:extLst>
          </p:cNvPr>
          <p:cNvSpPr>
            <a:spLocks noGrp="1"/>
          </p:cNvSpPr>
          <p:nvPr>
            <p:ph type="subTitle" idx="1" hasCustomPrompt="1"/>
          </p:nvPr>
        </p:nvSpPr>
        <p:spPr>
          <a:xfrm>
            <a:off x="695326" y="3803209"/>
            <a:ext cx="9697665" cy="1141438"/>
          </a:xfrm>
          <a:solidFill>
            <a:schemeClr val="accent4">
              <a:lumMod val="50000"/>
              <a:alpha val="80000"/>
            </a:schemeClr>
          </a:solidFill>
        </p:spPr>
        <p:txBody>
          <a:bodyPr lIns="288000" tIns="144000" rIns="432000" bIns="144000" anchor="ctr">
            <a:normAutofit/>
          </a:bodyPr>
          <a:lstStyle>
            <a:lvl1pPr marL="717550" indent="0" algn="l">
              <a:lnSpc>
                <a:spcPct val="100000"/>
              </a:lnSpc>
              <a:spcBef>
                <a:spcPts val="1000"/>
              </a:spcBef>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Edit </a:t>
            </a:r>
            <a:r>
              <a:rPr lang="de-DE" dirty="0" err="1"/>
              <a:t>master</a:t>
            </a:r>
            <a:r>
              <a:rPr lang="de-DE" dirty="0"/>
              <a:t> </a:t>
            </a:r>
            <a:r>
              <a:rPr lang="de-DE" dirty="0" err="1"/>
              <a:t>subtitle</a:t>
            </a:r>
            <a:r>
              <a:rPr lang="de-DE" dirty="0"/>
              <a:t> </a:t>
            </a:r>
            <a:r>
              <a:rPr lang="de-DE" dirty="0" err="1"/>
              <a:t>format</a:t>
            </a:r>
            <a:endParaRPr lang="de-DE" dirty="0"/>
          </a:p>
        </p:txBody>
      </p:sp>
      <p:sp>
        <p:nvSpPr>
          <p:cNvPr id="7" name="Titel 6">
            <a:extLst>
              <a:ext uri="{FF2B5EF4-FFF2-40B4-BE49-F238E27FC236}">
                <a16:creationId xmlns:a16="http://schemas.microsoft.com/office/drawing/2014/main" id="{52A8061A-9228-4DB0-8D9D-1B65E6A7DDCF}"/>
              </a:ext>
            </a:extLst>
          </p:cNvPr>
          <p:cNvSpPr>
            <a:spLocks noGrp="1"/>
          </p:cNvSpPr>
          <p:nvPr>
            <p:ph type="title" hasCustomPrompt="1"/>
          </p:nvPr>
        </p:nvSpPr>
        <p:spPr>
          <a:xfrm>
            <a:off x="1440000" y="333374"/>
            <a:ext cx="9541821" cy="3205985"/>
          </a:xfrm>
        </p:spPr>
        <p:txBody>
          <a:bodyPr lIns="216000" tIns="0" rIns="0" bIns="108000" anchor="b">
            <a:noAutofit/>
          </a:bodyPr>
          <a:lstStyle>
            <a:lvl1pPr>
              <a:defRPr sz="4800" b="1" cap="all" baseline="0">
                <a:solidFill>
                  <a:schemeClr val="tx1"/>
                </a:solidFill>
              </a:defRPr>
            </a:lvl1pPr>
          </a:lstStyle>
          <a:p>
            <a:r>
              <a:rPr lang="de-DE" dirty="0"/>
              <a:t>Add title</a:t>
            </a:r>
          </a:p>
        </p:txBody>
      </p:sp>
      <p:pic>
        <p:nvPicPr>
          <p:cNvPr id="8" name="Grafik 7">
            <a:extLst>
              <a:ext uri="{FF2B5EF4-FFF2-40B4-BE49-F238E27FC236}">
                <a16:creationId xmlns:a16="http://schemas.microsoft.com/office/drawing/2014/main" id="{634066C5-F371-4079-BEC5-D83B78D0CFE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92991" y="5268397"/>
            <a:ext cx="1532709" cy="1265853"/>
          </a:xfrm>
          <a:prstGeom prst="rect">
            <a:avLst/>
          </a:prstGeom>
        </p:spPr>
      </p:pic>
      <p:sp>
        <p:nvSpPr>
          <p:cNvPr id="2" name="Fußzeilenplatzhalter 1">
            <a:extLst>
              <a:ext uri="{FF2B5EF4-FFF2-40B4-BE49-F238E27FC236}">
                <a16:creationId xmlns:a16="http://schemas.microsoft.com/office/drawing/2014/main" id="{BC05F074-4978-BB63-F797-D5FCF996151E}"/>
              </a:ext>
            </a:extLst>
          </p:cNvPr>
          <p:cNvSpPr>
            <a:spLocks noGrp="1"/>
          </p:cNvSpPr>
          <p:nvPr>
            <p:ph type="ftr" sz="quarter" idx="10"/>
          </p:nvPr>
        </p:nvSpPr>
        <p:spPr>
          <a:xfrm>
            <a:off x="1425600" y="6544800"/>
            <a:ext cx="4114800" cy="257774"/>
          </a:xfrm>
        </p:spPr>
        <p:txBody>
          <a:bodyPr/>
          <a:lstStyle/>
          <a:p>
            <a:r>
              <a:rPr lang="en-US"/>
              <a:t>Name of lecturer, institute, date</a:t>
            </a:r>
            <a:endParaRPr lang="de-DE" dirty="0"/>
          </a:p>
        </p:txBody>
      </p:sp>
      <p:sp>
        <p:nvSpPr>
          <p:cNvPr id="4" name="Foliennummernplatzhalter 3">
            <a:extLst>
              <a:ext uri="{FF2B5EF4-FFF2-40B4-BE49-F238E27FC236}">
                <a16:creationId xmlns:a16="http://schemas.microsoft.com/office/drawing/2014/main" id="{D709CECA-60EA-35F9-5F27-CF64A7C89715}"/>
              </a:ext>
            </a:extLst>
          </p:cNvPr>
          <p:cNvSpPr>
            <a:spLocks noGrp="1"/>
          </p:cNvSpPr>
          <p:nvPr>
            <p:ph type="sldNum" sz="quarter" idx="11"/>
          </p:nvPr>
        </p:nvSpPr>
        <p:spPr/>
        <p:txBody>
          <a:bodyPr/>
          <a:lstStyle/>
          <a:p>
            <a:fld id="{30ADABB7-F9A6-4A4D-9415-296AC5E687F8}" type="slidenum">
              <a:rPr lang="de-DE" smtClean="0"/>
              <a:pPr/>
              <a:t>‹Nr.›</a:t>
            </a:fld>
            <a:endParaRPr lang="de-DE" dirty="0"/>
          </a:p>
        </p:txBody>
      </p:sp>
    </p:spTree>
    <p:extLst>
      <p:ext uri="{BB962C8B-B14F-4D97-AF65-F5344CB8AC3E}">
        <p14:creationId xmlns:p14="http://schemas.microsoft.com/office/powerpoint/2010/main" val="3744685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 Kapitel/Chapter">
    <p:spTree>
      <p:nvGrpSpPr>
        <p:cNvPr id="1" name=""/>
        <p:cNvGrpSpPr/>
        <p:nvPr/>
      </p:nvGrpSpPr>
      <p:grpSpPr>
        <a:xfrm>
          <a:off x="0" y="0"/>
          <a:ext cx="0" cy="0"/>
          <a:chOff x="0" y="0"/>
          <a:chExt cx="0" cy="0"/>
        </a:xfrm>
      </p:grpSpPr>
      <p:sp>
        <p:nvSpPr>
          <p:cNvPr id="8" name="Bildplatzhalter 2">
            <a:extLst>
              <a:ext uri="{FF2B5EF4-FFF2-40B4-BE49-F238E27FC236}">
                <a16:creationId xmlns:a16="http://schemas.microsoft.com/office/drawing/2014/main" id="{AF35D6C1-0699-3B81-DD6A-0016F7A8D7EA}"/>
              </a:ext>
            </a:extLst>
          </p:cNvPr>
          <p:cNvSpPr>
            <a:spLocks noGrp="1"/>
          </p:cNvSpPr>
          <p:nvPr>
            <p:ph type="pic" sz="quarter" idx="11" hasCustomPrompt="1"/>
          </p:nvPr>
        </p:nvSpPr>
        <p:spPr>
          <a:xfrm>
            <a:off x="287338" y="0"/>
            <a:ext cx="11904662" cy="6858000"/>
          </a:xfrm>
          <a:solidFill>
            <a:schemeClr val="accent6">
              <a:lumMod val="40000"/>
              <a:lumOff val="60000"/>
            </a:schemeClr>
          </a:solidFill>
        </p:spPr>
        <p:txBody>
          <a:bodyPr/>
          <a:lstStyle>
            <a:lvl1pPr>
              <a:defRPr>
                <a:solidFill>
                  <a:srgbClr val="D9117E"/>
                </a:solidFill>
              </a:defRPr>
            </a:lvl1pPr>
          </a:lstStyle>
          <a:p>
            <a:r>
              <a:rPr lang="de-DE" dirty="0" err="1"/>
              <a:t>Replace</a:t>
            </a:r>
            <a:r>
              <a:rPr lang="de-DE" dirty="0"/>
              <a:t> </a:t>
            </a:r>
            <a:r>
              <a:rPr lang="de-DE" dirty="0" err="1"/>
              <a:t>placeholder</a:t>
            </a:r>
            <a:endParaRPr lang="de-DE" dirty="0"/>
          </a:p>
        </p:txBody>
      </p:sp>
      <p:sp>
        <p:nvSpPr>
          <p:cNvPr id="11" name="Rechteck 10">
            <a:extLst>
              <a:ext uri="{FF2B5EF4-FFF2-40B4-BE49-F238E27FC236}">
                <a16:creationId xmlns:a16="http://schemas.microsoft.com/office/drawing/2014/main" id="{6CCAB873-861B-47E3-BAE9-07181DA521FB}"/>
              </a:ext>
            </a:extLst>
          </p:cNvPr>
          <p:cNvSpPr/>
          <p:nvPr userDrawn="1"/>
        </p:nvSpPr>
        <p:spPr>
          <a:xfrm>
            <a:off x="-1" y="0"/>
            <a:ext cx="288000"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7" name="Foliennummernplatzhalter 6">
            <a:extLst>
              <a:ext uri="{FF2B5EF4-FFF2-40B4-BE49-F238E27FC236}">
                <a16:creationId xmlns:a16="http://schemas.microsoft.com/office/drawing/2014/main" id="{2E04937E-4444-4817-AF16-D7E7EA0FEAF6}"/>
              </a:ext>
            </a:extLst>
          </p:cNvPr>
          <p:cNvSpPr>
            <a:spLocks noGrp="1"/>
          </p:cNvSpPr>
          <p:nvPr>
            <p:ph type="sldNum" sz="quarter" idx="10"/>
          </p:nvPr>
        </p:nvSpPr>
        <p:spPr/>
        <p:txBody>
          <a:bodyPr/>
          <a:lstStyle/>
          <a:p>
            <a:fld id="{30ADABB7-F9A6-4A4D-9415-296AC5E687F8}" type="slidenum">
              <a:rPr lang="de-DE" smtClean="0"/>
              <a:pPr/>
              <a:t>‹Nr.›</a:t>
            </a:fld>
            <a:endParaRPr lang="de-DE"/>
          </a:p>
        </p:txBody>
      </p:sp>
      <p:sp>
        <p:nvSpPr>
          <p:cNvPr id="13" name="Titel 12">
            <a:extLst>
              <a:ext uri="{FF2B5EF4-FFF2-40B4-BE49-F238E27FC236}">
                <a16:creationId xmlns:a16="http://schemas.microsoft.com/office/drawing/2014/main" id="{A0C9CC46-BAE5-4171-9813-A78515AF72F6}"/>
              </a:ext>
            </a:extLst>
          </p:cNvPr>
          <p:cNvSpPr>
            <a:spLocks noGrp="1"/>
          </p:cNvSpPr>
          <p:nvPr>
            <p:ph type="title" hasCustomPrompt="1"/>
          </p:nvPr>
        </p:nvSpPr>
        <p:spPr>
          <a:xfrm>
            <a:off x="287999" y="5101588"/>
            <a:ext cx="10693822" cy="1141438"/>
          </a:xfrm>
          <a:solidFill>
            <a:schemeClr val="accent4">
              <a:lumMod val="50000"/>
              <a:alpha val="80000"/>
            </a:schemeClr>
          </a:solidFill>
        </p:spPr>
        <p:txBody>
          <a:bodyPr lIns="396000" tIns="0" rIns="72000" bIns="0" anchor="ctr">
            <a:normAutofit/>
          </a:bodyPr>
          <a:lstStyle>
            <a:lvl1pPr>
              <a:defRPr sz="4800" cap="all" baseline="0">
                <a:solidFill>
                  <a:schemeClr val="bg1"/>
                </a:solidFill>
              </a:defRPr>
            </a:lvl1pPr>
          </a:lstStyle>
          <a:p>
            <a:r>
              <a:rPr lang="de-DE" dirty="0" err="1"/>
              <a:t>TITLe</a:t>
            </a:r>
            <a:endParaRPr lang="de-DE" dirty="0"/>
          </a:p>
        </p:txBody>
      </p:sp>
      <p:sp>
        <p:nvSpPr>
          <p:cNvPr id="9" name="Textplatzhalter 9">
            <a:extLst>
              <a:ext uri="{FF2B5EF4-FFF2-40B4-BE49-F238E27FC236}">
                <a16:creationId xmlns:a16="http://schemas.microsoft.com/office/drawing/2014/main" id="{5FBA6571-CE1B-47EB-8C1E-D5A1391EAE8D}"/>
              </a:ext>
            </a:extLst>
          </p:cNvPr>
          <p:cNvSpPr>
            <a:spLocks noGrp="1"/>
          </p:cNvSpPr>
          <p:nvPr>
            <p:ph type="body" sz="quarter" idx="13"/>
          </p:nvPr>
        </p:nvSpPr>
        <p:spPr>
          <a:xfrm>
            <a:off x="10983600" y="302400"/>
            <a:ext cx="943200" cy="781200"/>
          </a:xfrm>
          <a:blipFill>
            <a:blip r:embed="rId2" cstate="print">
              <a:extLst>
                <a:ext uri="{28A0092B-C50C-407E-A947-70E740481C1C}">
                  <a14:useLocalDpi xmlns:a14="http://schemas.microsoft.com/office/drawing/2010/main"/>
                </a:ext>
              </a:extLst>
            </a:blip>
            <a:stretch>
              <a:fillRect/>
            </a:stretch>
          </a:blipFill>
        </p:spPr>
        <p:txBody>
          <a:bodyPr>
            <a:normAutofit/>
          </a:bodyPr>
          <a:lstStyle>
            <a:lvl1pPr>
              <a:defRPr sz="100">
                <a:solidFill>
                  <a:schemeClr val="tx1">
                    <a:alpha val="0"/>
                  </a:schemeClr>
                </a:solidFill>
              </a:defRPr>
            </a:lvl1pPr>
          </a:lstStyle>
          <a:p>
            <a:pPr lvl="0"/>
            <a:r>
              <a:rPr lang="de-DE"/>
              <a:t>Mastertextformat bearbeiten</a:t>
            </a:r>
          </a:p>
        </p:txBody>
      </p:sp>
      <p:sp>
        <p:nvSpPr>
          <p:cNvPr id="2" name="Fußzeilenplatzhalter 1">
            <a:extLst>
              <a:ext uri="{FF2B5EF4-FFF2-40B4-BE49-F238E27FC236}">
                <a16:creationId xmlns:a16="http://schemas.microsoft.com/office/drawing/2014/main" id="{432C7237-52B1-CB5D-D118-2836DC556ECF}"/>
              </a:ext>
            </a:extLst>
          </p:cNvPr>
          <p:cNvSpPr>
            <a:spLocks noGrp="1"/>
          </p:cNvSpPr>
          <p:nvPr>
            <p:ph type="ftr" sz="quarter" idx="14"/>
          </p:nvPr>
        </p:nvSpPr>
        <p:spPr/>
        <p:txBody>
          <a:bodyPr/>
          <a:lstStyle/>
          <a:p>
            <a:r>
              <a:rPr lang="en-US"/>
              <a:t>Name of lecturer, institute, date</a:t>
            </a:r>
            <a:endParaRPr lang="de-DE" dirty="0"/>
          </a:p>
        </p:txBody>
      </p:sp>
      <p:sp>
        <p:nvSpPr>
          <p:cNvPr id="10" name="Textplatzhalter 7">
            <a:extLst>
              <a:ext uri="{FF2B5EF4-FFF2-40B4-BE49-F238E27FC236}">
                <a16:creationId xmlns:a16="http://schemas.microsoft.com/office/drawing/2014/main" id="{F1FF6555-F43F-4F6F-8557-7775ED911DB9}"/>
              </a:ext>
            </a:extLst>
          </p:cNvPr>
          <p:cNvSpPr>
            <a:spLocks noGrp="1"/>
          </p:cNvSpPr>
          <p:nvPr>
            <p:ph type="body" sz="quarter" idx="16" hasCustomPrompt="1"/>
          </p:nvPr>
        </p:nvSpPr>
        <p:spPr>
          <a:xfrm rot="5400000">
            <a:off x="9600966" y="3917193"/>
            <a:ext cx="4388725" cy="262943"/>
          </a:xfrm>
        </p:spPr>
        <p:txBody>
          <a:bodyPr lIns="0" tIns="54000" rIns="0" bIns="54000">
            <a:spAutoFit/>
          </a:bodyPr>
          <a:lstStyle>
            <a:lvl1pPr marL="0" indent="0" algn="r">
              <a:buNone/>
              <a:defRPr sz="1000">
                <a:solidFill>
                  <a:schemeClr val="bg1"/>
                </a:solidFill>
              </a:defRPr>
            </a:lvl1pPr>
          </a:lstStyle>
          <a:p>
            <a:pPr lvl="0"/>
            <a:r>
              <a:rPr lang="de-DE" dirty="0" err="1"/>
              <a:t>Specify</a:t>
            </a:r>
            <a:r>
              <a:rPr lang="de-DE" dirty="0"/>
              <a:t> </a:t>
            </a:r>
            <a:r>
              <a:rPr lang="de-DE" dirty="0" err="1"/>
              <a:t>image</a:t>
            </a:r>
            <a:r>
              <a:rPr lang="de-DE" dirty="0"/>
              <a:t> source </a:t>
            </a:r>
            <a:r>
              <a:rPr lang="de-DE" dirty="0" err="1"/>
              <a:t>here</a:t>
            </a:r>
            <a:endParaRPr lang="de-DE" dirty="0"/>
          </a:p>
        </p:txBody>
      </p:sp>
    </p:spTree>
    <p:extLst>
      <p:ext uri="{BB962C8B-B14F-4D97-AF65-F5344CB8AC3E}">
        <p14:creationId xmlns:p14="http://schemas.microsoft.com/office/powerpoint/2010/main" val="2714226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B Inhalt/Content 1">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hasCustomPrompt="1"/>
          </p:nvPr>
        </p:nvSpPr>
        <p:spPr/>
        <p:txBody>
          <a:bodyPr/>
          <a:lstStyle/>
          <a:p>
            <a:r>
              <a:rPr lang="de-DE" dirty="0"/>
              <a:t>Edit </a:t>
            </a:r>
            <a:r>
              <a:rPr lang="de-DE" dirty="0" err="1"/>
              <a:t>master</a:t>
            </a:r>
            <a:r>
              <a:rPr lang="de-DE" dirty="0"/>
              <a:t> title </a:t>
            </a:r>
            <a:r>
              <a:rPr lang="de-DE" dirty="0" err="1"/>
              <a:t>format</a:t>
            </a:r>
            <a:endParaRPr lang="de-DE" dirty="0"/>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hasCustomPrompt="1"/>
          </p:nvPr>
        </p:nvSpPr>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81821" y="301132"/>
            <a:ext cx="943879" cy="779543"/>
          </a:xfrm>
          <a:prstGeom prst="rect">
            <a:avLst/>
          </a:prstGeom>
        </p:spPr>
      </p:pic>
      <p:sp>
        <p:nvSpPr>
          <p:cNvPr id="4" name="Fußzeilenplatzhalter 3">
            <a:extLst>
              <a:ext uri="{FF2B5EF4-FFF2-40B4-BE49-F238E27FC236}">
                <a16:creationId xmlns:a16="http://schemas.microsoft.com/office/drawing/2014/main" id="{CE8896D9-06D8-F605-C9DB-A9519477DD73}"/>
              </a:ext>
            </a:extLst>
          </p:cNvPr>
          <p:cNvSpPr>
            <a:spLocks noGrp="1"/>
          </p:cNvSpPr>
          <p:nvPr>
            <p:ph type="ftr" sz="quarter" idx="11"/>
          </p:nvPr>
        </p:nvSpPr>
        <p:spPr/>
        <p:txBody>
          <a:bodyPr/>
          <a:lstStyle/>
          <a:p>
            <a:r>
              <a:rPr lang="en-US"/>
              <a:t>Name of lecturer, institute, date</a:t>
            </a:r>
            <a:endParaRPr lang="de-DE" dirty="0"/>
          </a:p>
        </p:txBody>
      </p:sp>
    </p:spTree>
    <p:extLst>
      <p:ext uri="{BB962C8B-B14F-4D97-AF65-F5344CB8AC3E}">
        <p14:creationId xmlns:p14="http://schemas.microsoft.com/office/powerpoint/2010/main" val="3034300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 Inhalt/Content 2">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hasCustomPrompt="1"/>
          </p:nvPr>
        </p:nvSpPr>
        <p:spPr/>
        <p:txBody>
          <a:bodyPr/>
          <a:lstStyle/>
          <a:p>
            <a:r>
              <a:rPr lang="de-DE" dirty="0"/>
              <a:t>Edit </a:t>
            </a:r>
            <a:r>
              <a:rPr lang="de-DE" dirty="0" err="1"/>
              <a:t>master</a:t>
            </a:r>
            <a:r>
              <a:rPr lang="de-DE" dirty="0"/>
              <a:t> title </a:t>
            </a:r>
            <a:r>
              <a:rPr lang="de-DE" dirty="0" err="1"/>
              <a:t>format</a:t>
            </a:r>
            <a:endParaRPr lang="de-DE" dirty="0"/>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hasCustomPrompt="1"/>
          </p:nvPr>
        </p:nvSpPr>
        <p:spPr>
          <a:xfrm>
            <a:off x="695325" y="2095625"/>
            <a:ext cx="10801349" cy="4428999"/>
          </a:xfrm>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81821" y="301132"/>
            <a:ext cx="943879" cy="779543"/>
          </a:xfrm>
          <a:prstGeom prst="rect">
            <a:avLst/>
          </a:prstGeom>
        </p:spPr>
      </p:pic>
      <p:sp>
        <p:nvSpPr>
          <p:cNvPr id="10" name="Textplatzhalter 23">
            <a:extLst>
              <a:ext uri="{FF2B5EF4-FFF2-40B4-BE49-F238E27FC236}">
                <a16:creationId xmlns:a16="http://schemas.microsoft.com/office/drawing/2014/main" id="{19A4112A-F23E-4E93-B0DE-E0650E1BFC4F}"/>
              </a:ext>
            </a:extLst>
          </p:cNvPr>
          <p:cNvSpPr>
            <a:spLocks noGrp="1"/>
          </p:cNvSpPr>
          <p:nvPr>
            <p:ph type="body" sz="quarter" idx="17" hasCustomPrompt="1"/>
          </p:nvPr>
        </p:nvSpPr>
        <p:spPr>
          <a:xfrm>
            <a:off x="695325" y="1487788"/>
            <a:ext cx="3482038" cy="439824"/>
          </a:xfrm>
          <a:solidFill>
            <a:schemeClr val="accent4">
              <a:lumMod val="75000"/>
            </a:schemeClr>
          </a:solidFill>
        </p:spPr>
        <p:txBody>
          <a:bodyPr wrap="square" anchor="ctr">
            <a:normAutofit/>
          </a:bodyPr>
          <a:lstStyle>
            <a:lvl1pPr marL="0" indent="0">
              <a:buNone/>
              <a:defRPr sz="1800" b="1">
                <a:solidFill>
                  <a:schemeClr val="bg1"/>
                </a:solidFill>
              </a:defRPr>
            </a:lvl1pPr>
          </a:lstStyle>
          <a:p>
            <a:pPr lvl="0"/>
            <a:r>
              <a:rPr lang="de-DE" dirty="0"/>
              <a:t>Master </a:t>
            </a:r>
            <a:r>
              <a:rPr lang="de-DE" dirty="0" err="1"/>
              <a:t>text</a:t>
            </a:r>
            <a:r>
              <a:rPr lang="de-DE" dirty="0"/>
              <a:t> </a:t>
            </a:r>
            <a:r>
              <a:rPr lang="de-DE" dirty="0" err="1"/>
              <a:t>format</a:t>
            </a:r>
            <a:endParaRPr lang="de-DE" dirty="0"/>
          </a:p>
        </p:txBody>
      </p:sp>
      <p:sp>
        <p:nvSpPr>
          <p:cNvPr id="4" name="Fußzeilenplatzhalter 3">
            <a:extLst>
              <a:ext uri="{FF2B5EF4-FFF2-40B4-BE49-F238E27FC236}">
                <a16:creationId xmlns:a16="http://schemas.microsoft.com/office/drawing/2014/main" id="{96263446-0FBB-7B9F-7376-C85F4725E6DA}"/>
              </a:ext>
            </a:extLst>
          </p:cNvPr>
          <p:cNvSpPr>
            <a:spLocks noGrp="1"/>
          </p:cNvSpPr>
          <p:nvPr>
            <p:ph type="ftr" sz="quarter" idx="18"/>
          </p:nvPr>
        </p:nvSpPr>
        <p:spPr/>
        <p:txBody>
          <a:bodyPr/>
          <a:lstStyle/>
          <a:p>
            <a:r>
              <a:rPr lang="en-US"/>
              <a:t>Name of lecturer, institute, date</a:t>
            </a:r>
            <a:endParaRPr lang="de-DE" dirty="0"/>
          </a:p>
        </p:txBody>
      </p:sp>
    </p:spTree>
    <p:extLst>
      <p:ext uri="{BB962C8B-B14F-4D97-AF65-F5344CB8AC3E}">
        <p14:creationId xmlns:p14="http://schemas.microsoft.com/office/powerpoint/2010/main" val="569630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 Inhalt/Content 3">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hasCustomPrompt="1"/>
          </p:nvPr>
        </p:nvSpPr>
        <p:spPr/>
        <p:txBody>
          <a:bodyPr/>
          <a:lstStyle/>
          <a:p>
            <a:r>
              <a:rPr lang="de-DE" dirty="0"/>
              <a:t>Edit </a:t>
            </a:r>
            <a:r>
              <a:rPr lang="de-DE" dirty="0" err="1"/>
              <a:t>master</a:t>
            </a:r>
            <a:r>
              <a:rPr lang="de-DE" dirty="0"/>
              <a:t> title </a:t>
            </a:r>
            <a:r>
              <a:rPr lang="de-DE" dirty="0" err="1"/>
              <a:t>format</a:t>
            </a:r>
            <a:endParaRPr lang="de-DE" dirty="0"/>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hasCustomPrompt="1"/>
          </p:nvPr>
        </p:nvSpPr>
        <p:spPr>
          <a:xfrm>
            <a:off x="695325" y="2095625"/>
            <a:ext cx="5400675" cy="1850733"/>
          </a:xfrm>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81821" y="301132"/>
            <a:ext cx="943879" cy="779543"/>
          </a:xfrm>
          <a:prstGeom prst="rect">
            <a:avLst/>
          </a:prstGeom>
        </p:spPr>
      </p:pic>
      <p:sp>
        <p:nvSpPr>
          <p:cNvPr id="10" name="Textplatzhalter 23">
            <a:extLst>
              <a:ext uri="{FF2B5EF4-FFF2-40B4-BE49-F238E27FC236}">
                <a16:creationId xmlns:a16="http://schemas.microsoft.com/office/drawing/2014/main" id="{19A4112A-F23E-4E93-B0DE-E0650E1BFC4F}"/>
              </a:ext>
            </a:extLst>
          </p:cNvPr>
          <p:cNvSpPr>
            <a:spLocks noGrp="1"/>
          </p:cNvSpPr>
          <p:nvPr>
            <p:ph type="body" sz="quarter" idx="17" hasCustomPrompt="1"/>
          </p:nvPr>
        </p:nvSpPr>
        <p:spPr>
          <a:xfrm>
            <a:off x="695325" y="1487788"/>
            <a:ext cx="3482038" cy="439824"/>
          </a:xfrm>
          <a:solidFill>
            <a:schemeClr val="accent4">
              <a:lumMod val="75000"/>
            </a:schemeClr>
          </a:solidFill>
        </p:spPr>
        <p:txBody>
          <a:bodyPr wrap="square" anchor="ctr">
            <a:normAutofit/>
          </a:bodyPr>
          <a:lstStyle>
            <a:lvl1pPr marL="0" indent="0">
              <a:buNone/>
              <a:defRPr sz="1800" b="1">
                <a:solidFill>
                  <a:schemeClr val="bg1"/>
                </a:solidFill>
              </a:defRPr>
            </a:lvl1pPr>
          </a:lstStyle>
          <a:p>
            <a:pPr lvl="0"/>
            <a:r>
              <a:rPr lang="de-DE" dirty="0"/>
              <a:t>Master </a:t>
            </a:r>
            <a:r>
              <a:rPr lang="de-DE" dirty="0" err="1"/>
              <a:t>text</a:t>
            </a:r>
            <a:r>
              <a:rPr lang="de-DE" dirty="0"/>
              <a:t> </a:t>
            </a:r>
            <a:r>
              <a:rPr lang="de-DE" dirty="0" err="1"/>
              <a:t>format</a:t>
            </a:r>
            <a:endParaRPr lang="de-DE" dirty="0"/>
          </a:p>
        </p:txBody>
      </p:sp>
      <p:sp>
        <p:nvSpPr>
          <p:cNvPr id="11" name="Inhaltsplatzhalter 2">
            <a:extLst>
              <a:ext uri="{FF2B5EF4-FFF2-40B4-BE49-F238E27FC236}">
                <a16:creationId xmlns:a16="http://schemas.microsoft.com/office/drawing/2014/main" id="{FBB571AC-F556-C50A-DAD2-4638503AA732}"/>
              </a:ext>
            </a:extLst>
          </p:cNvPr>
          <p:cNvSpPr>
            <a:spLocks noGrp="1"/>
          </p:cNvSpPr>
          <p:nvPr>
            <p:ph idx="18" hasCustomPrompt="1"/>
          </p:nvPr>
        </p:nvSpPr>
        <p:spPr>
          <a:xfrm>
            <a:off x="695325" y="4673892"/>
            <a:ext cx="5400675" cy="1850733"/>
          </a:xfrm>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2" name="Textplatzhalter 23">
            <a:extLst>
              <a:ext uri="{FF2B5EF4-FFF2-40B4-BE49-F238E27FC236}">
                <a16:creationId xmlns:a16="http://schemas.microsoft.com/office/drawing/2014/main" id="{43C99AA0-30B9-CB68-5447-173C21DF9AC9}"/>
              </a:ext>
            </a:extLst>
          </p:cNvPr>
          <p:cNvSpPr>
            <a:spLocks noGrp="1"/>
          </p:cNvSpPr>
          <p:nvPr>
            <p:ph type="body" sz="quarter" idx="19" hasCustomPrompt="1"/>
          </p:nvPr>
        </p:nvSpPr>
        <p:spPr>
          <a:xfrm>
            <a:off x="695325" y="4066055"/>
            <a:ext cx="3482038" cy="439824"/>
          </a:xfrm>
          <a:solidFill>
            <a:schemeClr val="accent4">
              <a:lumMod val="75000"/>
            </a:schemeClr>
          </a:solidFill>
        </p:spPr>
        <p:txBody>
          <a:bodyPr wrap="square" anchor="ctr">
            <a:normAutofit/>
          </a:bodyPr>
          <a:lstStyle>
            <a:lvl1pPr marL="0" indent="0">
              <a:buNone/>
              <a:defRPr sz="1800" b="1">
                <a:solidFill>
                  <a:schemeClr val="bg1"/>
                </a:solidFill>
              </a:defRPr>
            </a:lvl1pPr>
          </a:lstStyle>
          <a:p>
            <a:pPr lvl="0"/>
            <a:r>
              <a:rPr lang="de-DE" dirty="0"/>
              <a:t>Master </a:t>
            </a:r>
            <a:r>
              <a:rPr lang="de-DE" dirty="0" err="1"/>
              <a:t>text</a:t>
            </a:r>
            <a:r>
              <a:rPr lang="de-DE" dirty="0"/>
              <a:t> </a:t>
            </a:r>
            <a:r>
              <a:rPr lang="de-DE" dirty="0" err="1"/>
              <a:t>format</a:t>
            </a:r>
            <a:endParaRPr lang="de-DE" dirty="0"/>
          </a:p>
        </p:txBody>
      </p:sp>
      <p:sp>
        <p:nvSpPr>
          <p:cNvPr id="13" name="Bildplatzhalter 4">
            <a:extLst>
              <a:ext uri="{FF2B5EF4-FFF2-40B4-BE49-F238E27FC236}">
                <a16:creationId xmlns:a16="http://schemas.microsoft.com/office/drawing/2014/main" id="{E5E99BBD-0EE1-272A-B9CD-BB38CD6536A9}"/>
              </a:ext>
            </a:extLst>
          </p:cNvPr>
          <p:cNvSpPr>
            <a:spLocks noGrp="1"/>
          </p:cNvSpPr>
          <p:nvPr>
            <p:ph type="pic" sz="quarter" idx="20" hasCustomPrompt="1"/>
          </p:nvPr>
        </p:nvSpPr>
        <p:spPr>
          <a:xfrm>
            <a:off x="6340475" y="1487789"/>
            <a:ext cx="5156200" cy="4773894"/>
          </a:xfrm>
          <a:solidFill>
            <a:schemeClr val="accent6">
              <a:lumMod val="40000"/>
              <a:lumOff val="60000"/>
            </a:schemeClr>
          </a:solidFill>
        </p:spPr>
        <p:txBody>
          <a:bodyPr/>
          <a:lstStyle>
            <a:lvl1pPr>
              <a:defRPr>
                <a:solidFill>
                  <a:srgbClr val="D9117E"/>
                </a:solidFill>
              </a:defRPr>
            </a:lvl1pPr>
          </a:lstStyle>
          <a:p>
            <a:r>
              <a:rPr lang="de-DE" dirty="0" err="1"/>
              <a:t>Replace</a:t>
            </a:r>
            <a:r>
              <a:rPr lang="de-DE" dirty="0"/>
              <a:t> </a:t>
            </a:r>
            <a:r>
              <a:rPr lang="de-DE" dirty="0" err="1"/>
              <a:t>placeholder</a:t>
            </a:r>
            <a:endParaRPr lang="de-DE" dirty="0"/>
          </a:p>
        </p:txBody>
      </p:sp>
      <p:sp>
        <p:nvSpPr>
          <p:cNvPr id="4" name="Fußzeilenplatzhalter 3">
            <a:extLst>
              <a:ext uri="{FF2B5EF4-FFF2-40B4-BE49-F238E27FC236}">
                <a16:creationId xmlns:a16="http://schemas.microsoft.com/office/drawing/2014/main" id="{34160246-4126-D54D-D8F2-4EA413129C18}"/>
              </a:ext>
            </a:extLst>
          </p:cNvPr>
          <p:cNvSpPr>
            <a:spLocks noGrp="1"/>
          </p:cNvSpPr>
          <p:nvPr>
            <p:ph type="ftr" sz="quarter" idx="21"/>
          </p:nvPr>
        </p:nvSpPr>
        <p:spPr/>
        <p:txBody>
          <a:bodyPr/>
          <a:lstStyle/>
          <a:p>
            <a:r>
              <a:rPr lang="en-US"/>
              <a:t>Name of lecturer, institute, date</a:t>
            </a:r>
            <a:endParaRPr lang="de-DE" dirty="0"/>
          </a:p>
        </p:txBody>
      </p:sp>
      <p:sp>
        <p:nvSpPr>
          <p:cNvPr id="14" name="Textplatzhalter 7">
            <a:extLst>
              <a:ext uri="{FF2B5EF4-FFF2-40B4-BE49-F238E27FC236}">
                <a16:creationId xmlns:a16="http://schemas.microsoft.com/office/drawing/2014/main" id="{2E4B575B-830B-4042-B5E3-854ED6742E59}"/>
              </a:ext>
            </a:extLst>
          </p:cNvPr>
          <p:cNvSpPr>
            <a:spLocks noGrp="1"/>
          </p:cNvSpPr>
          <p:nvPr>
            <p:ph type="body" sz="quarter" idx="16" hasCustomPrompt="1"/>
          </p:nvPr>
        </p:nvSpPr>
        <p:spPr>
          <a:xfrm>
            <a:off x="6340475" y="6261682"/>
            <a:ext cx="5156200" cy="262943"/>
          </a:xfrm>
        </p:spPr>
        <p:txBody>
          <a:bodyPr lIns="0" tIns="54000" rIns="0" bIns="54000">
            <a:spAutoFit/>
          </a:bodyPr>
          <a:lstStyle>
            <a:lvl1pPr marL="0" indent="0" algn="l">
              <a:buNone/>
              <a:defRPr sz="1000">
                <a:solidFill>
                  <a:schemeClr val="bg1">
                    <a:lumMod val="50000"/>
                  </a:schemeClr>
                </a:solidFill>
              </a:defRPr>
            </a:lvl1pPr>
          </a:lstStyle>
          <a:p>
            <a:pPr lvl="0"/>
            <a:r>
              <a:rPr lang="de-DE" dirty="0" err="1"/>
              <a:t>Specify</a:t>
            </a:r>
            <a:r>
              <a:rPr lang="de-DE" dirty="0"/>
              <a:t> </a:t>
            </a:r>
            <a:r>
              <a:rPr lang="de-DE" dirty="0" err="1"/>
              <a:t>image</a:t>
            </a:r>
            <a:r>
              <a:rPr lang="de-DE" dirty="0"/>
              <a:t> source </a:t>
            </a:r>
            <a:r>
              <a:rPr lang="de-DE" dirty="0" err="1"/>
              <a:t>here</a:t>
            </a:r>
            <a:endParaRPr lang="de-DE" dirty="0"/>
          </a:p>
        </p:txBody>
      </p:sp>
    </p:spTree>
    <p:extLst>
      <p:ext uri="{BB962C8B-B14F-4D97-AF65-F5344CB8AC3E}">
        <p14:creationId xmlns:p14="http://schemas.microsoft.com/office/powerpoint/2010/main" val="785126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 Inhalt/Content 4">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hasCustomPrompt="1"/>
          </p:nvPr>
        </p:nvSpPr>
        <p:spPr/>
        <p:txBody>
          <a:bodyPr/>
          <a:lstStyle/>
          <a:p>
            <a:r>
              <a:rPr lang="de-DE" dirty="0"/>
              <a:t>Edit </a:t>
            </a:r>
            <a:r>
              <a:rPr lang="de-DE" dirty="0" err="1"/>
              <a:t>master</a:t>
            </a:r>
            <a:r>
              <a:rPr lang="de-DE" dirty="0"/>
              <a:t> title </a:t>
            </a:r>
            <a:r>
              <a:rPr lang="de-DE" dirty="0" err="1"/>
              <a:t>format</a:t>
            </a:r>
            <a:endParaRPr lang="de-DE" dirty="0"/>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hasCustomPrompt="1"/>
          </p:nvPr>
        </p:nvSpPr>
        <p:spPr>
          <a:xfrm>
            <a:off x="695325" y="1628775"/>
            <a:ext cx="10801349" cy="3379007"/>
          </a:xfrm>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81821" y="301132"/>
            <a:ext cx="943879" cy="779543"/>
          </a:xfrm>
          <a:prstGeom prst="rect">
            <a:avLst/>
          </a:prstGeom>
        </p:spPr>
      </p:pic>
      <p:sp>
        <p:nvSpPr>
          <p:cNvPr id="11" name="Textplatzhalter 20">
            <a:extLst>
              <a:ext uri="{FF2B5EF4-FFF2-40B4-BE49-F238E27FC236}">
                <a16:creationId xmlns:a16="http://schemas.microsoft.com/office/drawing/2014/main" id="{B0949BCE-540C-4310-9432-ECBCD4F9E8D9}"/>
              </a:ext>
            </a:extLst>
          </p:cNvPr>
          <p:cNvSpPr>
            <a:spLocks noGrp="1"/>
          </p:cNvSpPr>
          <p:nvPr>
            <p:ph type="body" sz="quarter" idx="16" hasCustomPrompt="1"/>
          </p:nvPr>
        </p:nvSpPr>
        <p:spPr>
          <a:xfrm>
            <a:off x="287999" y="5245768"/>
            <a:ext cx="11208676" cy="1278857"/>
          </a:xfrm>
          <a:solidFill>
            <a:schemeClr val="accent4">
              <a:lumMod val="50000"/>
            </a:schemeClr>
          </a:solidFill>
        </p:spPr>
        <p:txBody>
          <a:bodyPr tIns="144000"/>
          <a:lstStyle>
            <a:lvl1pPr marL="539750" indent="-231775" defTabSz="539750">
              <a:lnSpc>
                <a:spcPct val="100000"/>
              </a:lnSpc>
              <a:spcBef>
                <a:spcPts val="0"/>
              </a:spcBef>
              <a:defRPr sz="2000">
                <a:solidFill>
                  <a:schemeClr val="bg1"/>
                </a:solidFill>
              </a:defRPr>
            </a:lvl1pPr>
            <a:lvl2pPr marL="539750" indent="-231775" defTabSz="539750">
              <a:lnSpc>
                <a:spcPct val="100000"/>
              </a:lnSpc>
              <a:spcBef>
                <a:spcPts val="0"/>
              </a:spcBef>
              <a:defRPr sz="1800">
                <a:solidFill>
                  <a:schemeClr val="bg1"/>
                </a:solidFill>
              </a:defRPr>
            </a:lvl2pPr>
            <a:lvl3pPr marL="539750" indent="-231775" defTabSz="539750">
              <a:lnSpc>
                <a:spcPct val="100000"/>
              </a:lnSpc>
              <a:spcBef>
                <a:spcPts val="0"/>
              </a:spcBef>
              <a:defRPr sz="1600">
                <a:solidFill>
                  <a:schemeClr val="bg1"/>
                </a:solidFill>
              </a:defRPr>
            </a:lvl3pPr>
            <a:lvl4pPr marL="539750" indent="-231775" defTabSz="539750">
              <a:defRPr/>
            </a:lvl4pPr>
            <a:lvl5pPr marL="539750" indent="-231775" defTabSz="539750">
              <a:defRPr/>
            </a:lvl5p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4" name="Fußzeilenplatzhalter 3">
            <a:extLst>
              <a:ext uri="{FF2B5EF4-FFF2-40B4-BE49-F238E27FC236}">
                <a16:creationId xmlns:a16="http://schemas.microsoft.com/office/drawing/2014/main" id="{5AC8D3D5-3F24-32BA-B9E4-6239FD09AAD8}"/>
              </a:ext>
            </a:extLst>
          </p:cNvPr>
          <p:cNvSpPr>
            <a:spLocks noGrp="1"/>
          </p:cNvSpPr>
          <p:nvPr>
            <p:ph type="ftr" sz="quarter" idx="17"/>
          </p:nvPr>
        </p:nvSpPr>
        <p:spPr/>
        <p:txBody>
          <a:bodyPr/>
          <a:lstStyle/>
          <a:p>
            <a:r>
              <a:rPr lang="en-US"/>
              <a:t>Name of lecturer, institute, date</a:t>
            </a:r>
            <a:endParaRPr lang="de-DE" dirty="0"/>
          </a:p>
        </p:txBody>
      </p:sp>
    </p:spTree>
    <p:extLst>
      <p:ext uri="{BB962C8B-B14F-4D97-AF65-F5344CB8AC3E}">
        <p14:creationId xmlns:p14="http://schemas.microsoft.com/office/powerpoint/2010/main" val="2124738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 Inhalt/Content 5">
    <p:spTree>
      <p:nvGrpSpPr>
        <p:cNvPr id="1" name=""/>
        <p:cNvGrpSpPr/>
        <p:nvPr/>
      </p:nvGrpSpPr>
      <p:grpSpPr>
        <a:xfrm>
          <a:off x="0" y="0"/>
          <a:ext cx="0" cy="0"/>
          <a:chOff x="0" y="0"/>
          <a:chExt cx="0" cy="0"/>
        </a:xfrm>
      </p:grpSpPr>
      <p:sp>
        <p:nvSpPr>
          <p:cNvPr id="25" name="Rechteck 24">
            <a:extLst>
              <a:ext uri="{FF2B5EF4-FFF2-40B4-BE49-F238E27FC236}">
                <a16:creationId xmlns:a16="http://schemas.microsoft.com/office/drawing/2014/main" id="{1B6BF6A4-FC91-4167-8F07-41431B226865}"/>
              </a:ext>
            </a:extLst>
          </p:cNvPr>
          <p:cNvSpPr/>
          <p:nvPr userDrawn="1"/>
        </p:nvSpPr>
        <p:spPr>
          <a:xfrm>
            <a:off x="-1" y="0"/>
            <a:ext cx="288000"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4C7D4156-B9EE-48B3-B002-FF1BD1B4E91C}"/>
              </a:ext>
            </a:extLst>
          </p:cNvPr>
          <p:cNvSpPr>
            <a:spLocks noGrp="1"/>
          </p:cNvSpPr>
          <p:nvPr>
            <p:ph type="title" hasCustomPrompt="1"/>
          </p:nvPr>
        </p:nvSpPr>
        <p:spPr>
          <a:xfrm>
            <a:off x="695325" y="333375"/>
            <a:ext cx="10054800" cy="986400"/>
          </a:xfrm>
        </p:spPr>
        <p:txBody>
          <a:bodyPr/>
          <a:lstStyle/>
          <a:p>
            <a:r>
              <a:rPr lang="de-DE" dirty="0"/>
              <a:t>Edit </a:t>
            </a:r>
            <a:r>
              <a:rPr lang="de-DE" dirty="0" err="1"/>
              <a:t>master</a:t>
            </a:r>
            <a:r>
              <a:rPr lang="de-DE" dirty="0"/>
              <a:t> title </a:t>
            </a:r>
            <a:r>
              <a:rPr lang="de-DE" dirty="0" err="1"/>
              <a:t>format</a:t>
            </a:r>
            <a:endParaRPr lang="de-DE" dirty="0"/>
          </a:p>
        </p:txBody>
      </p:sp>
      <p:sp>
        <p:nvSpPr>
          <p:cNvPr id="3" name="Textplatzhalter 2">
            <a:extLst>
              <a:ext uri="{FF2B5EF4-FFF2-40B4-BE49-F238E27FC236}">
                <a16:creationId xmlns:a16="http://schemas.microsoft.com/office/drawing/2014/main" id="{9B605818-BCB5-4851-918D-4380EE7BB996}"/>
              </a:ext>
            </a:extLst>
          </p:cNvPr>
          <p:cNvSpPr>
            <a:spLocks noGrp="1"/>
          </p:cNvSpPr>
          <p:nvPr>
            <p:ph type="body" idx="1" hasCustomPrompt="1"/>
          </p:nvPr>
        </p:nvSpPr>
        <p:spPr>
          <a:xfrm>
            <a:off x="695326"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p:txBody>
      </p:sp>
      <p:sp>
        <p:nvSpPr>
          <p:cNvPr id="10" name="Foliennummernplatzhalter 9">
            <a:extLst>
              <a:ext uri="{FF2B5EF4-FFF2-40B4-BE49-F238E27FC236}">
                <a16:creationId xmlns:a16="http://schemas.microsoft.com/office/drawing/2014/main" id="{8BAA6193-522B-4DE7-B07C-2474178A85A4}"/>
              </a:ext>
            </a:extLst>
          </p:cNvPr>
          <p:cNvSpPr>
            <a:spLocks noGrp="1"/>
          </p:cNvSpPr>
          <p:nvPr>
            <p:ph type="sldNum" sz="quarter" idx="10"/>
          </p:nvPr>
        </p:nvSpPr>
        <p:spPr/>
        <p:txBody>
          <a:bodyPr/>
          <a:lstStyle/>
          <a:p>
            <a:fld id="{30ADABB7-F9A6-4A4D-9415-296AC5E687F8}" type="slidenum">
              <a:rPr lang="de-DE" smtClean="0"/>
              <a:pPr/>
              <a:t>‹Nr.›</a:t>
            </a:fld>
            <a:endParaRPr lang="de-DE"/>
          </a:p>
        </p:txBody>
      </p:sp>
      <p:sp>
        <p:nvSpPr>
          <p:cNvPr id="13" name="Textplatzhalter 2">
            <a:extLst>
              <a:ext uri="{FF2B5EF4-FFF2-40B4-BE49-F238E27FC236}">
                <a16:creationId xmlns:a16="http://schemas.microsoft.com/office/drawing/2014/main" id="{235C822F-CC3C-4AC6-8713-E8BC4920D334}"/>
              </a:ext>
            </a:extLst>
          </p:cNvPr>
          <p:cNvSpPr>
            <a:spLocks noGrp="1"/>
          </p:cNvSpPr>
          <p:nvPr>
            <p:ph type="body" idx="11" hasCustomPrompt="1"/>
          </p:nvPr>
        </p:nvSpPr>
        <p:spPr>
          <a:xfrm>
            <a:off x="8014636"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p:txBody>
      </p:sp>
      <p:sp>
        <p:nvSpPr>
          <p:cNvPr id="14" name="Textplatzhalter 2">
            <a:extLst>
              <a:ext uri="{FF2B5EF4-FFF2-40B4-BE49-F238E27FC236}">
                <a16:creationId xmlns:a16="http://schemas.microsoft.com/office/drawing/2014/main" id="{A8A8ACBD-7378-4E9B-B8F5-8AA7E85F464C}"/>
              </a:ext>
            </a:extLst>
          </p:cNvPr>
          <p:cNvSpPr>
            <a:spLocks noGrp="1"/>
          </p:cNvSpPr>
          <p:nvPr>
            <p:ph type="body" idx="12" hasCustomPrompt="1"/>
          </p:nvPr>
        </p:nvSpPr>
        <p:spPr>
          <a:xfrm>
            <a:off x="4354981"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p:txBody>
      </p:sp>
      <p:sp>
        <p:nvSpPr>
          <p:cNvPr id="16" name="Bildplatzhalter 15">
            <a:extLst>
              <a:ext uri="{FF2B5EF4-FFF2-40B4-BE49-F238E27FC236}">
                <a16:creationId xmlns:a16="http://schemas.microsoft.com/office/drawing/2014/main" id="{213B05B4-8F80-42F2-99E5-82EFE1078CFB}"/>
              </a:ext>
            </a:extLst>
          </p:cNvPr>
          <p:cNvSpPr>
            <a:spLocks noGrp="1"/>
          </p:cNvSpPr>
          <p:nvPr>
            <p:ph type="pic" sz="quarter" idx="13" hasCustomPrompt="1"/>
          </p:nvPr>
        </p:nvSpPr>
        <p:spPr>
          <a:xfrm>
            <a:off x="695326" y="3041584"/>
            <a:ext cx="3482038" cy="1915428"/>
          </a:xfrm>
          <a:solidFill>
            <a:schemeClr val="accent6">
              <a:lumMod val="40000"/>
              <a:lumOff val="60000"/>
            </a:schemeClr>
          </a:solidFill>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Wingdings" panose="05000000000000000000" pitchFamily="2" charset="2"/>
              <a:buNone/>
              <a:tabLst/>
              <a:defRPr sz="1600">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err="1"/>
              <a:t>Replace</a:t>
            </a:r>
            <a:r>
              <a:rPr lang="de-DE" dirty="0"/>
              <a:t> </a:t>
            </a:r>
            <a:r>
              <a:rPr lang="de-DE" dirty="0" err="1"/>
              <a:t>placeholder</a:t>
            </a:r>
            <a:endParaRPr lang="de-DE" dirty="0"/>
          </a:p>
        </p:txBody>
      </p:sp>
      <p:sp>
        <p:nvSpPr>
          <p:cNvPr id="17" name="Bildplatzhalter 15">
            <a:extLst>
              <a:ext uri="{FF2B5EF4-FFF2-40B4-BE49-F238E27FC236}">
                <a16:creationId xmlns:a16="http://schemas.microsoft.com/office/drawing/2014/main" id="{0DDDB17B-0986-46FF-939D-242CCFD35E6B}"/>
              </a:ext>
            </a:extLst>
          </p:cNvPr>
          <p:cNvSpPr>
            <a:spLocks noGrp="1"/>
          </p:cNvSpPr>
          <p:nvPr>
            <p:ph type="pic" sz="quarter" idx="14" hasCustomPrompt="1"/>
          </p:nvPr>
        </p:nvSpPr>
        <p:spPr>
          <a:xfrm>
            <a:off x="4354981" y="3041584"/>
            <a:ext cx="3482038" cy="1915428"/>
          </a:xfrm>
          <a:solidFill>
            <a:schemeClr val="accent6">
              <a:lumMod val="40000"/>
              <a:lumOff val="60000"/>
            </a:schemeClr>
          </a:solidFill>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Wingdings" panose="05000000000000000000" pitchFamily="2" charset="2"/>
              <a:buNone/>
              <a:tabLst/>
              <a:defRPr sz="1600">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err="1"/>
              <a:t>Replace</a:t>
            </a:r>
            <a:r>
              <a:rPr lang="de-DE" dirty="0"/>
              <a:t> </a:t>
            </a:r>
            <a:r>
              <a:rPr lang="de-DE" dirty="0" err="1"/>
              <a:t>placeholder</a:t>
            </a:r>
            <a:endParaRPr lang="de-DE" dirty="0"/>
          </a:p>
        </p:txBody>
      </p:sp>
      <p:sp>
        <p:nvSpPr>
          <p:cNvPr id="18" name="Bildplatzhalter 15">
            <a:extLst>
              <a:ext uri="{FF2B5EF4-FFF2-40B4-BE49-F238E27FC236}">
                <a16:creationId xmlns:a16="http://schemas.microsoft.com/office/drawing/2014/main" id="{D46DB007-86EC-4631-9973-7E69665C0669}"/>
              </a:ext>
            </a:extLst>
          </p:cNvPr>
          <p:cNvSpPr>
            <a:spLocks noGrp="1"/>
          </p:cNvSpPr>
          <p:nvPr>
            <p:ph type="pic" sz="quarter" idx="15" hasCustomPrompt="1"/>
          </p:nvPr>
        </p:nvSpPr>
        <p:spPr>
          <a:xfrm>
            <a:off x="8014637" y="3041584"/>
            <a:ext cx="3482038" cy="1915428"/>
          </a:xfrm>
          <a:solidFill>
            <a:schemeClr val="accent6">
              <a:lumMod val="40000"/>
              <a:lumOff val="60000"/>
            </a:schemeClr>
          </a:solidFill>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Wingdings" panose="05000000000000000000" pitchFamily="2" charset="2"/>
              <a:buNone/>
              <a:tabLst/>
              <a:defRPr sz="1600">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err="1"/>
              <a:t>Replace</a:t>
            </a:r>
            <a:r>
              <a:rPr lang="de-DE" dirty="0"/>
              <a:t> </a:t>
            </a:r>
            <a:r>
              <a:rPr lang="de-DE" dirty="0" err="1"/>
              <a:t>placeholder</a:t>
            </a:r>
            <a:endParaRPr lang="de-DE" dirty="0"/>
          </a:p>
        </p:txBody>
      </p:sp>
      <p:sp>
        <p:nvSpPr>
          <p:cNvPr id="24" name="Textplatzhalter 23">
            <a:extLst>
              <a:ext uri="{FF2B5EF4-FFF2-40B4-BE49-F238E27FC236}">
                <a16:creationId xmlns:a16="http://schemas.microsoft.com/office/drawing/2014/main" id="{C2C85D4D-1A11-4D5D-986E-8754B4B26DED}"/>
              </a:ext>
            </a:extLst>
          </p:cNvPr>
          <p:cNvSpPr>
            <a:spLocks noGrp="1"/>
          </p:cNvSpPr>
          <p:nvPr>
            <p:ph type="body" sz="quarter" idx="17" hasCustomPrompt="1"/>
          </p:nvPr>
        </p:nvSpPr>
        <p:spPr>
          <a:xfrm>
            <a:off x="695325" y="1487788"/>
            <a:ext cx="3482038" cy="439824"/>
          </a:xfrm>
          <a:solidFill>
            <a:schemeClr val="accent4">
              <a:lumMod val="75000"/>
            </a:schemeClr>
          </a:solidFill>
        </p:spPr>
        <p:txBody>
          <a:bodyPr wrap="square" anchor="ctr">
            <a:normAutofit/>
          </a:bodyPr>
          <a:lstStyle>
            <a:lvl1pPr marL="0" indent="0">
              <a:buNone/>
              <a:defRPr sz="1800" b="1">
                <a:solidFill>
                  <a:schemeClr val="bg1"/>
                </a:solidFill>
              </a:defRPr>
            </a:lvl1pPr>
          </a:lstStyle>
          <a:p>
            <a:pPr lvl="0"/>
            <a:r>
              <a:rPr lang="de-DE" dirty="0"/>
              <a:t>Master </a:t>
            </a:r>
            <a:r>
              <a:rPr lang="de-DE" dirty="0" err="1"/>
              <a:t>text</a:t>
            </a:r>
            <a:r>
              <a:rPr lang="de-DE" dirty="0"/>
              <a:t> </a:t>
            </a:r>
            <a:r>
              <a:rPr lang="de-DE" dirty="0" err="1"/>
              <a:t>format</a:t>
            </a:r>
            <a:endParaRPr lang="de-DE" dirty="0"/>
          </a:p>
        </p:txBody>
      </p:sp>
      <p:pic>
        <p:nvPicPr>
          <p:cNvPr id="26" name="Grafik 25">
            <a:extLst>
              <a:ext uri="{FF2B5EF4-FFF2-40B4-BE49-F238E27FC236}">
                <a16:creationId xmlns:a16="http://schemas.microsoft.com/office/drawing/2014/main" id="{4570C8F3-09F4-4F6C-BDF3-B1F82DC969D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81821" y="301132"/>
            <a:ext cx="943879" cy="779543"/>
          </a:xfrm>
          <a:prstGeom prst="rect">
            <a:avLst/>
          </a:prstGeom>
        </p:spPr>
      </p:pic>
      <p:sp>
        <p:nvSpPr>
          <p:cNvPr id="15" name="Textplatzhalter 20">
            <a:extLst>
              <a:ext uri="{FF2B5EF4-FFF2-40B4-BE49-F238E27FC236}">
                <a16:creationId xmlns:a16="http://schemas.microsoft.com/office/drawing/2014/main" id="{A1BCFDDC-E704-4456-842B-CA12D08661DB}"/>
              </a:ext>
            </a:extLst>
          </p:cNvPr>
          <p:cNvSpPr>
            <a:spLocks noGrp="1"/>
          </p:cNvSpPr>
          <p:nvPr>
            <p:ph type="body" sz="quarter" idx="16" hasCustomPrompt="1"/>
          </p:nvPr>
        </p:nvSpPr>
        <p:spPr>
          <a:xfrm>
            <a:off x="287999" y="5245768"/>
            <a:ext cx="11208676" cy="1278857"/>
          </a:xfrm>
          <a:solidFill>
            <a:schemeClr val="accent4">
              <a:lumMod val="50000"/>
            </a:schemeClr>
          </a:solidFill>
        </p:spPr>
        <p:txBody>
          <a:bodyPr tIns="144000"/>
          <a:lstStyle>
            <a:lvl1pPr marL="539750" indent="-231775" defTabSz="539750">
              <a:lnSpc>
                <a:spcPct val="100000"/>
              </a:lnSpc>
              <a:spcBef>
                <a:spcPts val="0"/>
              </a:spcBef>
              <a:defRPr sz="2000">
                <a:solidFill>
                  <a:schemeClr val="bg1"/>
                </a:solidFill>
              </a:defRPr>
            </a:lvl1pPr>
            <a:lvl2pPr marL="539750" indent="-231775" defTabSz="539750">
              <a:lnSpc>
                <a:spcPct val="100000"/>
              </a:lnSpc>
              <a:spcBef>
                <a:spcPts val="0"/>
              </a:spcBef>
              <a:defRPr sz="1800">
                <a:solidFill>
                  <a:schemeClr val="bg1"/>
                </a:solidFill>
              </a:defRPr>
            </a:lvl2pPr>
            <a:lvl3pPr marL="539750" indent="-231775" defTabSz="539750">
              <a:lnSpc>
                <a:spcPct val="100000"/>
              </a:lnSpc>
              <a:spcBef>
                <a:spcPts val="0"/>
              </a:spcBef>
              <a:defRPr sz="1600">
                <a:solidFill>
                  <a:schemeClr val="bg1"/>
                </a:solidFill>
              </a:defRPr>
            </a:lvl3pPr>
            <a:lvl4pPr marL="539750" indent="-231775" defTabSz="539750">
              <a:defRPr/>
            </a:lvl4pPr>
            <a:lvl5pPr marL="539750" indent="-231775" defTabSz="539750">
              <a:defRPr/>
            </a:lvl5p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4" name="Fußzeilenplatzhalter 3">
            <a:extLst>
              <a:ext uri="{FF2B5EF4-FFF2-40B4-BE49-F238E27FC236}">
                <a16:creationId xmlns:a16="http://schemas.microsoft.com/office/drawing/2014/main" id="{5B38C3D2-DF70-153A-B8DF-4CECDC072803}"/>
              </a:ext>
            </a:extLst>
          </p:cNvPr>
          <p:cNvSpPr>
            <a:spLocks noGrp="1"/>
          </p:cNvSpPr>
          <p:nvPr>
            <p:ph type="ftr" sz="quarter" idx="18"/>
          </p:nvPr>
        </p:nvSpPr>
        <p:spPr/>
        <p:txBody>
          <a:bodyPr/>
          <a:lstStyle/>
          <a:p>
            <a:r>
              <a:rPr lang="en-US"/>
              <a:t>Name of lecturer, institute, date</a:t>
            </a:r>
            <a:endParaRPr lang="de-DE" dirty="0"/>
          </a:p>
        </p:txBody>
      </p:sp>
      <p:sp>
        <p:nvSpPr>
          <p:cNvPr id="19" name="Textplatzhalter 7">
            <a:extLst>
              <a:ext uri="{FF2B5EF4-FFF2-40B4-BE49-F238E27FC236}">
                <a16:creationId xmlns:a16="http://schemas.microsoft.com/office/drawing/2014/main" id="{3D74F0FA-8F68-4378-8DBC-19E1F6A0E5A8}"/>
              </a:ext>
            </a:extLst>
          </p:cNvPr>
          <p:cNvSpPr>
            <a:spLocks noGrp="1"/>
          </p:cNvSpPr>
          <p:nvPr>
            <p:ph type="body" sz="quarter" idx="19" hasCustomPrompt="1"/>
          </p:nvPr>
        </p:nvSpPr>
        <p:spPr>
          <a:xfrm>
            <a:off x="695325" y="4691485"/>
            <a:ext cx="3482037" cy="262943"/>
          </a:xfrm>
        </p:spPr>
        <p:txBody>
          <a:bodyPr lIns="54000" tIns="54000" rIns="54000" bIns="54000">
            <a:spAutoFit/>
          </a:bodyPr>
          <a:lstStyle>
            <a:lvl1pPr marL="0" indent="0" algn="l">
              <a:buNone/>
              <a:defRPr sz="1000">
                <a:solidFill>
                  <a:schemeClr val="bg1">
                    <a:lumMod val="50000"/>
                  </a:schemeClr>
                </a:solidFill>
              </a:defRPr>
            </a:lvl1pPr>
          </a:lstStyle>
          <a:p>
            <a:pPr lvl="0"/>
            <a:r>
              <a:rPr lang="de-DE" dirty="0" err="1"/>
              <a:t>Specify</a:t>
            </a:r>
            <a:r>
              <a:rPr lang="de-DE" dirty="0"/>
              <a:t> </a:t>
            </a:r>
            <a:r>
              <a:rPr lang="de-DE" dirty="0" err="1"/>
              <a:t>image</a:t>
            </a:r>
            <a:r>
              <a:rPr lang="de-DE" dirty="0"/>
              <a:t> source </a:t>
            </a:r>
            <a:r>
              <a:rPr lang="de-DE" dirty="0" err="1"/>
              <a:t>here</a:t>
            </a:r>
            <a:endParaRPr lang="de-DE" dirty="0"/>
          </a:p>
        </p:txBody>
      </p:sp>
      <p:sp>
        <p:nvSpPr>
          <p:cNvPr id="20" name="Textplatzhalter 7">
            <a:extLst>
              <a:ext uri="{FF2B5EF4-FFF2-40B4-BE49-F238E27FC236}">
                <a16:creationId xmlns:a16="http://schemas.microsoft.com/office/drawing/2014/main" id="{8D0D31E6-199E-4219-A707-84C3133E308B}"/>
              </a:ext>
            </a:extLst>
          </p:cNvPr>
          <p:cNvSpPr>
            <a:spLocks noGrp="1"/>
          </p:cNvSpPr>
          <p:nvPr>
            <p:ph type="body" sz="quarter" idx="20" hasCustomPrompt="1"/>
          </p:nvPr>
        </p:nvSpPr>
        <p:spPr>
          <a:xfrm>
            <a:off x="4354979" y="4691485"/>
            <a:ext cx="3482037" cy="262943"/>
          </a:xfrm>
        </p:spPr>
        <p:txBody>
          <a:bodyPr lIns="54000" tIns="54000" rIns="54000" bIns="54000">
            <a:spAutoFit/>
          </a:bodyPr>
          <a:lstStyle>
            <a:lvl1pPr marL="0" indent="0" algn="l">
              <a:buNone/>
              <a:defRPr sz="1000">
                <a:solidFill>
                  <a:schemeClr val="bg1">
                    <a:lumMod val="50000"/>
                  </a:schemeClr>
                </a:solidFill>
              </a:defRPr>
            </a:lvl1pPr>
          </a:lstStyle>
          <a:p>
            <a:pPr lvl="0"/>
            <a:r>
              <a:rPr lang="de-DE" dirty="0" err="1"/>
              <a:t>Specify</a:t>
            </a:r>
            <a:r>
              <a:rPr lang="de-DE" dirty="0"/>
              <a:t> </a:t>
            </a:r>
            <a:r>
              <a:rPr lang="de-DE" dirty="0" err="1"/>
              <a:t>image</a:t>
            </a:r>
            <a:r>
              <a:rPr lang="de-DE" dirty="0"/>
              <a:t> source </a:t>
            </a:r>
            <a:r>
              <a:rPr lang="de-DE" dirty="0" err="1"/>
              <a:t>here</a:t>
            </a:r>
            <a:endParaRPr lang="de-DE" dirty="0"/>
          </a:p>
        </p:txBody>
      </p:sp>
      <p:sp>
        <p:nvSpPr>
          <p:cNvPr id="21" name="Textplatzhalter 7">
            <a:extLst>
              <a:ext uri="{FF2B5EF4-FFF2-40B4-BE49-F238E27FC236}">
                <a16:creationId xmlns:a16="http://schemas.microsoft.com/office/drawing/2014/main" id="{3B652E60-BB22-4CDC-B46E-3983789A5517}"/>
              </a:ext>
            </a:extLst>
          </p:cNvPr>
          <p:cNvSpPr>
            <a:spLocks noGrp="1"/>
          </p:cNvSpPr>
          <p:nvPr>
            <p:ph type="body" sz="quarter" idx="21" hasCustomPrompt="1"/>
          </p:nvPr>
        </p:nvSpPr>
        <p:spPr>
          <a:xfrm>
            <a:off x="8014637" y="4687047"/>
            <a:ext cx="3482037" cy="262943"/>
          </a:xfrm>
        </p:spPr>
        <p:txBody>
          <a:bodyPr lIns="54000" tIns="54000" rIns="54000" bIns="54000">
            <a:spAutoFit/>
          </a:bodyPr>
          <a:lstStyle>
            <a:lvl1pPr marL="0" indent="0" algn="l">
              <a:buNone/>
              <a:defRPr sz="1000">
                <a:solidFill>
                  <a:schemeClr val="bg1">
                    <a:lumMod val="50000"/>
                  </a:schemeClr>
                </a:solidFill>
              </a:defRPr>
            </a:lvl1pPr>
          </a:lstStyle>
          <a:p>
            <a:pPr lvl="0"/>
            <a:r>
              <a:rPr lang="de-DE" dirty="0" err="1"/>
              <a:t>Specify</a:t>
            </a:r>
            <a:r>
              <a:rPr lang="de-DE" dirty="0"/>
              <a:t> </a:t>
            </a:r>
            <a:r>
              <a:rPr lang="de-DE" dirty="0" err="1"/>
              <a:t>image</a:t>
            </a:r>
            <a:r>
              <a:rPr lang="de-DE" dirty="0"/>
              <a:t> source </a:t>
            </a:r>
            <a:r>
              <a:rPr lang="de-DE" dirty="0" err="1"/>
              <a:t>here</a:t>
            </a:r>
            <a:endParaRPr lang="de-DE" dirty="0"/>
          </a:p>
        </p:txBody>
      </p:sp>
    </p:spTree>
    <p:extLst>
      <p:ext uri="{BB962C8B-B14F-4D97-AF65-F5344CB8AC3E}">
        <p14:creationId xmlns:p14="http://schemas.microsoft.com/office/powerpoint/2010/main" val="3450049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 Kapitel/Chapter">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62F87A75-3F72-6661-3C8C-5F55ECF6EF14}"/>
              </a:ext>
            </a:extLst>
          </p:cNvPr>
          <p:cNvSpPr>
            <a:spLocks noGrp="1"/>
          </p:cNvSpPr>
          <p:nvPr>
            <p:ph type="pic" sz="quarter" idx="11" hasCustomPrompt="1"/>
          </p:nvPr>
        </p:nvSpPr>
        <p:spPr>
          <a:xfrm>
            <a:off x="287338" y="0"/>
            <a:ext cx="11904662" cy="6858000"/>
          </a:xfrm>
          <a:solidFill>
            <a:schemeClr val="accent6">
              <a:lumMod val="40000"/>
              <a:lumOff val="60000"/>
            </a:schemeClr>
          </a:solidFill>
        </p:spPr>
        <p:txBody>
          <a:bodyPr/>
          <a:lstStyle>
            <a:lvl1pPr>
              <a:defRPr>
                <a:solidFill>
                  <a:srgbClr val="D9117E"/>
                </a:solidFill>
              </a:defRPr>
            </a:lvl1pPr>
          </a:lstStyle>
          <a:p>
            <a:r>
              <a:rPr lang="de-DE" dirty="0" err="1"/>
              <a:t>Replace</a:t>
            </a:r>
            <a:r>
              <a:rPr lang="de-DE" dirty="0"/>
              <a:t> </a:t>
            </a:r>
            <a:r>
              <a:rPr lang="de-DE" dirty="0" err="1"/>
              <a:t>placeholder</a:t>
            </a:r>
            <a:endParaRPr lang="de-DE" dirty="0"/>
          </a:p>
        </p:txBody>
      </p:sp>
      <p:sp>
        <p:nvSpPr>
          <p:cNvPr id="11" name="Rechteck 10">
            <a:extLst>
              <a:ext uri="{FF2B5EF4-FFF2-40B4-BE49-F238E27FC236}">
                <a16:creationId xmlns:a16="http://schemas.microsoft.com/office/drawing/2014/main" id="{6CCAB873-861B-47E3-BAE9-07181DA521FB}"/>
              </a:ext>
            </a:extLst>
          </p:cNvPr>
          <p:cNvSpPr/>
          <p:nvPr userDrawn="1"/>
        </p:nvSpPr>
        <p:spPr>
          <a:xfrm>
            <a:off x="-1" y="0"/>
            <a:ext cx="288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7" name="Foliennummernplatzhalter 6">
            <a:extLst>
              <a:ext uri="{FF2B5EF4-FFF2-40B4-BE49-F238E27FC236}">
                <a16:creationId xmlns:a16="http://schemas.microsoft.com/office/drawing/2014/main" id="{2E04937E-4444-4817-AF16-D7E7EA0FEAF6}"/>
              </a:ext>
            </a:extLst>
          </p:cNvPr>
          <p:cNvSpPr>
            <a:spLocks noGrp="1"/>
          </p:cNvSpPr>
          <p:nvPr>
            <p:ph type="sldNum" sz="quarter" idx="10"/>
          </p:nvPr>
        </p:nvSpPr>
        <p:spPr/>
        <p:txBody>
          <a:bodyPr/>
          <a:lstStyle/>
          <a:p>
            <a:fld id="{30ADABB7-F9A6-4A4D-9415-296AC5E687F8}" type="slidenum">
              <a:rPr lang="de-DE" smtClean="0"/>
              <a:pPr/>
              <a:t>‹Nr.›</a:t>
            </a:fld>
            <a:endParaRPr lang="de-DE"/>
          </a:p>
        </p:txBody>
      </p:sp>
      <p:sp>
        <p:nvSpPr>
          <p:cNvPr id="13" name="Titel 12">
            <a:extLst>
              <a:ext uri="{FF2B5EF4-FFF2-40B4-BE49-F238E27FC236}">
                <a16:creationId xmlns:a16="http://schemas.microsoft.com/office/drawing/2014/main" id="{A0C9CC46-BAE5-4171-9813-A78515AF72F6}"/>
              </a:ext>
            </a:extLst>
          </p:cNvPr>
          <p:cNvSpPr>
            <a:spLocks noGrp="1"/>
          </p:cNvSpPr>
          <p:nvPr>
            <p:ph type="title" hasCustomPrompt="1"/>
          </p:nvPr>
        </p:nvSpPr>
        <p:spPr>
          <a:xfrm>
            <a:off x="287999" y="5101588"/>
            <a:ext cx="10693822" cy="1141438"/>
          </a:xfrm>
          <a:solidFill>
            <a:schemeClr val="accent1">
              <a:lumMod val="50000"/>
              <a:alpha val="80000"/>
            </a:schemeClr>
          </a:solidFill>
        </p:spPr>
        <p:txBody>
          <a:bodyPr lIns="396000" tIns="0" rIns="72000" bIns="0" anchor="ctr">
            <a:normAutofit/>
          </a:bodyPr>
          <a:lstStyle>
            <a:lvl1pPr>
              <a:defRPr sz="4800" cap="all" baseline="0">
                <a:solidFill>
                  <a:schemeClr val="bg1"/>
                </a:solidFill>
              </a:defRPr>
            </a:lvl1pPr>
          </a:lstStyle>
          <a:p>
            <a:r>
              <a:rPr lang="de-DE" dirty="0" err="1"/>
              <a:t>TITLe</a:t>
            </a:r>
            <a:endParaRPr lang="de-DE" dirty="0"/>
          </a:p>
        </p:txBody>
      </p:sp>
      <p:sp>
        <p:nvSpPr>
          <p:cNvPr id="10" name="Textplatzhalter 9">
            <a:extLst>
              <a:ext uri="{FF2B5EF4-FFF2-40B4-BE49-F238E27FC236}">
                <a16:creationId xmlns:a16="http://schemas.microsoft.com/office/drawing/2014/main" id="{953246B2-203D-4635-9023-C83C1FB1E1B3}"/>
              </a:ext>
            </a:extLst>
          </p:cNvPr>
          <p:cNvSpPr>
            <a:spLocks noGrp="1"/>
          </p:cNvSpPr>
          <p:nvPr>
            <p:ph type="body" sz="quarter" idx="13"/>
          </p:nvPr>
        </p:nvSpPr>
        <p:spPr>
          <a:xfrm>
            <a:off x="10983600" y="302400"/>
            <a:ext cx="943200" cy="781200"/>
          </a:xfrm>
          <a:blipFill>
            <a:blip r:embed="rId2" cstate="print">
              <a:extLst>
                <a:ext uri="{28A0092B-C50C-407E-A947-70E740481C1C}">
                  <a14:useLocalDpi xmlns:a14="http://schemas.microsoft.com/office/drawing/2010/main"/>
                </a:ext>
              </a:extLst>
            </a:blip>
            <a:stretch>
              <a:fillRect/>
            </a:stretch>
          </a:blipFill>
        </p:spPr>
        <p:txBody>
          <a:bodyPr>
            <a:normAutofit/>
          </a:bodyPr>
          <a:lstStyle>
            <a:lvl1pPr>
              <a:defRPr sz="100">
                <a:solidFill>
                  <a:schemeClr val="tx1">
                    <a:alpha val="0"/>
                  </a:schemeClr>
                </a:solidFill>
              </a:defRPr>
            </a:lvl1pPr>
          </a:lstStyle>
          <a:p>
            <a:pPr lvl="0"/>
            <a:r>
              <a:rPr lang="de-DE"/>
              <a:t>Mastertextformat bearbeiten</a:t>
            </a:r>
          </a:p>
        </p:txBody>
      </p:sp>
      <p:sp>
        <p:nvSpPr>
          <p:cNvPr id="2" name="Fußzeilenplatzhalter 1">
            <a:extLst>
              <a:ext uri="{FF2B5EF4-FFF2-40B4-BE49-F238E27FC236}">
                <a16:creationId xmlns:a16="http://schemas.microsoft.com/office/drawing/2014/main" id="{82C564B2-3B65-9088-DFD7-AB7EDE92BA4B}"/>
              </a:ext>
            </a:extLst>
          </p:cNvPr>
          <p:cNvSpPr>
            <a:spLocks noGrp="1"/>
          </p:cNvSpPr>
          <p:nvPr>
            <p:ph type="ftr" sz="quarter" idx="14"/>
          </p:nvPr>
        </p:nvSpPr>
        <p:spPr/>
        <p:txBody>
          <a:bodyPr/>
          <a:lstStyle/>
          <a:p>
            <a:r>
              <a:rPr lang="en-US"/>
              <a:t>Name of lecturer, institute, date</a:t>
            </a:r>
            <a:endParaRPr lang="de-DE" dirty="0"/>
          </a:p>
        </p:txBody>
      </p:sp>
      <p:sp>
        <p:nvSpPr>
          <p:cNvPr id="8" name="Textplatzhalter 7">
            <a:extLst>
              <a:ext uri="{FF2B5EF4-FFF2-40B4-BE49-F238E27FC236}">
                <a16:creationId xmlns:a16="http://schemas.microsoft.com/office/drawing/2014/main" id="{248B4FDF-C91E-4E63-9070-D94BAC1B27C6}"/>
              </a:ext>
            </a:extLst>
          </p:cNvPr>
          <p:cNvSpPr>
            <a:spLocks noGrp="1"/>
          </p:cNvSpPr>
          <p:nvPr>
            <p:ph type="body" sz="quarter" idx="16" hasCustomPrompt="1"/>
          </p:nvPr>
        </p:nvSpPr>
        <p:spPr>
          <a:xfrm rot="5400000">
            <a:off x="9600966" y="3917193"/>
            <a:ext cx="4388725" cy="262943"/>
          </a:xfrm>
        </p:spPr>
        <p:txBody>
          <a:bodyPr lIns="0" tIns="54000" rIns="0" bIns="54000">
            <a:spAutoFit/>
          </a:bodyPr>
          <a:lstStyle>
            <a:lvl1pPr marL="0" indent="0" algn="r">
              <a:buNone/>
              <a:defRPr sz="1000">
                <a:solidFill>
                  <a:schemeClr val="bg1"/>
                </a:solidFill>
              </a:defRPr>
            </a:lvl1pPr>
          </a:lstStyle>
          <a:p>
            <a:pPr lvl="0"/>
            <a:r>
              <a:rPr lang="de-DE" dirty="0" err="1"/>
              <a:t>Specify</a:t>
            </a:r>
            <a:r>
              <a:rPr lang="de-DE" dirty="0"/>
              <a:t> </a:t>
            </a:r>
            <a:r>
              <a:rPr lang="de-DE" dirty="0" err="1"/>
              <a:t>image</a:t>
            </a:r>
            <a:r>
              <a:rPr lang="de-DE" dirty="0"/>
              <a:t> source </a:t>
            </a:r>
            <a:r>
              <a:rPr lang="de-DE" dirty="0" err="1"/>
              <a:t>here</a:t>
            </a:r>
            <a:endParaRPr lang="de-DE" dirty="0"/>
          </a:p>
        </p:txBody>
      </p:sp>
    </p:spTree>
    <p:extLst>
      <p:ext uri="{BB962C8B-B14F-4D97-AF65-F5344CB8AC3E}">
        <p14:creationId xmlns:p14="http://schemas.microsoft.com/office/powerpoint/2010/main" val="2664450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 Inhalt/Content 6">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hasCustomPrompt="1"/>
          </p:nvPr>
        </p:nvSpPr>
        <p:spPr/>
        <p:txBody>
          <a:bodyPr/>
          <a:lstStyle/>
          <a:p>
            <a:r>
              <a:rPr lang="de-DE" dirty="0"/>
              <a:t>Edit </a:t>
            </a:r>
            <a:r>
              <a:rPr lang="de-DE" dirty="0" err="1"/>
              <a:t>master</a:t>
            </a:r>
            <a:r>
              <a:rPr lang="de-DE" dirty="0"/>
              <a:t> title </a:t>
            </a:r>
            <a:r>
              <a:rPr lang="de-DE" dirty="0" err="1"/>
              <a:t>format</a:t>
            </a:r>
            <a:endParaRPr lang="de-DE" dirty="0"/>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‹Nr.›</a:t>
            </a:fld>
            <a:endParaRPr lang="de-DE" dirty="0"/>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81821" y="301132"/>
            <a:ext cx="943879" cy="779543"/>
          </a:xfrm>
          <a:prstGeom prst="rect">
            <a:avLst/>
          </a:prstGeom>
        </p:spPr>
      </p:pic>
      <p:sp>
        <p:nvSpPr>
          <p:cNvPr id="4" name="Fußzeilenplatzhalter 3">
            <a:extLst>
              <a:ext uri="{FF2B5EF4-FFF2-40B4-BE49-F238E27FC236}">
                <a16:creationId xmlns:a16="http://schemas.microsoft.com/office/drawing/2014/main" id="{CE8896D9-06D8-F605-C9DB-A9519477DD73}"/>
              </a:ext>
            </a:extLst>
          </p:cNvPr>
          <p:cNvSpPr>
            <a:spLocks noGrp="1"/>
          </p:cNvSpPr>
          <p:nvPr>
            <p:ph type="ftr" sz="quarter" idx="11"/>
          </p:nvPr>
        </p:nvSpPr>
        <p:spPr/>
        <p:txBody>
          <a:bodyPr/>
          <a:lstStyle/>
          <a:p>
            <a:r>
              <a:rPr lang="en-US"/>
              <a:t>Name of lecturer, institute, date</a:t>
            </a:r>
            <a:endParaRPr lang="de-DE" dirty="0"/>
          </a:p>
        </p:txBody>
      </p:sp>
      <p:sp>
        <p:nvSpPr>
          <p:cNvPr id="5" name="Inhaltsplatzhalter 2">
            <a:extLst>
              <a:ext uri="{FF2B5EF4-FFF2-40B4-BE49-F238E27FC236}">
                <a16:creationId xmlns:a16="http://schemas.microsoft.com/office/drawing/2014/main" id="{96FFF96C-003A-2C95-0C20-6A5ECF67AE34}"/>
              </a:ext>
            </a:extLst>
          </p:cNvPr>
          <p:cNvSpPr>
            <a:spLocks noGrp="1"/>
          </p:cNvSpPr>
          <p:nvPr>
            <p:ph idx="1" hasCustomPrompt="1"/>
          </p:nvPr>
        </p:nvSpPr>
        <p:spPr>
          <a:xfrm>
            <a:off x="694800" y="1628775"/>
            <a:ext cx="5400000" cy="4896000"/>
          </a:xfrm>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6" name="Bildplatzhalter 4">
            <a:extLst>
              <a:ext uri="{FF2B5EF4-FFF2-40B4-BE49-F238E27FC236}">
                <a16:creationId xmlns:a16="http://schemas.microsoft.com/office/drawing/2014/main" id="{82C0F5C3-8222-0817-ECCA-D675DF1CE7EC}"/>
              </a:ext>
            </a:extLst>
          </p:cNvPr>
          <p:cNvSpPr>
            <a:spLocks noGrp="1"/>
          </p:cNvSpPr>
          <p:nvPr>
            <p:ph type="pic" sz="quarter" idx="20" hasCustomPrompt="1"/>
          </p:nvPr>
        </p:nvSpPr>
        <p:spPr>
          <a:xfrm>
            <a:off x="6340475" y="1628625"/>
            <a:ext cx="5156200" cy="4896000"/>
          </a:xfrm>
          <a:solidFill>
            <a:schemeClr val="accent6">
              <a:lumMod val="40000"/>
              <a:lumOff val="60000"/>
            </a:schemeClr>
          </a:solidFill>
        </p:spPr>
        <p:txBody>
          <a:bodyPr/>
          <a:lstStyle>
            <a:lvl1pPr marL="0" marR="0" indent="0" algn="l" defTabSz="914400" rtl="0" eaLnBrk="1" fontAlgn="auto" latinLnBrk="0" hangingPunct="1">
              <a:lnSpc>
                <a:spcPct val="100000"/>
              </a:lnSpc>
              <a:spcBef>
                <a:spcPts val="1000"/>
              </a:spcBef>
              <a:spcAft>
                <a:spcPts val="0"/>
              </a:spcAft>
              <a:buClrTx/>
              <a:buSzTx/>
              <a:buFont typeface="Wingdings" panose="05000000000000000000" pitchFamily="2" charset="2"/>
              <a:buNone/>
              <a:tabLst/>
              <a:defRPr>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err="1"/>
              <a:t>Replace</a:t>
            </a:r>
            <a:r>
              <a:rPr lang="de-DE" dirty="0"/>
              <a:t> </a:t>
            </a:r>
            <a:r>
              <a:rPr lang="de-DE" dirty="0" err="1"/>
              <a:t>placeholder</a:t>
            </a:r>
            <a:endParaRPr lang="de-DE" dirty="0"/>
          </a:p>
        </p:txBody>
      </p:sp>
      <p:sp>
        <p:nvSpPr>
          <p:cNvPr id="10" name="Textplatzhalter 7">
            <a:extLst>
              <a:ext uri="{FF2B5EF4-FFF2-40B4-BE49-F238E27FC236}">
                <a16:creationId xmlns:a16="http://schemas.microsoft.com/office/drawing/2014/main" id="{A4678D57-D387-497F-BE8F-CC4BED8016E3}"/>
              </a:ext>
            </a:extLst>
          </p:cNvPr>
          <p:cNvSpPr>
            <a:spLocks noGrp="1"/>
          </p:cNvSpPr>
          <p:nvPr>
            <p:ph type="body" sz="quarter" idx="22" hasCustomPrompt="1"/>
          </p:nvPr>
        </p:nvSpPr>
        <p:spPr>
          <a:xfrm rot="5400000">
            <a:off x="9180145" y="3945152"/>
            <a:ext cx="4896003" cy="262943"/>
          </a:xfrm>
        </p:spPr>
        <p:txBody>
          <a:bodyPr lIns="54000" tIns="54000" rIns="54000" bIns="54000">
            <a:spAutoFit/>
          </a:bodyPr>
          <a:lstStyle>
            <a:lvl1pPr marL="0" indent="0" algn="r">
              <a:buNone/>
              <a:defRPr sz="1000">
                <a:solidFill>
                  <a:schemeClr val="bg1">
                    <a:lumMod val="50000"/>
                  </a:schemeClr>
                </a:solidFill>
              </a:defRPr>
            </a:lvl1pPr>
          </a:lstStyle>
          <a:p>
            <a:pPr lvl="0"/>
            <a:r>
              <a:rPr lang="de-DE" dirty="0"/>
              <a:t>Bildquelle hier angeben</a:t>
            </a:r>
          </a:p>
        </p:txBody>
      </p:sp>
    </p:spTree>
    <p:extLst>
      <p:ext uri="{BB962C8B-B14F-4D97-AF65-F5344CB8AC3E}">
        <p14:creationId xmlns:p14="http://schemas.microsoft.com/office/powerpoint/2010/main" val="74391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 Tabelle/Table 1">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81FCDC8-3081-4340-AF3B-5B61880598E5}"/>
              </a:ext>
            </a:extLst>
          </p:cNvPr>
          <p:cNvSpPr/>
          <p:nvPr userDrawn="1"/>
        </p:nvSpPr>
        <p:spPr>
          <a:xfrm>
            <a:off x="-1" y="-2406"/>
            <a:ext cx="12192001" cy="686040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C9C186D-B875-45B9-9C0A-1830A52B4ADF}"/>
              </a:ext>
            </a:extLst>
          </p:cNvPr>
          <p:cNvSpPr>
            <a:spLocks noGrp="1"/>
          </p:cNvSpPr>
          <p:nvPr>
            <p:ph type="title" hasCustomPrompt="1"/>
          </p:nvPr>
        </p:nvSpPr>
        <p:spPr/>
        <p:txBody>
          <a:bodyPr/>
          <a:lstStyle>
            <a:lvl1pPr>
              <a:defRPr>
                <a:solidFill>
                  <a:schemeClr val="bg1"/>
                </a:solidFill>
              </a:defRPr>
            </a:lvl1pPr>
          </a:lstStyle>
          <a:p>
            <a:r>
              <a:rPr lang="de-DE" dirty="0"/>
              <a:t>Edit </a:t>
            </a:r>
            <a:r>
              <a:rPr lang="de-DE" dirty="0" err="1"/>
              <a:t>master</a:t>
            </a:r>
            <a:r>
              <a:rPr lang="de-DE" dirty="0"/>
              <a:t> title </a:t>
            </a:r>
            <a:r>
              <a:rPr lang="de-DE" dirty="0" err="1"/>
              <a:t>format</a:t>
            </a:r>
            <a:endParaRPr lang="de-DE" dirty="0"/>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6948ECD-4444-4227-81E3-3211A0E7175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81821" y="301132"/>
            <a:ext cx="943879" cy="779542"/>
          </a:xfrm>
          <a:prstGeom prst="rect">
            <a:avLst/>
          </a:prstGeom>
        </p:spPr>
      </p:pic>
      <p:sp>
        <p:nvSpPr>
          <p:cNvPr id="11" name="Tabellenplatzhalter 4">
            <a:extLst>
              <a:ext uri="{FF2B5EF4-FFF2-40B4-BE49-F238E27FC236}">
                <a16:creationId xmlns:a16="http://schemas.microsoft.com/office/drawing/2014/main" id="{57BDB932-A261-4963-8CCA-D819AAB058CA}"/>
              </a:ext>
            </a:extLst>
          </p:cNvPr>
          <p:cNvSpPr>
            <a:spLocks noGrp="1"/>
          </p:cNvSpPr>
          <p:nvPr>
            <p:ph type="tbl" sz="quarter" idx="11" hasCustomPrompt="1"/>
          </p:nvPr>
        </p:nvSpPr>
        <p:spPr>
          <a:xfrm>
            <a:off x="695325" y="1628776"/>
            <a:ext cx="10801350" cy="4895850"/>
          </a:xfrm>
        </p:spPr>
        <p:txBody>
          <a:bodyPr/>
          <a:lstStyle>
            <a:lvl1pPr>
              <a:defRPr/>
            </a:lvl1pPr>
          </a:lstStyle>
          <a:p>
            <a:r>
              <a:rPr lang="de-DE" dirty="0"/>
              <a:t>Table</a:t>
            </a:r>
          </a:p>
        </p:txBody>
      </p:sp>
      <p:sp>
        <p:nvSpPr>
          <p:cNvPr id="3" name="Fußzeilenplatzhalter 2">
            <a:extLst>
              <a:ext uri="{FF2B5EF4-FFF2-40B4-BE49-F238E27FC236}">
                <a16:creationId xmlns:a16="http://schemas.microsoft.com/office/drawing/2014/main" id="{D51EFB8F-681F-B958-6016-DE1F84F28FC9}"/>
              </a:ext>
            </a:extLst>
          </p:cNvPr>
          <p:cNvSpPr>
            <a:spLocks noGrp="1"/>
          </p:cNvSpPr>
          <p:nvPr>
            <p:ph type="ftr" sz="quarter" idx="12"/>
          </p:nvPr>
        </p:nvSpPr>
        <p:spPr/>
        <p:txBody>
          <a:bodyPr/>
          <a:lstStyle>
            <a:lvl1pPr>
              <a:defRPr>
                <a:solidFill>
                  <a:schemeClr val="bg1"/>
                </a:solidFill>
              </a:defRPr>
            </a:lvl1pPr>
          </a:lstStyle>
          <a:p>
            <a:r>
              <a:rPr lang="en-US"/>
              <a:t>Name of lecturer, institute, date</a:t>
            </a:r>
            <a:endParaRPr lang="de-DE" dirty="0"/>
          </a:p>
        </p:txBody>
      </p:sp>
    </p:spTree>
    <p:extLst>
      <p:ext uri="{BB962C8B-B14F-4D97-AF65-F5344CB8AC3E}">
        <p14:creationId xmlns:p14="http://schemas.microsoft.com/office/powerpoint/2010/main" val="1899577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 Mustertabelle/Table Sample 1">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81FCDC8-3081-4340-AF3B-5B61880598E5}"/>
              </a:ext>
            </a:extLst>
          </p:cNvPr>
          <p:cNvSpPr/>
          <p:nvPr userDrawn="1"/>
        </p:nvSpPr>
        <p:spPr>
          <a:xfrm>
            <a:off x="-1" y="-2406"/>
            <a:ext cx="12192001" cy="686040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6948ECD-4444-4227-81E3-3211A0E7175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81821" y="301132"/>
            <a:ext cx="943879" cy="779542"/>
          </a:xfrm>
          <a:prstGeom prst="rect">
            <a:avLst/>
          </a:prstGeom>
        </p:spPr>
      </p:pic>
      <p:graphicFrame>
        <p:nvGraphicFramePr>
          <p:cNvPr id="10" name="Tabellenplatzhalter 7">
            <a:extLst>
              <a:ext uri="{FF2B5EF4-FFF2-40B4-BE49-F238E27FC236}">
                <a16:creationId xmlns:a16="http://schemas.microsoft.com/office/drawing/2014/main" id="{0D3ABB45-EB62-4087-B3EF-39BEE25E7081}"/>
              </a:ext>
            </a:extLst>
          </p:cNvPr>
          <p:cNvGraphicFramePr>
            <a:graphicFrameLocks/>
          </p:cNvGraphicFramePr>
          <p:nvPr userDrawn="1">
            <p:extLst>
              <p:ext uri="{D42A27DB-BD31-4B8C-83A1-F6EECF244321}">
                <p14:modId xmlns:p14="http://schemas.microsoft.com/office/powerpoint/2010/main" val="1562190330"/>
              </p:ext>
            </p:extLst>
          </p:nvPr>
        </p:nvGraphicFramePr>
        <p:xfrm>
          <a:off x="695325" y="1628775"/>
          <a:ext cx="10801350" cy="2941920"/>
        </p:xfrm>
        <a:graphic>
          <a:graphicData uri="http://schemas.openxmlformats.org/drawingml/2006/table">
            <a:tbl>
              <a:tblPr firstRow="1" bandRow="1">
                <a:tableStyleId>{7DF18680-E054-41AD-8BC1-D1AEF772440D}</a:tableStyleId>
              </a:tblPr>
              <a:tblGrid>
                <a:gridCol w="2160270">
                  <a:extLst>
                    <a:ext uri="{9D8B030D-6E8A-4147-A177-3AD203B41FA5}">
                      <a16:colId xmlns:a16="http://schemas.microsoft.com/office/drawing/2014/main" val="3414773314"/>
                    </a:ext>
                  </a:extLst>
                </a:gridCol>
                <a:gridCol w="2160270">
                  <a:extLst>
                    <a:ext uri="{9D8B030D-6E8A-4147-A177-3AD203B41FA5}">
                      <a16:colId xmlns:a16="http://schemas.microsoft.com/office/drawing/2014/main" val="4143605508"/>
                    </a:ext>
                  </a:extLst>
                </a:gridCol>
                <a:gridCol w="2160270">
                  <a:extLst>
                    <a:ext uri="{9D8B030D-6E8A-4147-A177-3AD203B41FA5}">
                      <a16:colId xmlns:a16="http://schemas.microsoft.com/office/drawing/2014/main" val="3205677931"/>
                    </a:ext>
                  </a:extLst>
                </a:gridCol>
                <a:gridCol w="2160270">
                  <a:extLst>
                    <a:ext uri="{9D8B030D-6E8A-4147-A177-3AD203B41FA5}">
                      <a16:colId xmlns:a16="http://schemas.microsoft.com/office/drawing/2014/main" val="51638767"/>
                    </a:ext>
                  </a:extLst>
                </a:gridCol>
                <a:gridCol w="2160270">
                  <a:extLst>
                    <a:ext uri="{9D8B030D-6E8A-4147-A177-3AD203B41FA5}">
                      <a16:colId xmlns:a16="http://schemas.microsoft.com/office/drawing/2014/main" val="41179464"/>
                    </a:ext>
                  </a:extLst>
                </a:gridCol>
              </a:tblGrid>
              <a:tr h="370840">
                <a:tc>
                  <a:txBody>
                    <a:bodyPr/>
                    <a:lstStyle/>
                    <a:p>
                      <a:r>
                        <a:rPr lang="de-DE" dirty="0">
                          <a:latin typeface="Arial" panose="020B0604020202020204" pitchFamily="34" charset="0"/>
                          <a:cs typeface="Arial" panose="020B0604020202020204" pitchFamily="34" charset="0"/>
                        </a:rPr>
                        <a:t>Title 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Title 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Title 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Title 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Title 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0165311"/>
                  </a:ext>
                </a:extLst>
              </a:tr>
              <a:tr h="370840">
                <a:tc>
                  <a:txBody>
                    <a:bodyPr/>
                    <a:lstStyle/>
                    <a:p>
                      <a:r>
                        <a:rPr lang="de-DE" dirty="0">
                          <a:latin typeface="Arial" panose="020B0604020202020204" pitchFamily="34" charset="0"/>
                          <a:cs typeface="Arial" panose="020B0604020202020204" pitchFamily="34" charset="0"/>
                        </a:rPr>
                        <a:t>Content 1.1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2.1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3.1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4.1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5.1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extLst>
                  <a:ext uri="{0D108BD9-81ED-4DB2-BD59-A6C34878D82A}">
                    <a16:rowId xmlns:a16="http://schemas.microsoft.com/office/drawing/2014/main" val="1656140927"/>
                  </a:ext>
                </a:extLst>
              </a:tr>
              <a:tr h="370840">
                <a:tc>
                  <a:txBody>
                    <a:bodyPr/>
                    <a:lstStyle/>
                    <a:p>
                      <a:r>
                        <a:rPr lang="de-DE" dirty="0">
                          <a:latin typeface="Arial" panose="020B0604020202020204" pitchFamily="34" charset="0"/>
                          <a:cs typeface="Arial" panose="020B0604020202020204" pitchFamily="34" charset="0"/>
                        </a:rPr>
                        <a:t>Content 1.2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dirty="0">
                          <a:latin typeface="Arial" panose="020B0604020202020204" pitchFamily="34" charset="0"/>
                          <a:cs typeface="Arial" panose="020B0604020202020204" pitchFamily="34" charset="0"/>
                        </a:rPr>
                        <a:t>Content 2.2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dirty="0">
                          <a:latin typeface="Arial" panose="020B0604020202020204" pitchFamily="34" charset="0"/>
                          <a:cs typeface="Arial" panose="020B0604020202020204" pitchFamily="34" charset="0"/>
                        </a:rPr>
                        <a:t>Content 3.2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dirty="0">
                          <a:latin typeface="Arial" panose="020B0604020202020204" pitchFamily="34" charset="0"/>
                          <a:cs typeface="Arial" panose="020B0604020202020204" pitchFamily="34" charset="0"/>
                        </a:rPr>
                        <a:t>Content 4.2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dirty="0">
                          <a:latin typeface="Arial" panose="020B0604020202020204" pitchFamily="34" charset="0"/>
                          <a:cs typeface="Arial" panose="020B0604020202020204" pitchFamily="34" charset="0"/>
                        </a:rPr>
                        <a:t>Content 5.2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extLst>
                  <a:ext uri="{0D108BD9-81ED-4DB2-BD59-A6C34878D82A}">
                    <a16:rowId xmlns:a16="http://schemas.microsoft.com/office/drawing/2014/main" val="749801091"/>
                  </a:ext>
                </a:extLst>
              </a:tr>
              <a:tr h="370840">
                <a:tc>
                  <a:txBody>
                    <a:bodyPr/>
                    <a:lstStyle/>
                    <a:p>
                      <a:r>
                        <a:rPr lang="de-DE" dirty="0">
                          <a:latin typeface="Arial" panose="020B0604020202020204" pitchFamily="34" charset="0"/>
                          <a:cs typeface="Arial" panose="020B0604020202020204" pitchFamily="34" charset="0"/>
                        </a:rPr>
                        <a:t>Content 1.3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2.3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3.3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4.3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5.3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extLst>
                  <a:ext uri="{0D108BD9-81ED-4DB2-BD59-A6C34878D82A}">
                    <a16:rowId xmlns:a16="http://schemas.microsoft.com/office/drawing/2014/main" val="879492290"/>
                  </a:ext>
                </a:extLst>
              </a:tr>
              <a:tr h="370840">
                <a:tc>
                  <a:txBody>
                    <a:bodyPr/>
                    <a:lstStyle/>
                    <a:p>
                      <a:r>
                        <a:rPr lang="de-DE" dirty="0">
                          <a:latin typeface="Arial" panose="020B0604020202020204" pitchFamily="34" charset="0"/>
                          <a:cs typeface="Arial" panose="020B0604020202020204" pitchFamily="34" charset="0"/>
                        </a:rPr>
                        <a:t>Content 1.4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dirty="0">
                          <a:latin typeface="Arial" panose="020B0604020202020204" pitchFamily="34" charset="0"/>
                          <a:cs typeface="Arial" panose="020B0604020202020204" pitchFamily="34" charset="0"/>
                        </a:rPr>
                        <a:t>Content 2.4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dirty="0">
                          <a:latin typeface="Arial" panose="020B0604020202020204" pitchFamily="34" charset="0"/>
                          <a:cs typeface="Arial" panose="020B0604020202020204" pitchFamily="34" charset="0"/>
                        </a:rPr>
                        <a:t>Content 3.4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dirty="0">
                          <a:latin typeface="Arial" panose="020B0604020202020204" pitchFamily="34" charset="0"/>
                          <a:cs typeface="Arial" panose="020B0604020202020204" pitchFamily="34" charset="0"/>
                        </a:rPr>
                        <a:t>Content 4.4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dirty="0">
                          <a:latin typeface="Arial" panose="020B0604020202020204" pitchFamily="34" charset="0"/>
                          <a:cs typeface="Arial" panose="020B0604020202020204" pitchFamily="34" charset="0"/>
                        </a:rPr>
                        <a:t>Content 5.4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extLst>
                  <a:ext uri="{0D108BD9-81ED-4DB2-BD59-A6C34878D82A}">
                    <a16:rowId xmlns:a16="http://schemas.microsoft.com/office/drawing/2014/main" val="3394470182"/>
                  </a:ext>
                </a:extLst>
              </a:tr>
              <a:tr h="370840">
                <a:tc>
                  <a:txBody>
                    <a:bodyPr/>
                    <a:lstStyle/>
                    <a:p>
                      <a:r>
                        <a:rPr lang="de-DE" dirty="0">
                          <a:latin typeface="Arial" panose="020B0604020202020204" pitchFamily="34" charset="0"/>
                          <a:cs typeface="Arial" panose="020B0604020202020204" pitchFamily="34" charset="0"/>
                        </a:rPr>
                        <a:t>Content 1.5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2.5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3.5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4.5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5.5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extLst>
                  <a:ext uri="{0D108BD9-81ED-4DB2-BD59-A6C34878D82A}">
                    <a16:rowId xmlns:a16="http://schemas.microsoft.com/office/drawing/2014/main" val="1197931053"/>
                  </a:ext>
                </a:extLst>
              </a:tr>
            </a:tbl>
          </a:graphicData>
        </a:graphic>
      </p:graphicFrame>
      <p:sp>
        <p:nvSpPr>
          <p:cNvPr id="11" name="Textfeld 10">
            <a:extLst>
              <a:ext uri="{FF2B5EF4-FFF2-40B4-BE49-F238E27FC236}">
                <a16:creationId xmlns:a16="http://schemas.microsoft.com/office/drawing/2014/main" id="{3D336417-AA09-48C9-BDF2-558668A9C82D}"/>
              </a:ext>
            </a:extLst>
          </p:cNvPr>
          <p:cNvSpPr txBox="1"/>
          <p:nvPr userDrawn="1"/>
        </p:nvSpPr>
        <p:spPr>
          <a:xfrm>
            <a:off x="695325" y="333375"/>
            <a:ext cx="10056092" cy="985286"/>
          </a:xfrm>
          <a:prstGeom prst="rect">
            <a:avLst/>
          </a:prstGeom>
          <a:noFill/>
        </p:spPr>
        <p:txBody>
          <a:bodyPr wrap="square" rtlCol="0" anchor="t">
            <a:noAutofit/>
          </a:bodyPr>
          <a:lstStyle/>
          <a:p>
            <a:pPr>
              <a:lnSpc>
                <a:spcPct val="90000"/>
              </a:lnSpc>
            </a:pPr>
            <a:r>
              <a:rPr lang="de-DE" sz="2800" b="1" dirty="0">
                <a:solidFill>
                  <a:schemeClr val="bg1"/>
                </a:solidFill>
                <a:latin typeface="Arial" panose="020B0604020202020204" pitchFamily="34" charset="0"/>
                <a:cs typeface="Arial" panose="020B0604020202020204" pitchFamily="34" charset="0"/>
              </a:rPr>
              <a:t>Sample </a:t>
            </a:r>
            <a:r>
              <a:rPr lang="de-DE" sz="2800" b="1" dirty="0" err="1">
                <a:solidFill>
                  <a:schemeClr val="bg1"/>
                </a:solidFill>
                <a:latin typeface="Arial" panose="020B0604020202020204" pitchFamily="34" charset="0"/>
                <a:cs typeface="Arial" panose="020B0604020202020204" pitchFamily="34" charset="0"/>
              </a:rPr>
              <a:t>table</a:t>
            </a:r>
            <a:endParaRPr lang="de-DE" sz="2800" b="1" dirty="0">
              <a:solidFill>
                <a:schemeClr val="bg1"/>
              </a:solidFill>
              <a:latin typeface="Arial" panose="020B0604020202020204" pitchFamily="34" charset="0"/>
              <a:cs typeface="Arial" panose="020B0604020202020204" pitchFamily="34" charset="0"/>
            </a:endParaRPr>
          </a:p>
        </p:txBody>
      </p:sp>
      <p:sp>
        <p:nvSpPr>
          <p:cNvPr id="2" name="Fußzeilenplatzhalter 1">
            <a:extLst>
              <a:ext uri="{FF2B5EF4-FFF2-40B4-BE49-F238E27FC236}">
                <a16:creationId xmlns:a16="http://schemas.microsoft.com/office/drawing/2014/main" id="{0407347F-35E4-52BE-8323-099180448913}"/>
              </a:ext>
            </a:extLst>
          </p:cNvPr>
          <p:cNvSpPr>
            <a:spLocks noGrp="1"/>
          </p:cNvSpPr>
          <p:nvPr>
            <p:ph type="ftr" sz="quarter" idx="11"/>
          </p:nvPr>
        </p:nvSpPr>
        <p:spPr/>
        <p:txBody>
          <a:bodyPr/>
          <a:lstStyle>
            <a:lvl1pPr>
              <a:defRPr>
                <a:solidFill>
                  <a:schemeClr val="bg1"/>
                </a:solidFill>
              </a:defRPr>
            </a:lvl1pPr>
          </a:lstStyle>
          <a:p>
            <a:r>
              <a:rPr lang="en-US"/>
              <a:t>Name of lecturer, institute, date</a:t>
            </a:r>
            <a:endParaRPr lang="de-DE" dirty="0"/>
          </a:p>
        </p:txBody>
      </p:sp>
    </p:spTree>
    <p:extLst>
      <p:ext uri="{BB962C8B-B14F-4D97-AF65-F5344CB8AC3E}">
        <p14:creationId xmlns:p14="http://schemas.microsoft.com/office/powerpoint/2010/main" val="11706335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 Tabelle/Table 2">
    <p:bg>
      <p:bgPr>
        <a:solidFill>
          <a:schemeClr val="bg1"/>
        </a:solidFill>
        <a:effectLst/>
      </p:bgPr>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16133B2B-12C4-FE1C-E575-FCC33EDD08E8}"/>
              </a:ext>
            </a:extLst>
          </p:cNvPr>
          <p:cNvSpPr/>
          <p:nvPr userDrawn="1"/>
        </p:nvSpPr>
        <p:spPr>
          <a:xfrm>
            <a:off x="-1" y="0"/>
            <a:ext cx="288000"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p:txBody>
          <a:bodyPr/>
          <a:lstStyle/>
          <a:p>
            <a:fld id="{30ADABB7-F9A6-4A4D-9415-296AC5E687F8}" type="slidenum">
              <a:rPr lang="de-DE" smtClean="0"/>
              <a:pPr/>
              <a:t>‹Nr.›</a:t>
            </a:fld>
            <a:endParaRPr lang="de-DE"/>
          </a:p>
        </p:txBody>
      </p:sp>
      <p:sp>
        <p:nvSpPr>
          <p:cNvPr id="11" name="Tabellenplatzhalter 4">
            <a:extLst>
              <a:ext uri="{FF2B5EF4-FFF2-40B4-BE49-F238E27FC236}">
                <a16:creationId xmlns:a16="http://schemas.microsoft.com/office/drawing/2014/main" id="{57BDB932-A261-4963-8CCA-D819AAB058CA}"/>
              </a:ext>
            </a:extLst>
          </p:cNvPr>
          <p:cNvSpPr>
            <a:spLocks noGrp="1"/>
          </p:cNvSpPr>
          <p:nvPr>
            <p:ph type="tbl" sz="quarter" idx="11" hasCustomPrompt="1"/>
          </p:nvPr>
        </p:nvSpPr>
        <p:spPr>
          <a:xfrm>
            <a:off x="695325" y="1628776"/>
            <a:ext cx="10801350" cy="4895850"/>
          </a:xfrm>
        </p:spPr>
        <p:txBody>
          <a:bodyPr/>
          <a:lstStyle>
            <a:lvl1pPr>
              <a:defRPr/>
            </a:lvl1pPr>
          </a:lstStyle>
          <a:p>
            <a:r>
              <a:rPr lang="de-DE" dirty="0"/>
              <a:t>Table</a:t>
            </a:r>
          </a:p>
        </p:txBody>
      </p:sp>
      <p:pic>
        <p:nvPicPr>
          <p:cNvPr id="4" name="Grafik 3">
            <a:extLst>
              <a:ext uri="{FF2B5EF4-FFF2-40B4-BE49-F238E27FC236}">
                <a16:creationId xmlns:a16="http://schemas.microsoft.com/office/drawing/2014/main" id="{E8C0A269-0A22-1F24-8A6F-92CF83B25C1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81821" y="301132"/>
            <a:ext cx="943879" cy="779543"/>
          </a:xfrm>
          <a:prstGeom prst="rect">
            <a:avLst/>
          </a:prstGeom>
        </p:spPr>
      </p:pic>
      <p:sp>
        <p:nvSpPr>
          <p:cNvPr id="5" name="Fußzeilenplatzhalter 3">
            <a:extLst>
              <a:ext uri="{FF2B5EF4-FFF2-40B4-BE49-F238E27FC236}">
                <a16:creationId xmlns:a16="http://schemas.microsoft.com/office/drawing/2014/main" id="{1D6C117F-FFC7-BDD4-24D7-796BC82D0EF6}"/>
              </a:ext>
            </a:extLst>
          </p:cNvPr>
          <p:cNvSpPr>
            <a:spLocks noGrp="1"/>
          </p:cNvSpPr>
          <p:nvPr>
            <p:ph type="ftr" sz="quarter" idx="12"/>
          </p:nvPr>
        </p:nvSpPr>
        <p:spPr>
          <a:xfrm>
            <a:off x="695325" y="6544945"/>
            <a:ext cx="4114800" cy="257774"/>
          </a:xfrm>
        </p:spPr>
        <p:txBody>
          <a:bodyPr/>
          <a:lstStyle/>
          <a:p>
            <a:r>
              <a:rPr lang="de-DE" dirty="0"/>
              <a:t>Name des Vortragenden, Institut, Datum</a:t>
            </a:r>
          </a:p>
        </p:txBody>
      </p:sp>
      <p:sp>
        <p:nvSpPr>
          <p:cNvPr id="10" name="Titel 1">
            <a:extLst>
              <a:ext uri="{FF2B5EF4-FFF2-40B4-BE49-F238E27FC236}">
                <a16:creationId xmlns:a16="http://schemas.microsoft.com/office/drawing/2014/main" id="{7A68C062-180C-99B8-FA50-EA5C79290C43}"/>
              </a:ext>
            </a:extLst>
          </p:cNvPr>
          <p:cNvSpPr>
            <a:spLocks noGrp="1"/>
          </p:cNvSpPr>
          <p:nvPr>
            <p:ph type="title" hasCustomPrompt="1"/>
          </p:nvPr>
        </p:nvSpPr>
        <p:spPr>
          <a:xfrm>
            <a:off x="695326" y="333375"/>
            <a:ext cx="10056093" cy="985286"/>
          </a:xfrm>
        </p:spPr>
        <p:txBody>
          <a:bodyPr/>
          <a:lstStyle>
            <a:lvl1pPr>
              <a:defRPr/>
            </a:lvl1pPr>
          </a:lstStyle>
          <a:p>
            <a:r>
              <a:rPr lang="de-DE" dirty="0"/>
              <a:t>Edit </a:t>
            </a:r>
            <a:r>
              <a:rPr lang="de-DE" dirty="0" err="1"/>
              <a:t>master</a:t>
            </a:r>
            <a:r>
              <a:rPr lang="de-DE" dirty="0"/>
              <a:t> title </a:t>
            </a:r>
            <a:r>
              <a:rPr lang="de-DE" dirty="0" err="1"/>
              <a:t>format</a:t>
            </a:r>
            <a:endParaRPr lang="de-DE" dirty="0"/>
          </a:p>
        </p:txBody>
      </p:sp>
    </p:spTree>
    <p:extLst>
      <p:ext uri="{BB962C8B-B14F-4D97-AF65-F5344CB8AC3E}">
        <p14:creationId xmlns:p14="http://schemas.microsoft.com/office/powerpoint/2010/main" val="22604735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 Mustertabelle/Table Sample 2">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D7E6995-96CC-3982-D5B2-C86FEE3250A0}"/>
              </a:ext>
            </a:extLst>
          </p:cNvPr>
          <p:cNvSpPr/>
          <p:nvPr userDrawn="1"/>
        </p:nvSpPr>
        <p:spPr>
          <a:xfrm>
            <a:off x="-1" y="0"/>
            <a:ext cx="288000"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4" name="Foliennummernplatzhalter 6">
            <a:extLst>
              <a:ext uri="{FF2B5EF4-FFF2-40B4-BE49-F238E27FC236}">
                <a16:creationId xmlns:a16="http://schemas.microsoft.com/office/drawing/2014/main" id="{D4835C53-91E7-6F9B-B923-BC1D5AC13FDE}"/>
              </a:ext>
            </a:extLst>
          </p:cNvPr>
          <p:cNvSpPr>
            <a:spLocks noGrp="1"/>
          </p:cNvSpPr>
          <p:nvPr>
            <p:ph type="sldNum" sz="quarter" idx="10"/>
          </p:nvPr>
        </p:nvSpPr>
        <p:spPr>
          <a:xfrm>
            <a:off x="0" y="5342399"/>
            <a:ext cx="288000" cy="1440000"/>
          </a:xfrm>
        </p:spPr>
        <p:txBody>
          <a:bodyPr/>
          <a:lstStyle/>
          <a:p>
            <a:fld id="{30ADABB7-F9A6-4A4D-9415-296AC5E687F8}" type="slidenum">
              <a:rPr lang="de-DE" smtClean="0"/>
              <a:pPr/>
              <a:t>‹Nr.›</a:t>
            </a:fld>
            <a:endParaRPr lang="de-DE" dirty="0"/>
          </a:p>
        </p:txBody>
      </p:sp>
      <p:sp>
        <p:nvSpPr>
          <p:cNvPr id="5" name="Fußzeilenplatzhalter 3">
            <a:extLst>
              <a:ext uri="{FF2B5EF4-FFF2-40B4-BE49-F238E27FC236}">
                <a16:creationId xmlns:a16="http://schemas.microsoft.com/office/drawing/2014/main" id="{B2529C76-0D8A-EF87-45E6-0ADDE5F1D372}"/>
              </a:ext>
            </a:extLst>
          </p:cNvPr>
          <p:cNvSpPr>
            <a:spLocks noGrp="1"/>
          </p:cNvSpPr>
          <p:nvPr>
            <p:ph type="ftr" sz="quarter" idx="11"/>
          </p:nvPr>
        </p:nvSpPr>
        <p:spPr>
          <a:xfrm>
            <a:off x="695325" y="6544945"/>
            <a:ext cx="4114800" cy="257774"/>
          </a:xfrm>
        </p:spPr>
        <p:txBody>
          <a:bodyPr/>
          <a:lstStyle/>
          <a:p>
            <a:r>
              <a:rPr lang="en-US"/>
              <a:t>Name of lecturer, institute, date</a:t>
            </a:r>
            <a:endParaRPr lang="de-DE" dirty="0"/>
          </a:p>
        </p:txBody>
      </p:sp>
      <p:pic>
        <p:nvPicPr>
          <p:cNvPr id="7" name="Grafik 6">
            <a:extLst>
              <a:ext uri="{FF2B5EF4-FFF2-40B4-BE49-F238E27FC236}">
                <a16:creationId xmlns:a16="http://schemas.microsoft.com/office/drawing/2014/main" id="{471F05D1-9FC5-816E-FCE9-742956FC2EA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81821" y="301132"/>
            <a:ext cx="943879" cy="779543"/>
          </a:xfrm>
          <a:prstGeom prst="rect">
            <a:avLst/>
          </a:prstGeom>
        </p:spPr>
      </p:pic>
      <p:sp>
        <p:nvSpPr>
          <p:cNvPr id="12" name="Titel 4">
            <a:extLst>
              <a:ext uri="{FF2B5EF4-FFF2-40B4-BE49-F238E27FC236}">
                <a16:creationId xmlns:a16="http://schemas.microsoft.com/office/drawing/2014/main" id="{E6EC0CBA-DCD5-B2B0-E997-0F914B7AC864}"/>
              </a:ext>
            </a:extLst>
          </p:cNvPr>
          <p:cNvSpPr>
            <a:spLocks noGrp="1"/>
          </p:cNvSpPr>
          <p:nvPr>
            <p:ph type="title"/>
          </p:nvPr>
        </p:nvSpPr>
        <p:spPr>
          <a:xfrm>
            <a:off x="695326" y="333375"/>
            <a:ext cx="10056093" cy="985286"/>
          </a:xfrm>
        </p:spPr>
        <p:txBody>
          <a:bodyPr/>
          <a:lstStyle/>
          <a:p>
            <a:r>
              <a:rPr lang="de-DE"/>
              <a:t>Mastertitelformat bearbeiten</a:t>
            </a:r>
            <a:endParaRPr lang="de-DE" dirty="0"/>
          </a:p>
        </p:txBody>
      </p:sp>
      <p:graphicFrame>
        <p:nvGraphicFramePr>
          <p:cNvPr id="13" name="Tabellenplatzhalter 7">
            <a:extLst>
              <a:ext uri="{FF2B5EF4-FFF2-40B4-BE49-F238E27FC236}">
                <a16:creationId xmlns:a16="http://schemas.microsoft.com/office/drawing/2014/main" id="{E4A06E74-DBC5-BFB5-A583-5D6E319BBD46}"/>
              </a:ext>
            </a:extLst>
          </p:cNvPr>
          <p:cNvGraphicFramePr>
            <a:graphicFrameLocks/>
          </p:cNvGraphicFramePr>
          <p:nvPr userDrawn="1">
            <p:extLst>
              <p:ext uri="{D42A27DB-BD31-4B8C-83A1-F6EECF244321}">
                <p14:modId xmlns:p14="http://schemas.microsoft.com/office/powerpoint/2010/main" val="395061288"/>
              </p:ext>
            </p:extLst>
          </p:nvPr>
        </p:nvGraphicFramePr>
        <p:xfrm>
          <a:off x="695325" y="1628775"/>
          <a:ext cx="10801350" cy="2941920"/>
        </p:xfrm>
        <a:graphic>
          <a:graphicData uri="http://schemas.openxmlformats.org/drawingml/2006/table">
            <a:tbl>
              <a:tblPr firstRow="1" bandRow="1">
                <a:tableStyleId>{7DF18680-E054-41AD-8BC1-D1AEF772440D}</a:tableStyleId>
              </a:tblPr>
              <a:tblGrid>
                <a:gridCol w="2160270">
                  <a:extLst>
                    <a:ext uri="{9D8B030D-6E8A-4147-A177-3AD203B41FA5}">
                      <a16:colId xmlns:a16="http://schemas.microsoft.com/office/drawing/2014/main" val="3414773314"/>
                    </a:ext>
                  </a:extLst>
                </a:gridCol>
                <a:gridCol w="2160270">
                  <a:extLst>
                    <a:ext uri="{9D8B030D-6E8A-4147-A177-3AD203B41FA5}">
                      <a16:colId xmlns:a16="http://schemas.microsoft.com/office/drawing/2014/main" val="4143605508"/>
                    </a:ext>
                  </a:extLst>
                </a:gridCol>
                <a:gridCol w="2160270">
                  <a:extLst>
                    <a:ext uri="{9D8B030D-6E8A-4147-A177-3AD203B41FA5}">
                      <a16:colId xmlns:a16="http://schemas.microsoft.com/office/drawing/2014/main" val="3205677931"/>
                    </a:ext>
                  </a:extLst>
                </a:gridCol>
                <a:gridCol w="2160270">
                  <a:extLst>
                    <a:ext uri="{9D8B030D-6E8A-4147-A177-3AD203B41FA5}">
                      <a16:colId xmlns:a16="http://schemas.microsoft.com/office/drawing/2014/main" val="51638767"/>
                    </a:ext>
                  </a:extLst>
                </a:gridCol>
                <a:gridCol w="2160270">
                  <a:extLst>
                    <a:ext uri="{9D8B030D-6E8A-4147-A177-3AD203B41FA5}">
                      <a16:colId xmlns:a16="http://schemas.microsoft.com/office/drawing/2014/main" val="41179464"/>
                    </a:ext>
                  </a:extLst>
                </a:gridCol>
              </a:tblGrid>
              <a:tr h="370840">
                <a:tc>
                  <a:txBody>
                    <a:bodyPr/>
                    <a:lstStyle/>
                    <a:p>
                      <a:r>
                        <a:rPr lang="de-DE" dirty="0">
                          <a:solidFill>
                            <a:schemeClr val="accent4">
                              <a:lumMod val="75000"/>
                            </a:schemeClr>
                          </a:solidFill>
                          <a:latin typeface="Arial" panose="020B0604020202020204" pitchFamily="34" charset="0"/>
                          <a:cs typeface="Arial" panose="020B0604020202020204" pitchFamily="34" charset="0"/>
                        </a:rPr>
                        <a:t>Title 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solidFill>
                            <a:schemeClr val="accent4">
                              <a:lumMod val="75000"/>
                            </a:schemeClr>
                          </a:solidFill>
                          <a:latin typeface="Arial" panose="020B0604020202020204" pitchFamily="34" charset="0"/>
                          <a:cs typeface="Arial" panose="020B0604020202020204" pitchFamily="34" charset="0"/>
                        </a:rPr>
                        <a:t>Title 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solidFill>
                            <a:schemeClr val="accent4">
                              <a:lumMod val="75000"/>
                            </a:schemeClr>
                          </a:solidFill>
                          <a:latin typeface="Arial" panose="020B0604020202020204" pitchFamily="34" charset="0"/>
                          <a:cs typeface="Arial" panose="020B0604020202020204" pitchFamily="34" charset="0"/>
                        </a:rPr>
                        <a:t>Title 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solidFill>
                            <a:schemeClr val="accent4">
                              <a:lumMod val="75000"/>
                            </a:schemeClr>
                          </a:solidFill>
                          <a:latin typeface="Arial" panose="020B0604020202020204" pitchFamily="34" charset="0"/>
                          <a:cs typeface="Arial" panose="020B0604020202020204" pitchFamily="34" charset="0"/>
                        </a:rPr>
                        <a:t>Title 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solidFill>
                            <a:schemeClr val="accent4">
                              <a:lumMod val="75000"/>
                            </a:schemeClr>
                          </a:solidFill>
                          <a:latin typeface="Arial" panose="020B0604020202020204" pitchFamily="34" charset="0"/>
                          <a:cs typeface="Arial" panose="020B0604020202020204" pitchFamily="34" charset="0"/>
                        </a:rPr>
                        <a:t>Title 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0165311"/>
                  </a:ext>
                </a:extLst>
              </a:tr>
              <a:tr h="370840">
                <a:tc>
                  <a:txBody>
                    <a:bodyPr/>
                    <a:lstStyle/>
                    <a:p>
                      <a:r>
                        <a:rPr lang="de-DE" dirty="0">
                          <a:latin typeface="Arial" panose="020B0604020202020204" pitchFamily="34" charset="0"/>
                          <a:cs typeface="Arial" panose="020B0604020202020204" pitchFamily="34" charset="0"/>
                        </a:rPr>
                        <a:t>Content 1.1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5CA69">
                        <a:alpha val="25098"/>
                      </a:srgbClr>
                    </a:solidFill>
                  </a:tcPr>
                </a:tc>
                <a:tc>
                  <a:txBody>
                    <a:bodyPr/>
                    <a:lstStyle/>
                    <a:p>
                      <a:r>
                        <a:rPr lang="de-DE" dirty="0">
                          <a:latin typeface="Arial" panose="020B0604020202020204" pitchFamily="34" charset="0"/>
                          <a:cs typeface="Arial" panose="020B0604020202020204" pitchFamily="34" charset="0"/>
                        </a:rPr>
                        <a:t>Content 2.1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5CA69">
                        <a:alpha val="25098"/>
                      </a:srgbClr>
                    </a:solidFill>
                  </a:tcPr>
                </a:tc>
                <a:tc>
                  <a:txBody>
                    <a:bodyPr/>
                    <a:lstStyle/>
                    <a:p>
                      <a:r>
                        <a:rPr lang="de-DE" dirty="0">
                          <a:latin typeface="Arial" panose="020B0604020202020204" pitchFamily="34" charset="0"/>
                          <a:cs typeface="Arial" panose="020B0604020202020204" pitchFamily="34" charset="0"/>
                        </a:rPr>
                        <a:t>Content 3.1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5CA69">
                        <a:alpha val="25098"/>
                      </a:srgbClr>
                    </a:solidFill>
                  </a:tcPr>
                </a:tc>
                <a:tc>
                  <a:txBody>
                    <a:bodyPr/>
                    <a:lstStyle/>
                    <a:p>
                      <a:r>
                        <a:rPr lang="de-DE" dirty="0">
                          <a:latin typeface="Arial" panose="020B0604020202020204" pitchFamily="34" charset="0"/>
                          <a:cs typeface="Arial" panose="020B0604020202020204" pitchFamily="34" charset="0"/>
                        </a:rPr>
                        <a:t>Content 4.1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5CA69">
                        <a:alpha val="25098"/>
                      </a:srgbClr>
                    </a:solidFill>
                  </a:tcPr>
                </a:tc>
                <a:tc>
                  <a:txBody>
                    <a:bodyPr/>
                    <a:lstStyle/>
                    <a:p>
                      <a:r>
                        <a:rPr lang="de-DE" dirty="0">
                          <a:latin typeface="Arial" panose="020B0604020202020204" pitchFamily="34" charset="0"/>
                          <a:cs typeface="Arial" panose="020B0604020202020204" pitchFamily="34" charset="0"/>
                        </a:rPr>
                        <a:t>Content 5.1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5CA69">
                        <a:alpha val="25098"/>
                      </a:srgbClr>
                    </a:solidFill>
                  </a:tcPr>
                </a:tc>
                <a:extLst>
                  <a:ext uri="{0D108BD9-81ED-4DB2-BD59-A6C34878D82A}">
                    <a16:rowId xmlns:a16="http://schemas.microsoft.com/office/drawing/2014/main" val="1656140927"/>
                  </a:ext>
                </a:extLst>
              </a:tr>
              <a:tr h="370840">
                <a:tc>
                  <a:txBody>
                    <a:bodyPr/>
                    <a:lstStyle/>
                    <a:p>
                      <a:r>
                        <a:rPr lang="de-DE" dirty="0">
                          <a:latin typeface="Arial" panose="020B0604020202020204" pitchFamily="34" charset="0"/>
                          <a:cs typeface="Arial" panose="020B0604020202020204" pitchFamily="34" charset="0"/>
                        </a:rPr>
                        <a:t>Content 1.2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8C2">
                        <a:alpha val="24706"/>
                      </a:srgbClr>
                    </a:solidFill>
                  </a:tcPr>
                </a:tc>
                <a:tc>
                  <a:txBody>
                    <a:bodyPr/>
                    <a:lstStyle/>
                    <a:p>
                      <a:r>
                        <a:rPr lang="de-DE" dirty="0">
                          <a:latin typeface="Arial" panose="020B0604020202020204" pitchFamily="34" charset="0"/>
                          <a:cs typeface="Arial" panose="020B0604020202020204" pitchFamily="34" charset="0"/>
                        </a:rPr>
                        <a:t>Content 2.2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8C2">
                        <a:alpha val="24706"/>
                      </a:srgbClr>
                    </a:solidFill>
                  </a:tcPr>
                </a:tc>
                <a:tc>
                  <a:txBody>
                    <a:bodyPr/>
                    <a:lstStyle/>
                    <a:p>
                      <a:r>
                        <a:rPr lang="de-DE" dirty="0">
                          <a:latin typeface="Arial" panose="020B0604020202020204" pitchFamily="34" charset="0"/>
                          <a:cs typeface="Arial" panose="020B0604020202020204" pitchFamily="34" charset="0"/>
                        </a:rPr>
                        <a:t>Content 3.2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8C2">
                        <a:alpha val="24706"/>
                      </a:srgbClr>
                    </a:solidFill>
                  </a:tcPr>
                </a:tc>
                <a:tc>
                  <a:txBody>
                    <a:bodyPr/>
                    <a:lstStyle/>
                    <a:p>
                      <a:r>
                        <a:rPr lang="de-DE" dirty="0">
                          <a:latin typeface="Arial" panose="020B0604020202020204" pitchFamily="34" charset="0"/>
                          <a:cs typeface="Arial" panose="020B0604020202020204" pitchFamily="34" charset="0"/>
                        </a:rPr>
                        <a:t>Content 4.2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8C2">
                        <a:alpha val="24706"/>
                      </a:srgbClr>
                    </a:solidFill>
                  </a:tcPr>
                </a:tc>
                <a:tc>
                  <a:txBody>
                    <a:bodyPr/>
                    <a:lstStyle/>
                    <a:p>
                      <a:r>
                        <a:rPr lang="de-DE" dirty="0">
                          <a:latin typeface="Arial" panose="020B0604020202020204" pitchFamily="34" charset="0"/>
                          <a:cs typeface="Arial" panose="020B0604020202020204" pitchFamily="34" charset="0"/>
                        </a:rPr>
                        <a:t>Content 5.2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8C2">
                        <a:alpha val="24706"/>
                      </a:srgbClr>
                    </a:solidFill>
                  </a:tcPr>
                </a:tc>
                <a:extLst>
                  <a:ext uri="{0D108BD9-81ED-4DB2-BD59-A6C34878D82A}">
                    <a16:rowId xmlns:a16="http://schemas.microsoft.com/office/drawing/2014/main" val="749801091"/>
                  </a:ext>
                </a:extLst>
              </a:tr>
              <a:tr h="370840">
                <a:tc>
                  <a:txBody>
                    <a:bodyPr/>
                    <a:lstStyle/>
                    <a:p>
                      <a:r>
                        <a:rPr lang="de-DE" dirty="0">
                          <a:latin typeface="Arial" panose="020B0604020202020204" pitchFamily="34" charset="0"/>
                          <a:cs typeface="Arial" panose="020B0604020202020204" pitchFamily="34" charset="0"/>
                        </a:rPr>
                        <a:t>Content 1.3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F2D9"/>
                    </a:solidFill>
                  </a:tcPr>
                </a:tc>
                <a:tc>
                  <a:txBody>
                    <a:bodyPr/>
                    <a:lstStyle/>
                    <a:p>
                      <a:r>
                        <a:rPr lang="de-DE" dirty="0">
                          <a:latin typeface="Arial" panose="020B0604020202020204" pitchFamily="34" charset="0"/>
                          <a:cs typeface="Arial" panose="020B0604020202020204" pitchFamily="34" charset="0"/>
                        </a:rPr>
                        <a:t>Content 2.3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F2D9"/>
                    </a:solidFill>
                  </a:tcPr>
                </a:tc>
                <a:tc>
                  <a:txBody>
                    <a:bodyPr/>
                    <a:lstStyle/>
                    <a:p>
                      <a:r>
                        <a:rPr lang="de-DE" dirty="0">
                          <a:latin typeface="Arial" panose="020B0604020202020204" pitchFamily="34" charset="0"/>
                          <a:cs typeface="Arial" panose="020B0604020202020204" pitchFamily="34" charset="0"/>
                        </a:rPr>
                        <a:t>Content 3.3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F2D9"/>
                    </a:solidFill>
                  </a:tcPr>
                </a:tc>
                <a:tc>
                  <a:txBody>
                    <a:bodyPr/>
                    <a:lstStyle/>
                    <a:p>
                      <a:r>
                        <a:rPr lang="de-DE" dirty="0">
                          <a:latin typeface="Arial" panose="020B0604020202020204" pitchFamily="34" charset="0"/>
                          <a:cs typeface="Arial" panose="020B0604020202020204" pitchFamily="34" charset="0"/>
                        </a:rPr>
                        <a:t>Content 4.3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F2D9"/>
                    </a:solidFill>
                  </a:tcPr>
                </a:tc>
                <a:tc>
                  <a:txBody>
                    <a:bodyPr/>
                    <a:lstStyle/>
                    <a:p>
                      <a:r>
                        <a:rPr lang="de-DE" dirty="0">
                          <a:latin typeface="Arial" panose="020B0604020202020204" pitchFamily="34" charset="0"/>
                          <a:cs typeface="Arial" panose="020B0604020202020204" pitchFamily="34" charset="0"/>
                        </a:rPr>
                        <a:t>Content 5.3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F2D9"/>
                    </a:solidFill>
                  </a:tcPr>
                </a:tc>
                <a:extLst>
                  <a:ext uri="{0D108BD9-81ED-4DB2-BD59-A6C34878D82A}">
                    <a16:rowId xmlns:a16="http://schemas.microsoft.com/office/drawing/2014/main" val="879492290"/>
                  </a:ext>
                </a:extLst>
              </a:tr>
              <a:tr h="370840">
                <a:tc>
                  <a:txBody>
                    <a:bodyPr/>
                    <a:lstStyle/>
                    <a:p>
                      <a:r>
                        <a:rPr lang="de-DE" dirty="0">
                          <a:latin typeface="Arial" panose="020B0604020202020204" pitchFamily="34" charset="0"/>
                          <a:cs typeface="Arial" panose="020B0604020202020204" pitchFamily="34" charset="0"/>
                        </a:rPr>
                        <a:t>Content 1.4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9F0"/>
                    </a:solidFill>
                  </a:tcPr>
                </a:tc>
                <a:tc>
                  <a:txBody>
                    <a:bodyPr/>
                    <a:lstStyle/>
                    <a:p>
                      <a:r>
                        <a:rPr lang="de-DE" dirty="0">
                          <a:latin typeface="Arial" panose="020B0604020202020204" pitchFamily="34" charset="0"/>
                          <a:cs typeface="Arial" panose="020B0604020202020204" pitchFamily="34" charset="0"/>
                        </a:rPr>
                        <a:t>Content 2.4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9F0"/>
                    </a:solidFill>
                  </a:tcPr>
                </a:tc>
                <a:tc>
                  <a:txBody>
                    <a:bodyPr/>
                    <a:lstStyle/>
                    <a:p>
                      <a:r>
                        <a:rPr lang="de-DE" dirty="0">
                          <a:latin typeface="Arial" panose="020B0604020202020204" pitchFamily="34" charset="0"/>
                          <a:cs typeface="Arial" panose="020B0604020202020204" pitchFamily="34" charset="0"/>
                        </a:rPr>
                        <a:t>Content 3.4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9F0"/>
                    </a:solidFill>
                  </a:tcPr>
                </a:tc>
                <a:tc>
                  <a:txBody>
                    <a:bodyPr/>
                    <a:lstStyle/>
                    <a:p>
                      <a:r>
                        <a:rPr lang="de-DE" dirty="0">
                          <a:latin typeface="Arial" panose="020B0604020202020204" pitchFamily="34" charset="0"/>
                          <a:cs typeface="Arial" panose="020B0604020202020204" pitchFamily="34" charset="0"/>
                        </a:rPr>
                        <a:t>Content 4.4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9F0"/>
                    </a:solidFill>
                  </a:tcPr>
                </a:tc>
                <a:tc>
                  <a:txBody>
                    <a:bodyPr/>
                    <a:lstStyle/>
                    <a:p>
                      <a:r>
                        <a:rPr lang="de-DE" dirty="0">
                          <a:latin typeface="Arial" panose="020B0604020202020204" pitchFamily="34" charset="0"/>
                          <a:cs typeface="Arial" panose="020B0604020202020204" pitchFamily="34" charset="0"/>
                        </a:rPr>
                        <a:t>Content 5.4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9F0"/>
                    </a:solidFill>
                  </a:tcPr>
                </a:tc>
                <a:extLst>
                  <a:ext uri="{0D108BD9-81ED-4DB2-BD59-A6C34878D82A}">
                    <a16:rowId xmlns:a16="http://schemas.microsoft.com/office/drawing/2014/main" val="3394470182"/>
                  </a:ext>
                </a:extLst>
              </a:tr>
              <a:tr h="370840">
                <a:tc>
                  <a:txBody>
                    <a:bodyPr/>
                    <a:lstStyle/>
                    <a:p>
                      <a:r>
                        <a:rPr lang="de-DE" dirty="0">
                          <a:latin typeface="Arial" panose="020B0604020202020204" pitchFamily="34" charset="0"/>
                          <a:cs typeface="Arial" panose="020B0604020202020204" pitchFamily="34" charset="0"/>
                        </a:rPr>
                        <a:t>Content 1.5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F2D9"/>
                    </a:solidFill>
                  </a:tcPr>
                </a:tc>
                <a:tc>
                  <a:txBody>
                    <a:bodyPr/>
                    <a:lstStyle/>
                    <a:p>
                      <a:r>
                        <a:rPr lang="de-DE" dirty="0">
                          <a:latin typeface="Arial" panose="020B0604020202020204" pitchFamily="34" charset="0"/>
                          <a:cs typeface="Arial" panose="020B0604020202020204" pitchFamily="34" charset="0"/>
                        </a:rPr>
                        <a:t>Content 2.5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F2D9"/>
                    </a:solidFill>
                  </a:tcPr>
                </a:tc>
                <a:tc>
                  <a:txBody>
                    <a:bodyPr/>
                    <a:lstStyle/>
                    <a:p>
                      <a:r>
                        <a:rPr lang="de-DE" dirty="0">
                          <a:latin typeface="Arial" panose="020B0604020202020204" pitchFamily="34" charset="0"/>
                          <a:cs typeface="Arial" panose="020B0604020202020204" pitchFamily="34" charset="0"/>
                        </a:rPr>
                        <a:t>Content 3.5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F2D9"/>
                    </a:solidFill>
                  </a:tcPr>
                </a:tc>
                <a:tc>
                  <a:txBody>
                    <a:bodyPr/>
                    <a:lstStyle/>
                    <a:p>
                      <a:r>
                        <a:rPr lang="de-DE" dirty="0">
                          <a:latin typeface="Arial" panose="020B0604020202020204" pitchFamily="34" charset="0"/>
                          <a:cs typeface="Arial" panose="020B0604020202020204" pitchFamily="34" charset="0"/>
                        </a:rPr>
                        <a:t>Content 4.5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F2D9"/>
                    </a:solidFill>
                  </a:tcPr>
                </a:tc>
                <a:tc>
                  <a:txBody>
                    <a:bodyPr/>
                    <a:lstStyle/>
                    <a:p>
                      <a:r>
                        <a:rPr lang="de-DE" dirty="0">
                          <a:latin typeface="Arial" panose="020B0604020202020204" pitchFamily="34" charset="0"/>
                          <a:cs typeface="Arial" panose="020B0604020202020204" pitchFamily="34" charset="0"/>
                        </a:rPr>
                        <a:t>Content 5.5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F2D9"/>
                    </a:solidFill>
                  </a:tcPr>
                </a:tc>
                <a:extLst>
                  <a:ext uri="{0D108BD9-81ED-4DB2-BD59-A6C34878D82A}">
                    <a16:rowId xmlns:a16="http://schemas.microsoft.com/office/drawing/2014/main" val="1197931053"/>
                  </a:ext>
                </a:extLst>
              </a:tr>
            </a:tbl>
          </a:graphicData>
        </a:graphic>
      </p:graphicFrame>
    </p:spTree>
    <p:extLst>
      <p:ext uri="{BB962C8B-B14F-4D97-AF65-F5344CB8AC3E}">
        <p14:creationId xmlns:p14="http://schemas.microsoft.com/office/powerpoint/2010/main" val="3386267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 Titel/Title 1">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A1DD6DF-B176-485D-B01F-0D026F51E49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Rechteck 10">
            <a:extLst>
              <a:ext uri="{FF2B5EF4-FFF2-40B4-BE49-F238E27FC236}">
                <a16:creationId xmlns:a16="http://schemas.microsoft.com/office/drawing/2014/main" id="{5CF0C306-39D7-4EAE-89DF-69763743BA67}"/>
              </a:ext>
            </a:extLst>
          </p:cNvPr>
          <p:cNvSpPr/>
          <p:nvPr userDrawn="1"/>
        </p:nvSpPr>
        <p:spPr>
          <a:xfrm>
            <a:off x="0" y="0"/>
            <a:ext cx="695326"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3" name="Untertitel 2">
            <a:extLst>
              <a:ext uri="{FF2B5EF4-FFF2-40B4-BE49-F238E27FC236}">
                <a16:creationId xmlns:a16="http://schemas.microsoft.com/office/drawing/2014/main" id="{BE5C513F-BDE5-4EEA-A208-17CFB8B9C3FA}"/>
              </a:ext>
            </a:extLst>
          </p:cNvPr>
          <p:cNvSpPr>
            <a:spLocks noGrp="1"/>
          </p:cNvSpPr>
          <p:nvPr>
            <p:ph type="subTitle" idx="1" hasCustomPrompt="1"/>
          </p:nvPr>
        </p:nvSpPr>
        <p:spPr>
          <a:xfrm>
            <a:off x="695326" y="3803208"/>
            <a:ext cx="9697665" cy="1141439"/>
          </a:xfrm>
          <a:solidFill>
            <a:srgbClr val="BE9600">
              <a:alpha val="80000"/>
            </a:srgbClr>
          </a:solidFill>
        </p:spPr>
        <p:txBody>
          <a:bodyPr lIns="288000" tIns="144000" rIns="432000" bIns="144000" anchor="ctr">
            <a:normAutofit/>
          </a:bodyPr>
          <a:lstStyle>
            <a:lvl1pPr marL="71755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Edit </a:t>
            </a:r>
            <a:r>
              <a:rPr lang="de-DE" dirty="0" err="1"/>
              <a:t>master</a:t>
            </a:r>
            <a:r>
              <a:rPr lang="de-DE" dirty="0"/>
              <a:t> </a:t>
            </a:r>
            <a:r>
              <a:rPr lang="de-DE" dirty="0" err="1"/>
              <a:t>subtitle</a:t>
            </a:r>
            <a:r>
              <a:rPr lang="de-DE" dirty="0"/>
              <a:t> </a:t>
            </a:r>
            <a:r>
              <a:rPr lang="de-DE" dirty="0" err="1"/>
              <a:t>format</a:t>
            </a:r>
            <a:endParaRPr lang="de-DE" dirty="0"/>
          </a:p>
        </p:txBody>
      </p:sp>
      <p:sp>
        <p:nvSpPr>
          <p:cNvPr id="7" name="Titel 6">
            <a:extLst>
              <a:ext uri="{FF2B5EF4-FFF2-40B4-BE49-F238E27FC236}">
                <a16:creationId xmlns:a16="http://schemas.microsoft.com/office/drawing/2014/main" id="{52A8061A-9228-4DB0-8D9D-1B65E6A7DDCF}"/>
              </a:ext>
            </a:extLst>
          </p:cNvPr>
          <p:cNvSpPr>
            <a:spLocks noGrp="1"/>
          </p:cNvSpPr>
          <p:nvPr>
            <p:ph type="title" hasCustomPrompt="1"/>
          </p:nvPr>
        </p:nvSpPr>
        <p:spPr>
          <a:xfrm>
            <a:off x="1440000" y="333374"/>
            <a:ext cx="9541821" cy="3205985"/>
          </a:xfrm>
        </p:spPr>
        <p:txBody>
          <a:bodyPr lIns="216000" tIns="0" rIns="0" bIns="108000" anchor="b">
            <a:noAutofit/>
          </a:bodyPr>
          <a:lstStyle>
            <a:lvl1pPr>
              <a:defRPr sz="4800" b="1" cap="all" baseline="0">
                <a:solidFill>
                  <a:schemeClr val="tx1"/>
                </a:solidFill>
              </a:defRPr>
            </a:lvl1pPr>
          </a:lstStyle>
          <a:p>
            <a:r>
              <a:rPr lang="de-DE" dirty="0"/>
              <a:t>Add title</a:t>
            </a:r>
          </a:p>
        </p:txBody>
      </p:sp>
      <p:pic>
        <p:nvPicPr>
          <p:cNvPr id="8" name="Grafik 7">
            <a:extLst>
              <a:ext uri="{FF2B5EF4-FFF2-40B4-BE49-F238E27FC236}">
                <a16:creationId xmlns:a16="http://schemas.microsoft.com/office/drawing/2014/main" id="{6379A18D-BDEC-4A1A-B4E8-0BBF0FB0AB3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92991" y="5268397"/>
            <a:ext cx="1532709" cy="1265853"/>
          </a:xfrm>
          <a:prstGeom prst="rect">
            <a:avLst/>
          </a:prstGeom>
        </p:spPr>
      </p:pic>
      <p:sp>
        <p:nvSpPr>
          <p:cNvPr id="2" name="Fußzeilenplatzhalter 1">
            <a:extLst>
              <a:ext uri="{FF2B5EF4-FFF2-40B4-BE49-F238E27FC236}">
                <a16:creationId xmlns:a16="http://schemas.microsoft.com/office/drawing/2014/main" id="{7338560D-8EC4-B53A-7006-5B5A972DC7D1}"/>
              </a:ext>
            </a:extLst>
          </p:cNvPr>
          <p:cNvSpPr>
            <a:spLocks noGrp="1"/>
          </p:cNvSpPr>
          <p:nvPr>
            <p:ph type="ftr" sz="quarter" idx="10"/>
          </p:nvPr>
        </p:nvSpPr>
        <p:spPr>
          <a:xfrm>
            <a:off x="1425600" y="6544945"/>
            <a:ext cx="4114800" cy="257774"/>
          </a:xfrm>
        </p:spPr>
        <p:txBody>
          <a:bodyPr/>
          <a:lstStyle/>
          <a:p>
            <a:r>
              <a:rPr lang="en-US"/>
              <a:t>Name of lecturer, institute, date</a:t>
            </a:r>
            <a:endParaRPr lang="de-DE" dirty="0"/>
          </a:p>
        </p:txBody>
      </p:sp>
      <p:sp>
        <p:nvSpPr>
          <p:cNvPr id="5" name="Foliennummernplatzhalter 4">
            <a:extLst>
              <a:ext uri="{FF2B5EF4-FFF2-40B4-BE49-F238E27FC236}">
                <a16:creationId xmlns:a16="http://schemas.microsoft.com/office/drawing/2014/main" id="{9602EDA2-8AA2-0466-B051-008CD776408D}"/>
              </a:ext>
            </a:extLst>
          </p:cNvPr>
          <p:cNvSpPr>
            <a:spLocks noGrp="1"/>
          </p:cNvSpPr>
          <p:nvPr>
            <p:ph type="sldNum" sz="quarter" idx="11"/>
          </p:nvPr>
        </p:nvSpPr>
        <p:spPr/>
        <p:txBody>
          <a:bodyPr/>
          <a:lstStyle/>
          <a:p>
            <a:fld id="{30ADABB7-F9A6-4A4D-9415-296AC5E687F8}" type="slidenum">
              <a:rPr lang="de-DE" smtClean="0"/>
              <a:pPr/>
              <a:t>‹Nr.›</a:t>
            </a:fld>
            <a:endParaRPr lang="de-DE" dirty="0"/>
          </a:p>
        </p:txBody>
      </p:sp>
    </p:spTree>
    <p:extLst>
      <p:ext uri="{BB962C8B-B14F-4D97-AF65-F5344CB8AC3E}">
        <p14:creationId xmlns:p14="http://schemas.microsoft.com/office/powerpoint/2010/main" val="1873366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 Kapitel/Chapter">
    <p:spTree>
      <p:nvGrpSpPr>
        <p:cNvPr id="1" name=""/>
        <p:cNvGrpSpPr/>
        <p:nvPr/>
      </p:nvGrpSpPr>
      <p:grpSpPr>
        <a:xfrm>
          <a:off x="0" y="0"/>
          <a:ext cx="0" cy="0"/>
          <a:chOff x="0" y="0"/>
          <a:chExt cx="0" cy="0"/>
        </a:xfrm>
      </p:grpSpPr>
      <p:sp>
        <p:nvSpPr>
          <p:cNvPr id="9" name="Bildplatzhalter 2">
            <a:extLst>
              <a:ext uri="{FF2B5EF4-FFF2-40B4-BE49-F238E27FC236}">
                <a16:creationId xmlns:a16="http://schemas.microsoft.com/office/drawing/2014/main" id="{A29A4717-2733-B1CC-C548-EE7EB957DA29}"/>
              </a:ext>
            </a:extLst>
          </p:cNvPr>
          <p:cNvSpPr>
            <a:spLocks noGrp="1"/>
          </p:cNvSpPr>
          <p:nvPr>
            <p:ph type="pic" sz="quarter" idx="11" hasCustomPrompt="1"/>
          </p:nvPr>
        </p:nvSpPr>
        <p:spPr>
          <a:xfrm>
            <a:off x="287338" y="0"/>
            <a:ext cx="11904662" cy="6858000"/>
          </a:xfrm>
          <a:solidFill>
            <a:schemeClr val="accent6">
              <a:lumMod val="40000"/>
              <a:lumOff val="60000"/>
            </a:schemeClr>
          </a:solidFill>
        </p:spPr>
        <p:txBody>
          <a:bodyPr/>
          <a:lstStyle>
            <a:lvl1pPr>
              <a:defRPr>
                <a:solidFill>
                  <a:srgbClr val="D9117E"/>
                </a:solidFill>
              </a:defRPr>
            </a:lvl1pPr>
          </a:lstStyle>
          <a:p>
            <a:r>
              <a:rPr lang="de-DE" dirty="0" err="1"/>
              <a:t>Replace</a:t>
            </a:r>
            <a:r>
              <a:rPr lang="de-DE" dirty="0"/>
              <a:t> </a:t>
            </a:r>
            <a:r>
              <a:rPr lang="de-DE" dirty="0" err="1"/>
              <a:t>placeholder</a:t>
            </a:r>
            <a:endParaRPr lang="de-DE" dirty="0"/>
          </a:p>
        </p:txBody>
      </p:sp>
      <p:sp>
        <p:nvSpPr>
          <p:cNvPr id="11" name="Rechteck 10">
            <a:extLst>
              <a:ext uri="{FF2B5EF4-FFF2-40B4-BE49-F238E27FC236}">
                <a16:creationId xmlns:a16="http://schemas.microsoft.com/office/drawing/2014/main" id="{6CCAB873-861B-47E3-BAE9-07181DA521FB}"/>
              </a:ext>
            </a:extLst>
          </p:cNvPr>
          <p:cNvSpPr/>
          <p:nvPr userDrawn="1"/>
        </p:nvSpPr>
        <p:spPr>
          <a:xfrm>
            <a:off x="-1" y="0"/>
            <a:ext cx="288000"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7" name="Foliennummernplatzhalter 6">
            <a:extLst>
              <a:ext uri="{FF2B5EF4-FFF2-40B4-BE49-F238E27FC236}">
                <a16:creationId xmlns:a16="http://schemas.microsoft.com/office/drawing/2014/main" id="{2E04937E-4444-4817-AF16-D7E7EA0FEAF6}"/>
              </a:ext>
            </a:extLst>
          </p:cNvPr>
          <p:cNvSpPr>
            <a:spLocks noGrp="1"/>
          </p:cNvSpPr>
          <p:nvPr>
            <p:ph type="sldNum" sz="quarter" idx="10"/>
          </p:nvPr>
        </p:nvSpPr>
        <p:spPr/>
        <p:txBody>
          <a:bodyPr/>
          <a:lstStyle/>
          <a:p>
            <a:fld id="{30ADABB7-F9A6-4A4D-9415-296AC5E687F8}" type="slidenum">
              <a:rPr lang="de-DE" smtClean="0"/>
              <a:pPr/>
              <a:t>‹Nr.›</a:t>
            </a:fld>
            <a:endParaRPr lang="de-DE"/>
          </a:p>
        </p:txBody>
      </p:sp>
      <p:sp>
        <p:nvSpPr>
          <p:cNvPr id="13" name="Titel 12">
            <a:extLst>
              <a:ext uri="{FF2B5EF4-FFF2-40B4-BE49-F238E27FC236}">
                <a16:creationId xmlns:a16="http://schemas.microsoft.com/office/drawing/2014/main" id="{A0C9CC46-BAE5-4171-9813-A78515AF72F6}"/>
              </a:ext>
            </a:extLst>
          </p:cNvPr>
          <p:cNvSpPr>
            <a:spLocks noGrp="1"/>
          </p:cNvSpPr>
          <p:nvPr>
            <p:ph type="title" hasCustomPrompt="1"/>
          </p:nvPr>
        </p:nvSpPr>
        <p:spPr>
          <a:xfrm>
            <a:off x="287999" y="5101588"/>
            <a:ext cx="10693822" cy="1141438"/>
          </a:xfrm>
          <a:solidFill>
            <a:srgbClr val="BE9600">
              <a:alpha val="80000"/>
            </a:srgbClr>
          </a:solidFill>
        </p:spPr>
        <p:txBody>
          <a:bodyPr lIns="396000" tIns="0" rIns="72000" bIns="0" anchor="ctr">
            <a:normAutofit/>
          </a:bodyPr>
          <a:lstStyle>
            <a:lvl1pPr>
              <a:defRPr sz="4800" cap="all" baseline="0">
                <a:solidFill>
                  <a:schemeClr val="bg1"/>
                </a:solidFill>
              </a:defRPr>
            </a:lvl1pPr>
          </a:lstStyle>
          <a:p>
            <a:r>
              <a:rPr lang="de-DE" dirty="0" err="1"/>
              <a:t>TITLe</a:t>
            </a:r>
            <a:endParaRPr lang="de-DE" dirty="0"/>
          </a:p>
        </p:txBody>
      </p:sp>
      <p:sp>
        <p:nvSpPr>
          <p:cNvPr id="8" name="Textplatzhalter 9">
            <a:extLst>
              <a:ext uri="{FF2B5EF4-FFF2-40B4-BE49-F238E27FC236}">
                <a16:creationId xmlns:a16="http://schemas.microsoft.com/office/drawing/2014/main" id="{E24BD797-BDE4-4F8B-BD63-88445F3046DB}"/>
              </a:ext>
            </a:extLst>
          </p:cNvPr>
          <p:cNvSpPr>
            <a:spLocks noGrp="1"/>
          </p:cNvSpPr>
          <p:nvPr>
            <p:ph type="body" sz="quarter" idx="13"/>
          </p:nvPr>
        </p:nvSpPr>
        <p:spPr>
          <a:xfrm>
            <a:off x="10983600" y="302400"/>
            <a:ext cx="943200" cy="781200"/>
          </a:xfrm>
          <a:blipFill>
            <a:blip r:embed="rId2" cstate="print">
              <a:extLst>
                <a:ext uri="{28A0092B-C50C-407E-A947-70E740481C1C}">
                  <a14:useLocalDpi xmlns:a14="http://schemas.microsoft.com/office/drawing/2010/main"/>
                </a:ext>
              </a:extLst>
            </a:blip>
            <a:stretch>
              <a:fillRect/>
            </a:stretch>
          </a:blipFill>
        </p:spPr>
        <p:txBody>
          <a:bodyPr>
            <a:normAutofit/>
          </a:bodyPr>
          <a:lstStyle>
            <a:lvl1pPr>
              <a:defRPr sz="100">
                <a:solidFill>
                  <a:schemeClr val="tx1">
                    <a:alpha val="0"/>
                  </a:schemeClr>
                </a:solidFill>
              </a:defRPr>
            </a:lvl1pPr>
          </a:lstStyle>
          <a:p>
            <a:pPr lvl="0"/>
            <a:r>
              <a:rPr lang="de-DE"/>
              <a:t>Mastertextformat bearbeiten</a:t>
            </a:r>
          </a:p>
        </p:txBody>
      </p:sp>
      <p:sp>
        <p:nvSpPr>
          <p:cNvPr id="2" name="Fußzeilenplatzhalter 1">
            <a:extLst>
              <a:ext uri="{FF2B5EF4-FFF2-40B4-BE49-F238E27FC236}">
                <a16:creationId xmlns:a16="http://schemas.microsoft.com/office/drawing/2014/main" id="{8C9E1831-352F-2D39-ACE5-21BCE2855BB1}"/>
              </a:ext>
            </a:extLst>
          </p:cNvPr>
          <p:cNvSpPr>
            <a:spLocks noGrp="1"/>
          </p:cNvSpPr>
          <p:nvPr>
            <p:ph type="ftr" sz="quarter" idx="14"/>
          </p:nvPr>
        </p:nvSpPr>
        <p:spPr/>
        <p:txBody>
          <a:bodyPr/>
          <a:lstStyle/>
          <a:p>
            <a:r>
              <a:rPr lang="en-US"/>
              <a:t>Name of lecturer, institute, date</a:t>
            </a:r>
            <a:endParaRPr lang="de-DE" dirty="0"/>
          </a:p>
        </p:txBody>
      </p:sp>
      <p:sp>
        <p:nvSpPr>
          <p:cNvPr id="10" name="Textplatzhalter 7">
            <a:extLst>
              <a:ext uri="{FF2B5EF4-FFF2-40B4-BE49-F238E27FC236}">
                <a16:creationId xmlns:a16="http://schemas.microsoft.com/office/drawing/2014/main" id="{5320569E-7EBB-42F9-B989-19AC2BA590AC}"/>
              </a:ext>
            </a:extLst>
          </p:cNvPr>
          <p:cNvSpPr>
            <a:spLocks noGrp="1"/>
          </p:cNvSpPr>
          <p:nvPr>
            <p:ph type="body" sz="quarter" idx="16" hasCustomPrompt="1"/>
          </p:nvPr>
        </p:nvSpPr>
        <p:spPr>
          <a:xfrm rot="5400000">
            <a:off x="9600966" y="3917193"/>
            <a:ext cx="4388725" cy="262943"/>
          </a:xfrm>
        </p:spPr>
        <p:txBody>
          <a:bodyPr lIns="0" tIns="54000" rIns="0" bIns="54000">
            <a:spAutoFit/>
          </a:bodyPr>
          <a:lstStyle>
            <a:lvl1pPr marL="0" indent="0" algn="r">
              <a:buNone/>
              <a:defRPr sz="1000">
                <a:solidFill>
                  <a:schemeClr val="bg1"/>
                </a:solidFill>
              </a:defRPr>
            </a:lvl1pPr>
          </a:lstStyle>
          <a:p>
            <a:pPr lvl="0"/>
            <a:r>
              <a:rPr lang="de-DE" dirty="0" err="1"/>
              <a:t>Specify</a:t>
            </a:r>
            <a:r>
              <a:rPr lang="de-DE" dirty="0"/>
              <a:t> </a:t>
            </a:r>
            <a:r>
              <a:rPr lang="de-DE" dirty="0" err="1"/>
              <a:t>image</a:t>
            </a:r>
            <a:r>
              <a:rPr lang="de-DE" dirty="0"/>
              <a:t> source </a:t>
            </a:r>
            <a:r>
              <a:rPr lang="de-DE" dirty="0" err="1"/>
              <a:t>here</a:t>
            </a:r>
            <a:endParaRPr lang="de-DE" dirty="0"/>
          </a:p>
        </p:txBody>
      </p:sp>
    </p:spTree>
    <p:extLst>
      <p:ext uri="{BB962C8B-B14F-4D97-AF65-F5344CB8AC3E}">
        <p14:creationId xmlns:p14="http://schemas.microsoft.com/office/powerpoint/2010/main" val="525286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C Inhalt/Content 1">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hasCustomPrompt="1"/>
          </p:nvPr>
        </p:nvSpPr>
        <p:spPr/>
        <p:txBody>
          <a:bodyPr/>
          <a:lstStyle/>
          <a:p>
            <a:r>
              <a:rPr lang="de-DE" dirty="0"/>
              <a:t>Edit </a:t>
            </a:r>
            <a:r>
              <a:rPr lang="de-DE" dirty="0" err="1"/>
              <a:t>master</a:t>
            </a:r>
            <a:r>
              <a:rPr lang="de-DE" dirty="0"/>
              <a:t> title </a:t>
            </a:r>
            <a:r>
              <a:rPr lang="de-DE" dirty="0" err="1"/>
              <a:t>format</a:t>
            </a:r>
            <a:endParaRPr lang="de-DE" dirty="0"/>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hasCustomPrompt="1"/>
          </p:nvPr>
        </p:nvSpPr>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81821" y="301132"/>
            <a:ext cx="943879" cy="779543"/>
          </a:xfrm>
          <a:prstGeom prst="rect">
            <a:avLst/>
          </a:prstGeom>
        </p:spPr>
      </p:pic>
      <p:sp>
        <p:nvSpPr>
          <p:cNvPr id="4" name="Fußzeilenplatzhalter 3">
            <a:extLst>
              <a:ext uri="{FF2B5EF4-FFF2-40B4-BE49-F238E27FC236}">
                <a16:creationId xmlns:a16="http://schemas.microsoft.com/office/drawing/2014/main" id="{64EBC151-FC60-E584-26BE-7134EAB827E5}"/>
              </a:ext>
            </a:extLst>
          </p:cNvPr>
          <p:cNvSpPr>
            <a:spLocks noGrp="1"/>
          </p:cNvSpPr>
          <p:nvPr>
            <p:ph type="ftr" sz="quarter" idx="11"/>
          </p:nvPr>
        </p:nvSpPr>
        <p:spPr/>
        <p:txBody>
          <a:bodyPr/>
          <a:lstStyle/>
          <a:p>
            <a:r>
              <a:rPr lang="en-US"/>
              <a:t>Name of lecturer, institute, date</a:t>
            </a:r>
            <a:endParaRPr lang="de-DE" dirty="0"/>
          </a:p>
        </p:txBody>
      </p:sp>
    </p:spTree>
    <p:extLst>
      <p:ext uri="{BB962C8B-B14F-4D97-AF65-F5344CB8AC3E}">
        <p14:creationId xmlns:p14="http://schemas.microsoft.com/office/powerpoint/2010/main" val="13233920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 Inhalt/Content 2">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hasCustomPrompt="1"/>
          </p:nvPr>
        </p:nvSpPr>
        <p:spPr/>
        <p:txBody>
          <a:bodyPr/>
          <a:lstStyle/>
          <a:p>
            <a:r>
              <a:rPr lang="de-DE" dirty="0"/>
              <a:t>Edit </a:t>
            </a:r>
            <a:r>
              <a:rPr lang="de-DE" dirty="0" err="1"/>
              <a:t>master</a:t>
            </a:r>
            <a:r>
              <a:rPr lang="de-DE" dirty="0"/>
              <a:t> title </a:t>
            </a:r>
            <a:r>
              <a:rPr lang="de-DE" dirty="0" err="1"/>
              <a:t>format</a:t>
            </a:r>
            <a:endParaRPr lang="de-DE" dirty="0"/>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hasCustomPrompt="1"/>
          </p:nvPr>
        </p:nvSpPr>
        <p:spPr>
          <a:xfrm>
            <a:off x="695325" y="2095625"/>
            <a:ext cx="10801349" cy="4428999"/>
          </a:xfrm>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81821" y="301132"/>
            <a:ext cx="943879" cy="779543"/>
          </a:xfrm>
          <a:prstGeom prst="rect">
            <a:avLst/>
          </a:prstGeom>
        </p:spPr>
      </p:pic>
      <p:sp>
        <p:nvSpPr>
          <p:cNvPr id="10" name="Textplatzhalter 23">
            <a:extLst>
              <a:ext uri="{FF2B5EF4-FFF2-40B4-BE49-F238E27FC236}">
                <a16:creationId xmlns:a16="http://schemas.microsoft.com/office/drawing/2014/main" id="{19A4112A-F23E-4E93-B0DE-E0650E1BFC4F}"/>
              </a:ext>
            </a:extLst>
          </p:cNvPr>
          <p:cNvSpPr>
            <a:spLocks noGrp="1"/>
          </p:cNvSpPr>
          <p:nvPr>
            <p:ph type="body" sz="quarter" idx="17" hasCustomPrompt="1"/>
          </p:nvPr>
        </p:nvSpPr>
        <p:spPr>
          <a:xfrm>
            <a:off x="695325" y="1487788"/>
            <a:ext cx="3482038" cy="439824"/>
          </a:xfrm>
          <a:solidFill>
            <a:schemeClr val="accent2">
              <a:lumMod val="75000"/>
            </a:schemeClr>
          </a:solidFill>
        </p:spPr>
        <p:txBody>
          <a:bodyPr wrap="square" anchor="ctr">
            <a:normAutofit/>
          </a:bodyPr>
          <a:lstStyle>
            <a:lvl1pPr marL="0" indent="0">
              <a:buNone/>
              <a:defRPr sz="1800" b="1">
                <a:solidFill>
                  <a:schemeClr val="bg1"/>
                </a:solidFill>
              </a:defRPr>
            </a:lvl1pPr>
          </a:lstStyle>
          <a:p>
            <a:pPr lvl="0"/>
            <a:r>
              <a:rPr lang="de-DE" dirty="0"/>
              <a:t>Master </a:t>
            </a:r>
            <a:r>
              <a:rPr lang="de-DE" dirty="0" err="1"/>
              <a:t>text</a:t>
            </a:r>
            <a:r>
              <a:rPr lang="de-DE" dirty="0"/>
              <a:t> </a:t>
            </a:r>
            <a:r>
              <a:rPr lang="de-DE" dirty="0" err="1"/>
              <a:t>format</a:t>
            </a:r>
            <a:endParaRPr lang="de-DE" dirty="0"/>
          </a:p>
        </p:txBody>
      </p:sp>
      <p:sp>
        <p:nvSpPr>
          <p:cNvPr id="4" name="Fußzeilenplatzhalter 3">
            <a:extLst>
              <a:ext uri="{FF2B5EF4-FFF2-40B4-BE49-F238E27FC236}">
                <a16:creationId xmlns:a16="http://schemas.microsoft.com/office/drawing/2014/main" id="{0107BD53-6A79-8877-2BE1-B0C49A39BD9F}"/>
              </a:ext>
            </a:extLst>
          </p:cNvPr>
          <p:cNvSpPr>
            <a:spLocks noGrp="1"/>
          </p:cNvSpPr>
          <p:nvPr>
            <p:ph type="ftr" sz="quarter" idx="18"/>
          </p:nvPr>
        </p:nvSpPr>
        <p:spPr/>
        <p:txBody>
          <a:bodyPr/>
          <a:lstStyle/>
          <a:p>
            <a:r>
              <a:rPr lang="en-US"/>
              <a:t>Name of lecturer, institute, date</a:t>
            </a:r>
            <a:endParaRPr lang="de-DE" dirty="0"/>
          </a:p>
        </p:txBody>
      </p:sp>
    </p:spTree>
    <p:extLst>
      <p:ext uri="{BB962C8B-B14F-4D97-AF65-F5344CB8AC3E}">
        <p14:creationId xmlns:p14="http://schemas.microsoft.com/office/powerpoint/2010/main" val="2486290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 Inhalt/Content 3">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hasCustomPrompt="1"/>
          </p:nvPr>
        </p:nvSpPr>
        <p:spPr/>
        <p:txBody>
          <a:bodyPr/>
          <a:lstStyle/>
          <a:p>
            <a:r>
              <a:rPr lang="de-DE" dirty="0"/>
              <a:t>Edit </a:t>
            </a:r>
            <a:r>
              <a:rPr lang="de-DE" dirty="0" err="1"/>
              <a:t>master</a:t>
            </a:r>
            <a:r>
              <a:rPr lang="de-DE" dirty="0"/>
              <a:t> title </a:t>
            </a:r>
            <a:r>
              <a:rPr lang="de-DE" dirty="0" err="1"/>
              <a:t>format</a:t>
            </a:r>
            <a:endParaRPr lang="de-DE" dirty="0"/>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hasCustomPrompt="1"/>
          </p:nvPr>
        </p:nvSpPr>
        <p:spPr>
          <a:xfrm>
            <a:off x="695324" y="2095625"/>
            <a:ext cx="5400675" cy="1850733"/>
          </a:xfrm>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81821" y="301132"/>
            <a:ext cx="943879" cy="779543"/>
          </a:xfrm>
          <a:prstGeom prst="rect">
            <a:avLst/>
          </a:prstGeom>
        </p:spPr>
      </p:pic>
      <p:sp>
        <p:nvSpPr>
          <p:cNvPr id="10" name="Textplatzhalter 23">
            <a:extLst>
              <a:ext uri="{FF2B5EF4-FFF2-40B4-BE49-F238E27FC236}">
                <a16:creationId xmlns:a16="http://schemas.microsoft.com/office/drawing/2014/main" id="{19A4112A-F23E-4E93-B0DE-E0650E1BFC4F}"/>
              </a:ext>
            </a:extLst>
          </p:cNvPr>
          <p:cNvSpPr>
            <a:spLocks noGrp="1"/>
          </p:cNvSpPr>
          <p:nvPr>
            <p:ph type="body" sz="quarter" idx="17" hasCustomPrompt="1"/>
          </p:nvPr>
        </p:nvSpPr>
        <p:spPr>
          <a:xfrm>
            <a:off x="695325" y="1487788"/>
            <a:ext cx="3482038" cy="439824"/>
          </a:xfrm>
          <a:solidFill>
            <a:schemeClr val="accent2">
              <a:lumMod val="75000"/>
            </a:schemeClr>
          </a:solidFill>
        </p:spPr>
        <p:txBody>
          <a:bodyPr wrap="square" anchor="ctr">
            <a:normAutofit/>
          </a:bodyPr>
          <a:lstStyle>
            <a:lvl1pPr marL="0" indent="0">
              <a:buNone/>
              <a:defRPr sz="1800" b="1">
                <a:solidFill>
                  <a:schemeClr val="bg1"/>
                </a:solidFill>
              </a:defRPr>
            </a:lvl1pPr>
          </a:lstStyle>
          <a:p>
            <a:pPr lvl="0"/>
            <a:r>
              <a:rPr lang="de-DE" dirty="0"/>
              <a:t>Master </a:t>
            </a:r>
            <a:r>
              <a:rPr lang="de-DE" dirty="0" err="1"/>
              <a:t>text</a:t>
            </a:r>
            <a:r>
              <a:rPr lang="de-DE" dirty="0"/>
              <a:t> </a:t>
            </a:r>
            <a:r>
              <a:rPr lang="de-DE" dirty="0" err="1"/>
              <a:t>format</a:t>
            </a:r>
            <a:endParaRPr lang="de-DE" dirty="0"/>
          </a:p>
        </p:txBody>
      </p:sp>
      <p:sp>
        <p:nvSpPr>
          <p:cNvPr id="11" name="Inhaltsplatzhalter 2">
            <a:extLst>
              <a:ext uri="{FF2B5EF4-FFF2-40B4-BE49-F238E27FC236}">
                <a16:creationId xmlns:a16="http://schemas.microsoft.com/office/drawing/2014/main" id="{68187CB7-2C33-1C03-52A8-8996E6753E49}"/>
              </a:ext>
            </a:extLst>
          </p:cNvPr>
          <p:cNvSpPr>
            <a:spLocks noGrp="1"/>
          </p:cNvSpPr>
          <p:nvPr>
            <p:ph idx="18" hasCustomPrompt="1"/>
          </p:nvPr>
        </p:nvSpPr>
        <p:spPr>
          <a:xfrm>
            <a:off x="695325" y="4673892"/>
            <a:ext cx="5400675" cy="1850733"/>
          </a:xfrm>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2" name="Textplatzhalter 23">
            <a:extLst>
              <a:ext uri="{FF2B5EF4-FFF2-40B4-BE49-F238E27FC236}">
                <a16:creationId xmlns:a16="http://schemas.microsoft.com/office/drawing/2014/main" id="{756228A2-CAF9-B1A1-1C97-DA91AB6BED65}"/>
              </a:ext>
            </a:extLst>
          </p:cNvPr>
          <p:cNvSpPr>
            <a:spLocks noGrp="1"/>
          </p:cNvSpPr>
          <p:nvPr>
            <p:ph type="body" sz="quarter" idx="19" hasCustomPrompt="1"/>
          </p:nvPr>
        </p:nvSpPr>
        <p:spPr>
          <a:xfrm>
            <a:off x="695325" y="4066055"/>
            <a:ext cx="3482038" cy="439824"/>
          </a:xfrm>
          <a:solidFill>
            <a:schemeClr val="accent2">
              <a:lumMod val="75000"/>
            </a:schemeClr>
          </a:solidFill>
        </p:spPr>
        <p:txBody>
          <a:bodyPr wrap="square" anchor="ctr">
            <a:normAutofit/>
          </a:bodyPr>
          <a:lstStyle>
            <a:lvl1pPr marL="0" indent="0">
              <a:buNone/>
              <a:defRPr sz="1800" b="1">
                <a:solidFill>
                  <a:schemeClr val="bg1"/>
                </a:solidFill>
              </a:defRPr>
            </a:lvl1pPr>
          </a:lstStyle>
          <a:p>
            <a:pPr lvl="0"/>
            <a:r>
              <a:rPr lang="de-DE" dirty="0"/>
              <a:t>Master </a:t>
            </a:r>
            <a:r>
              <a:rPr lang="de-DE" dirty="0" err="1"/>
              <a:t>text</a:t>
            </a:r>
            <a:r>
              <a:rPr lang="de-DE" dirty="0"/>
              <a:t> </a:t>
            </a:r>
            <a:r>
              <a:rPr lang="de-DE" dirty="0" err="1"/>
              <a:t>format</a:t>
            </a:r>
            <a:endParaRPr lang="de-DE" dirty="0"/>
          </a:p>
        </p:txBody>
      </p:sp>
      <p:sp>
        <p:nvSpPr>
          <p:cNvPr id="13" name="Bildplatzhalter 4">
            <a:extLst>
              <a:ext uri="{FF2B5EF4-FFF2-40B4-BE49-F238E27FC236}">
                <a16:creationId xmlns:a16="http://schemas.microsoft.com/office/drawing/2014/main" id="{CA1CEBC5-E31D-F865-99F9-F5B2C3A4B1C3}"/>
              </a:ext>
            </a:extLst>
          </p:cNvPr>
          <p:cNvSpPr>
            <a:spLocks noGrp="1"/>
          </p:cNvSpPr>
          <p:nvPr>
            <p:ph type="pic" sz="quarter" idx="20" hasCustomPrompt="1"/>
          </p:nvPr>
        </p:nvSpPr>
        <p:spPr>
          <a:xfrm>
            <a:off x="6340475" y="1487789"/>
            <a:ext cx="5156200" cy="4773894"/>
          </a:xfrm>
          <a:solidFill>
            <a:schemeClr val="accent6">
              <a:lumMod val="40000"/>
              <a:lumOff val="60000"/>
            </a:schemeClr>
          </a:solidFill>
        </p:spPr>
        <p:txBody>
          <a:bodyPr/>
          <a:lstStyle>
            <a:lvl1pPr>
              <a:defRPr>
                <a:solidFill>
                  <a:srgbClr val="D9117E"/>
                </a:solidFill>
              </a:defRPr>
            </a:lvl1pPr>
          </a:lstStyle>
          <a:p>
            <a:r>
              <a:rPr lang="de-DE" dirty="0" err="1"/>
              <a:t>Replace</a:t>
            </a:r>
            <a:r>
              <a:rPr lang="de-DE" dirty="0"/>
              <a:t> </a:t>
            </a:r>
            <a:r>
              <a:rPr lang="de-DE" dirty="0" err="1"/>
              <a:t>placeholder</a:t>
            </a:r>
            <a:endParaRPr lang="de-DE" dirty="0"/>
          </a:p>
        </p:txBody>
      </p:sp>
      <p:sp>
        <p:nvSpPr>
          <p:cNvPr id="4" name="Fußzeilenplatzhalter 3">
            <a:extLst>
              <a:ext uri="{FF2B5EF4-FFF2-40B4-BE49-F238E27FC236}">
                <a16:creationId xmlns:a16="http://schemas.microsoft.com/office/drawing/2014/main" id="{DB1A145E-844F-C173-0E1A-4D5807A9AB03}"/>
              </a:ext>
            </a:extLst>
          </p:cNvPr>
          <p:cNvSpPr>
            <a:spLocks noGrp="1"/>
          </p:cNvSpPr>
          <p:nvPr>
            <p:ph type="ftr" sz="quarter" idx="21"/>
          </p:nvPr>
        </p:nvSpPr>
        <p:spPr/>
        <p:txBody>
          <a:bodyPr/>
          <a:lstStyle/>
          <a:p>
            <a:r>
              <a:rPr lang="en-US"/>
              <a:t>Name of lecturer, institute, date</a:t>
            </a:r>
            <a:endParaRPr lang="de-DE" dirty="0"/>
          </a:p>
        </p:txBody>
      </p:sp>
      <p:sp>
        <p:nvSpPr>
          <p:cNvPr id="14" name="Textplatzhalter 7">
            <a:extLst>
              <a:ext uri="{FF2B5EF4-FFF2-40B4-BE49-F238E27FC236}">
                <a16:creationId xmlns:a16="http://schemas.microsoft.com/office/drawing/2014/main" id="{20E4FEBA-B0DE-4B79-99F8-C969B4E3A932}"/>
              </a:ext>
            </a:extLst>
          </p:cNvPr>
          <p:cNvSpPr>
            <a:spLocks noGrp="1"/>
          </p:cNvSpPr>
          <p:nvPr>
            <p:ph type="body" sz="quarter" idx="16" hasCustomPrompt="1"/>
          </p:nvPr>
        </p:nvSpPr>
        <p:spPr>
          <a:xfrm>
            <a:off x="6340475" y="6261682"/>
            <a:ext cx="5156200" cy="262943"/>
          </a:xfrm>
        </p:spPr>
        <p:txBody>
          <a:bodyPr lIns="0" tIns="54000" rIns="0" bIns="54000">
            <a:spAutoFit/>
          </a:bodyPr>
          <a:lstStyle>
            <a:lvl1pPr marL="0" indent="0" algn="l">
              <a:buNone/>
              <a:defRPr sz="1000">
                <a:solidFill>
                  <a:schemeClr val="bg1">
                    <a:lumMod val="50000"/>
                  </a:schemeClr>
                </a:solidFill>
              </a:defRPr>
            </a:lvl1pPr>
          </a:lstStyle>
          <a:p>
            <a:pPr lvl="0"/>
            <a:r>
              <a:rPr lang="de-DE" dirty="0" err="1"/>
              <a:t>Specify</a:t>
            </a:r>
            <a:r>
              <a:rPr lang="de-DE" dirty="0"/>
              <a:t> </a:t>
            </a:r>
            <a:r>
              <a:rPr lang="de-DE" dirty="0" err="1"/>
              <a:t>image</a:t>
            </a:r>
            <a:r>
              <a:rPr lang="de-DE" dirty="0"/>
              <a:t> source </a:t>
            </a:r>
            <a:r>
              <a:rPr lang="de-DE" dirty="0" err="1"/>
              <a:t>here</a:t>
            </a:r>
            <a:endParaRPr lang="de-DE" dirty="0"/>
          </a:p>
        </p:txBody>
      </p:sp>
    </p:spTree>
    <p:extLst>
      <p:ext uri="{BB962C8B-B14F-4D97-AF65-F5344CB8AC3E}">
        <p14:creationId xmlns:p14="http://schemas.microsoft.com/office/powerpoint/2010/main" val="1813350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 Inhalt/Content 1">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hasCustomPrompt="1"/>
          </p:nvPr>
        </p:nvSpPr>
        <p:spPr/>
        <p:txBody>
          <a:bodyPr/>
          <a:lstStyle/>
          <a:p>
            <a:r>
              <a:rPr lang="de-DE" dirty="0"/>
              <a:t>Edit </a:t>
            </a:r>
            <a:r>
              <a:rPr lang="de-DE" dirty="0" err="1"/>
              <a:t>master</a:t>
            </a:r>
            <a:r>
              <a:rPr lang="de-DE" dirty="0"/>
              <a:t> title </a:t>
            </a:r>
            <a:r>
              <a:rPr lang="de-DE" dirty="0" err="1"/>
              <a:t>format</a:t>
            </a:r>
            <a:endParaRPr lang="de-DE" dirty="0"/>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hasCustomPrompt="1"/>
          </p:nvPr>
        </p:nvSpPr>
        <p:spPr>
          <a:xfrm>
            <a:off x="695325" y="1627200"/>
            <a:ext cx="10801349" cy="4895850"/>
          </a:xfrm>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81821" y="301132"/>
            <a:ext cx="943879" cy="779543"/>
          </a:xfrm>
          <a:prstGeom prst="rect">
            <a:avLst/>
          </a:prstGeom>
        </p:spPr>
      </p:pic>
      <p:sp>
        <p:nvSpPr>
          <p:cNvPr id="4" name="Fußzeilenplatzhalter 3">
            <a:extLst>
              <a:ext uri="{FF2B5EF4-FFF2-40B4-BE49-F238E27FC236}">
                <a16:creationId xmlns:a16="http://schemas.microsoft.com/office/drawing/2014/main" id="{1191817E-6423-D72F-7A29-7C696C78EBEC}"/>
              </a:ext>
            </a:extLst>
          </p:cNvPr>
          <p:cNvSpPr>
            <a:spLocks noGrp="1"/>
          </p:cNvSpPr>
          <p:nvPr>
            <p:ph type="ftr" sz="quarter" idx="11"/>
          </p:nvPr>
        </p:nvSpPr>
        <p:spPr/>
        <p:txBody>
          <a:bodyPr/>
          <a:lstStyle/>
          <a:p>
            <a:r>
              <a:rPr lang="en-US"/>
              <a:t>Name of lecturer, institute, date</a:t>
            </a:r>
            <a:endParaRPr lang="de-DE" dirty="0"/>
          </a:p>
        </p:txBody>
      </p:sp>
    </p:spTree>
    <p:extLst>
      <p:ext uri="{BB962C8B-B14F-4D97-AF65-F5344CB8AC3E}">
        <p14:creationId xmlns:p14="http://schemas.microsoft.com/office/powerpoint/2010/main" val="4283574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 Inhalt/Content 4">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hasCustomPrompt="1"/>
          </p:nvPr>
        </p:nvSpPr>
        <p:spPr/>
        <p:txBody>
          <a:bodyPr/>
          <a:lstStyle/>
          <a:p>
            <a:r>
              <a:rPr lang="de-DE" dirty="0"/>
              <a:t>Edit </a:t>
            </a:r>
            <a:r>
              <a:rPr lang="de-DE" dirty="0" err="1"/>
              <a:t>master</a:t>
            </a:r>
            <a:r>
              <a:rPr lang="de-DE" dirty="0"/>
              <a:t> title </a:t>
            </a:r>
            <a:r>
              <a:rPr lang="de-DE" dirty="0" err="1"/>
              <a:t>format</a:t>
            </a:r>
            <a:endParaRPr lang="de-DE" dirty="0"/>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hasCustomPrompt="1"/>
          </p:nvPr>
        </p:nvSpPr>
        <p:spPr>
          <a:xfrm>
            <a:off x="695325" y="1628775"/>
            <a:ext cx="10801349" cy="3379007"/>
          </a:xfrm>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81821" y="301132"/>
            <a:ext cx="943879" cy="779543"/>
          </a:xfrm>
          <a:prstGeom prst="rect">
            <a:avLst/>
          </a:prstGeom>
        </p:spPr>
      </p:pic>
      <p:sp>
        <p:nvSpPr>
          <p:cNvPr id="11" name="Textplatzhalter 20">
            <a:extLst>
              <a:ext uri="{FF2B5EF4-FFF2-40B4-BE49-F238E27FC236}">
                <a16:creationId xmlns:a16="http://schemas.microsoft.com/office/drawing/2014/main" id="{59E7F815-FED3-4D8F-9D9B-35CCAF3B263B}"/>
              </a:ext>
            </a:extLst>
          </p:cNvPr>
          <p:cNvSpPr>
            <a:spLocks noGrp="1"/>
          </p:cNvSpPr>
          <p:nvPr>
            <p:ph type="body" sz="quarter" idx="16" hasCustomPrompt="1"/>
          </p:nvPr>
        </p:nvSpPr>
        <p:spPr>
          <a:xfrm>
            <a:off x="287999" y="5245768"/>
            <a:ext cx="11208676" cy="1278857"/>
          </a:xfrm>
          <a:solidFill>
            <a:srgbClr val="BE9600"/>
          </a:solidFill>
        </p:spPr>
        <p:txBody>
          <a:bodyPr tIns="144000"/>
          <a:lstStyle>
            <a:lvl1pPr marL="539750" indent="-231775" defTabSz="539750">
              <a:lnSpc>
                <a:spcPct val="100000"/>
              </a:lnSpc>
              <a:spcBef>
                <a:spcPts val="0"/>
              </a:spcBef>
              <a:defRPr sz="2000">
                <a:solidFill>
                  <a:schemeClr val="bg1"/>
                </a:solidFill>
              </a:defRPr>
            </a:lvl1pPr>
            <a:lvl2pPr marL="539750" indent="-231775" defTabSz="539750">
              <a:lnSpc>
                <a:spcPct val="100000"/>
              </a:lnSpc>
              <a:spcBef>
                <a:spcPts val="0"/>
              </a:spcBef>
              <a:defRPr sz="1800">
                <a:solidFill>
                  <a:schemeClr val="bg1"/>
                </a:solidFill>
              </a:defRPr>
            </a:lvl2pPr>
            <a:lvl3pPr marL="539750" indent="-231775" defTabSz="539750">
              <a:lnSpc>
                <a:spcPct val="100000"/>
              </a:lnSpc>
              <a:spcBef>
                <a:spcPts val="0"/>
              </a:spcBef>
              <a:defRPr sz="1600">
                <a:solidFill>
                  <a:schemeClr val="bg1"/>
                </a:solidFill>
              </a:defRPr>
            </a:lvl3pPr>
            <a:lvl4pPr marL="539750" indent="-231775" defTabSz="539750">
              <a:defRPr/>
            </a:lvl4pPr>
            <a:lvl5pPr marL="539750" indent="-231775" defTabSz="539750">
              <a:defRPr/>
            </a:lvl5p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4" name="Fußzeilenplatzhalter 3">
            <a:extLst>
              <a:ext uri="{FF2B5EF4-FFF2-40B4-BE49-F238E27FC236}">
                <a16:creationId xmlns:a16="http://schemas.microsoft.com/office/drawing/2014/main" id="{C2093030-8FCB-CEE5-FAC4-DF786DEBF90C}"/>
              </a:ext>
            </a:extLst>
          </p:cNvPr>
          <p:cNvSpPr>
            <a:spLocks noGrp="1"/>
          </p:cNvSpPr>
          <p:nvPr>
            <p:ph type="ftr" sz="quarter" idx="17"/>
          </p:nvPr>
        </p:nvSpPr>
        <p:spPr/>
        <p:txBody>
          <a:bodyPr/>
          <a:lstStyle/>
          <a:p>
            <a:r>
              <a:rPr lang="en-US"/>
              <a:t>Name of lecturer, institute, date</a:t>
            </a:r>
            <a:endParaRPr lang="de-DE" dirty="0"/>
          </a:p>
        </p:txBody>
      </p:sp>
    </p:spTree>
    <p:extLst>
      <p:ext uri="{BB962C8B-B14F-4D97-AF65-F5344CB8AC3E}">
        <p14:creationId xmlns:p14="http://schemas.microsoft.com/office/powerpoint/2010/main" val="1473013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 Inhalt/Content 5">
    <p:spTree>
      <p:nvGrpSpPr>
        <p:cNvPr id="1" name=""/>
        <p:cNvGrpSpPr/>
        <p:nvPr/>
      </p:nvGrpSpPr>
      <p:grpSpPr>
        <a:xfrm>
          <a:off x="0" y="0"/>
          <a:ext cx="0" cy="0"/>
          <a:chOff x="0" y="0"/>
          <a:chExt cx="0" cy="0"/>
        </a:xfrm>
      </p:grpSpPr>
      <p:sp>
        <p:nvSpPr>
          <p:cNvPr id="25" name="Rechteck 24">
            <a:extLst>
              <a:ext uri="{FF2B5EF4-FFF2-40B4-BE49-F238E27FC236}">
                <a16:creationId xmlns:a16="http://schemas.microsoft.com/office/drawing/2014/main" id="{1B6BF6A4-FC91-4167-8F07-41431B226865}"/>
              </a:ext>
            </a:extLst>
          </p:cNvPr>
          <p:cNvSpPr/>
          <p:nvPr userDrawn="1"/>
        </p:nvSpPr>
        <p:spPr>
          <a:xfrm>
            <a:off x="-1" y="0"/>
            <a:ext cx="288000"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4C7D4156-B9EE-48B3-B002-FF1BD1B4E91C}"/>
              </a:ext>
            </a:extLst>
          </p:cNvPr>
          <p:cNvSpPr>
            <a:spLocks noGrp="1"/>
          </p:cNvSpPr>
          <p:nvPr>
            <p:ph type="title" hasCustomPrompt="1"/>
          </p:nvPr>
        </p:nvSpPr>
        <p:spPr>
          <a:xfrm>
            <a:off x="695325" y="333375"/>
            <a:ext cx="10054800" cy="986400"/>
          </a:xfrm>
        </p:spPr>
        <p:txBody>
          <a:bodyPr/>
          <a:lstStyle/>
          <a:p>
            <a:r>
              <a:rPr lang="de-DE" dirty="0"/>
              <a:t>Edit </a:t>
            </a:r>
            <a:r>
              <a:rPr lang="de-DE" dirty="0" err="1"/>
              <a:t>master</a:t>
            </a:r>
            <a:r>
              <a:rPr lang="de-DE" dirty="0"/>
              <a:t> title </a:t>
            </a:r>
            <a:r>
              <a:rPr lang="de-DE" dirty="0" err="1"/>
              <a:t>format</a:t>
            </a:r>
            <a:endParaRPr lang="de-DE" dirty="0"/>
          </a:p>
        </p:txBody>
      </p:sp>
      <p:sp>
        <p:nvSpPr>
          <p:cNvPr id="3" name="Textplatzhalter 2">
            <a:extLst>
              <a:ext uri="{FF2B5EF4-FFF2-40B4-BE49-F238E27FC236}">
                <a16:creationId xmlns:a16="http://schemas.microsoft.com/office/drawing/2014/main" id="{9B605818-BCB5-4851-918D-4380EE7BB996}"/>
              </a:ext>
            </a:extLst>
          </p:cNvPr>
          <p:cNvSpPr>
            <a:spLocks noGrp="1"/>
          </p:cNvSpPr>
          <p:nvPr>
            <p:ph type="body" idx="1" hasCustomPrompt="1"/>
          </p:nvPr>
        </p:nvSpPr>
        <p:spPr>
          <a:xfrm>
            <a:off x="695326"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p:txBody>
      </p:sp>
      <p:sp>
        <p:nvSpPr>
          <p:cNvPr id="10" name="Foliennummernplatzhalter 9">
            <a:extLst>
              <a:ext uri="{FF2B5EF4-FFF2-40B4-BE49-F238E27FC236}">
                <a16:creationId xmlns:a16="http://schemas.microsoft.com/office/drawing/2014/main" id="{8BAA6193-522B-4DE7-B07C-2474178A85A4}"/>
              </a:ext>
            </a:extLst>
          </p:cNvPr>
          <p:cNvSpPr>
            <a:spLocks noGrp="1"/>
          </p:cNvSpPr>
          <p:nvPr>
            <p:ph type="sldNum" sz="quarter" idx="10"/>
          </p:nvPr>
        </p:nvSpPr>
        <p:spPr/>
        <p:txBody>
          <a:bodyPr/>
          <a:lstStyle/>
          <a:p>
            <a:fld id="{30ADABB7-F9A6-4A4D-9415-296AC5E687F8}" type="slidenum">
              <a:rPr lang="de-DE" smtClean="0"/>
              <a:pPr/>
              <a:t>‹Nr.›</a:t>
            </a:fld>
            <a:endParaRPr lang="de-DE"/>
          </a:p>
        </p:txBody>
      </p:sp>
      <p:sp>
        <p:nvSpPr>
          <p:cNvPr id="13" name="Textplatzhalter 2">
            <a:extLst>
              <a:ext uri="{FF2B5EF4-FFF2-40B4-BE49-F238E27FC236}">
                <a16:creationId xmlns:a16="http://schemas.microsoft.com/office/drawing/2014/main" id="{235C822F-CC3C-4AC6-8713-E8BC4920D334}"/>
              </a:ext>
            </a:extLst>
          </p:cNvPr>
          <p:cNvSpPr>
            <a:spLocks noGrp="1"/>
          </p:cNvSpPr>
          <p:nvPr>
            <p:ph type="body" idx="11" hasCustomPrompt="1"/>
          </p:nvPr>
        </p:nvSpPr>
        <p:spPr>
          <a:xfrm>
            <a:off x="8014636"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p:txBody>
      </p:sp>
      <p:sp>
        <p:nvSpPr>
          <p:cNvPr id="14" name="Textplatzhalter 2">
            <a:extLst>
              <a:ext uri="{FF2B5EF4-FFF2-40B4-BE49-F238E27FC236}">
                <a16:creationId xmlns:a16="http://schemas.microsoft.com/office/drawing/2014/main" id="{A8A8ACBD-7378-4E9B-B8F5-8AA7E85F464C}"/>
              </a:ext>
            </a:extLst>
          </p:cNvPr>
          <p:cNvSpPr>
            <a:spLocks noGrp="1"/>
          </p:cNvSpPr>
          <p:nvPr>
            <p:ph type="body" idx="12" hasCustomPrompt="1"/>
          </p:nvPr>
        </p:nvSpPr>
        <p:spPr>
          <a:xfrm>
            <a:off x="4354981"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p:txBody>
      </p:sp>
      <p:sp>
        <p:nvSpPr>
          <p:cNvPr id="16" name="Bildplatzhalter 15">
            <a:extLst>
              <a:ext uri="{FF2B5EF4-FFF2-40B4-BE49-F238E27FC236}">
                <a16:creationId xmlns:a16="http://schemas.microsoft.com/office/drawing/2014/main" id="{213B05B4-8F80-42F2-99E5-82EFE1078CFB}"/>
              </a:ext>
            </a:extLst>
          </p:cNvPr>
          <p:cNvSpPr>
            <a:spLocks noGrp="1"/>
          </p:cNvSpPr>
          <p:nvPr>
            <p:ph type="pic" sz="quarter" idx="13" hasCustomPrompt="1"/>
          </p:nvPr>
        </p:nvSpPr>
        <p:spPr>
          <a:xfrm>
            <a:off x="695326" y="3041584"/>
            <a:ext cx="3482038" cy="1915428"/>
          </a:xfrm>
          <a:solidFill>
            <a:schemeClr val="accent6">
              <a:lumMod val="40000"/>
              <a:lumOff val="60000"/>
            </a:schemeClr>
          </a:solidFill>
        </p:spPr>
        <p:txBody>
          <a:bodyPr>
            <a:normAutofit/>
          </a:bodyPr>
          <a:lstStyle>
            <a:lvl1pPr marL="228600" marR="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sz="1600">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err="1"/>
              <a:t>Replace</a:t>
            </a:r>
            <a:r>
              <a:rPr lang="de-DE" dirty="0"/>
              <a:t> </a:t>
            </a:r>
            <a:r>
              <a:rPr lang="de-DE" dirty="0" err="1"/>
              <a:t>placeholder</a:t>
            </a:r>
            <a:endParaRPr lang="de-DE" dirty="0"/>
          </a:p>
        </p:txBody>
      </p:sp>
      <p:sp>
        <p:nvSpPr>
          <p:cNvPr id="17" name="Bildplatzhalter 15">
            <a:extLst>
              <a:ext uri="{FF2B5EF4-FFF2-40B4-BE49-F238E27FC236}">
                <a16:creationId xmlns:a16="http://schemas.microsoft.com/office/drawing/2014/main" id="{0DDDB17B-0986-46FF-939D-242CCFD35E6B}"/>
              </a:ext>
            </a:extLst>
          </p:cNvPr>
          <p:cNvSpPr>
            <a:spLocks noGrp="1"/>
          </p:cNvSpPr>
          <p:nvPr>
            <p:ph type="pic" sz="quarter" idx="14" hasCustomPrompt="1"/>
          </p:nvPr>
        </p:nvSpPr>
        <p:spPr>
          <a:xfrm>
            <a:off x="4354981" y="3041584"/>
            <a:ext cx="3482038" cy="1915428"/>
          </a:xfrm>
          <a:solidFill>
            <a:schemeClr val="accent6">
              <a:lumMod val="40000"/>
              <a:lumOff val="60000"/>
            </a:schemeClr>
          </a:solidFill>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Wingdings" panose="05000000000000000000" pitchFamily="2" charset="2"/>
              <a:buNone/>
              <a:tabLst/>
              <a:defRPr sz="1600">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err="1"/>
              <a:t>Replace</a:t>
            </a:r>
            <a:r>
              <a:rPr lang="de-DE" dirty="0"/>
              <a:t> </a:t>
            </a:r>
            <a:r>
              <a:rPr lang="de-DE" dirty="0" err="1"/>
              <a:t>placeholder</a:t>
            </a:r>
            <a:endParaRPr lang="de-DE" dirty="0"/>
          </a:p>
        </p:txBody>
      </p:sp>
      <p:sp>
        <p:nvSpPr>
          <p:cNvPr id="18" name="Bildplatzhalter 15">
            <a:extLst>
              <a:ext uri="{FF2B5EF4-FFF2-40B4-BE49-F238E27FC236}">
                <a16:creationId xmlns:a16="http://schemas.microsoft.com/office/drawing/2014/main" id="{D46DB007-86EC-4631-9973-7E69665C0669}"/>
              </a:ext>
            </a:extLst>
          </p:cNvPr>
          <p:cNvSpPr>
            <a:spLocks noGrp="1"/>
          </p:cNvSpPr>
          <p:nvPr>
            <p:ph type="pic" sz="quarter" idx="15" hasCustomPrompt="1"/>
          </p:nvPr>
        </p:nvSpPr>
        <p:spPr>
          <a:xfrm>
            <a:off x="8014637" y="3041584"/>
            <a:ext cx="3482038" cy="1915428"/>
          </a:xfrm>
          <a:solidFill>
            <a:schemeClr val="accent6">
              <a:lumMod val="40000"/>
              <a:lumOff val="60000"/>
            </a:schemeClr>
          </a:solidFill>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Wingdings" panose="05000000000000000000" pitchFamily="2" charset="2"/>
              <a:buNone/>
              <a:tabLst/>
              <a:defRPr sz="1600">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err="1"/>
              <a:t>Replace</a:t>
            </a:r>
            <a:r>
              <a:rPr lang="de-DE" dirty="0"/>
              <a:t> </a:t>
            </a:r>
            <a:r>
              <a:rPr lang="de-DE" dirty="0" err="1"/>
              <a:t>placeholder</a:t>
            </a:r>
            <a:endParaRPr lang="de-DE" dirty="0"/>
          </a:p>
        </p:txBody>
      </p:sp>
      <p:sp>
        <p:nvSpPr>
          <p:cNvPr id="24" name="Textplatzhalter 23">
            <a:extLst>
              <a:ext uri="{FF2B5EF4-FFF2-40B4-BE49-F238E27FC236}">
                <a16:creationId xmlns:a16="http://schemas.microsoft.com/office/drawing/2014/main" id="{C2C85D4D-1A11-4D5D-986E-8754B4B26DED}"/>
              </a:ext>
            </a:extLst>
          </p:cNvPr>
          <p:cNvSpPr>
            <a:spLocks noGrp="1"/>
          </p:cNvSpPr>
          <p:nvPr>
            <p:ph type="body" sz="quarter" idx="17" hasCustomPrompt="1"/>
          </p:nvPr>
        </p:nvSpPr>
        <p:spPr>
          <a:xfrm>
            <a:off x="695325" y="1487788"/>
            <a:ext cx="3482038" cy="439824"/>
          </a:xfrm>
          <a:solidFill>
            <a:schemeClr val="accent2">
              <a:lumMod val="75000"/>
            </a:schemeClr>
          </a:solidFill>
        </p:spPr>
        <p:txBody>
          <a:bodyPr wrap="square" anchor="ctr">
            <a:normAutofit/>
          </a:bodyPr>
          <a:lstStyle>
            <a:lvl1pPr marL="0" indent="0">
              <a:buNone/>
              <a:defRPr sz="1800" b="1">
                <a:solidFill>
                  <a:schemeClr val="bg1"/>
                </a:solidFill>
              </a:defRPr>
            </a:lvl1pPr>
          </a:lstStyle>
          <a:p>
            <a:pPr lvl="0"/>
            <a:r>
              <a:rPr lang="de-DE" dirty="0"/>
              <a:t>Master </a:t>
            </a:r>
            <a:r>
              <a:rPr lang="de-DE" dirty="0" err="1"/>
              <a:t>text</a:t>
            </a:r>
            <a:r>
              <a:rPr lang="de-DE" dirty="0"/>
              <a:t> </a:t>
            </a:r>
            <a:r>
              <a:rPr lang="de-DE" dirty="0" err="1"/>
              <a:t>format</a:t>
            </a:r>
            <a:endParaRPr lang="de-DE" dirty="0"/>
          </a:p>
        </p:txBody>
      </p:sp>
      <p:pic>
        <p:nvPicPr>
          <p:cNvPr id="26" name="Grafik 25">
            <a:extLst>
              <a:ext uri="{FF2B5EF4-FFF2-40B4-BE49-F238E27FC236}">
                <a16:creationId xmlns:a16="http://schemas.microsoft.com/office/drawing/2014/main" id="{4570C8F3-09F4-4F6C-BDF3-B1F82DC969D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81821" y="301132"/>
            <a:ext cx="943879" cy="779543"/>
          </a:xfrm>
          <a:prstGeom prst="rect">
            <a:avLst/>
          </a:prstGeom>
        </p:spPr>
      </p:pic>
      <p:sp>
        <p:nvSpPr>
          <p:cNvPr id="15" name="Textplatzhalter 20">
            <a:extLst>
              <a:ext uri="{FF2B5EF4-FFF2-40B4-BE49-F238E27FC236}">
                <a16:creationId xmlns:a16="http://schemas.microsoft.com/office/drawing/2014/main" id="{9D0FAF78-2A5F-4E8E-B1EE-D7C42554953B}"/>
              </a:ext>
            </a:extLst>
          </p:cNvPr>
          <p:cNvSpPr>
            <a:spLocks noGrp="1"/>
          </p:cNvSpPr>
          <p:nvPr>
            <p:ph type="body" sz="quarter" idx="16" hasCustomPrompt="1"/>
          </p:nvPr>
        </p:nvSpPr>
        <p:spPr>
          <a:xfrm>
            <a:off x="287999" y="5245768"/>
            <a:ext cx="11208676" cy="1278857"/>
          </a:xfrm>
          <a:solidFill>
            <a:srgbClr val="BE9600"/>
          </a:solidFill>
        </p:spPr>
        <p:txBody>
          <a:bodyPr tIns="144000"/>
          <a:lstStyle>
            <a:lvl1pPr marL="539750" indent="-231775" defTabSz="539750">
              <a:lnSpc>
                <a:spcPct val="100000"/>
              </a:lnSpc>
              <a:spcBef>
                <a:spcPts val="0"/>
              </a:spcBef>
              <a:defRPr sz="2000">
                <a:solidFill>
                  <a:schemeClr val="bg1"/>
                </a:solidFill>
              </a:defRPr>
            </a:lvl1pPr>
            <a:lvl2pPr marL="539750" indent="-231775" defTabSz="539750">
              <a:lnSpc>
                <a:spcPct val="100000"/>
              </a:lnSpc>
              <a:spcBef>
                <a:spcPts val="0"/>
              </a:spcBef>
              <a:defRPr sz="1800">
                <a:solidFill>
                  <a:schemeClr val="bg1"/>
                </a:solidFill>
              </a:defRPr>
            </a:lvl2pPr>
            <a:lvl3pPr marL="539750" indent="-231775" defTabSz="539750">
              <a:lnSpc>
                <a:spcPct val="100000"/>
              </a:lnSpc>
              <a:spcBef>
                <a:spcPts val="0"/>
              </a:spcBef>
              <a:defRPr sz="1600">
                <a:solidFill>
                  <a:schemeClr val="bg1"/>
                </a:solidFill>
              </a:defRPr>
            </a:lvl3pPr>
            <a:lvl4pPr marL="539750" indent="-231775" defTabSz="539750">
              <a:defRPr/>
            </a:lvl4pPr>
            <a:lvl5pPr marL="539750" indent="-231775" defTabSz="539750">
              <a:defRPr/>
            </a:lvl5p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4" name="Fußzeilenplatzhalter 3">
            <a:extLst>
              <a:ext uri="{FF2B5EF4-FFF2-40B4-BE49-F238E27FC236}">
                <a16:creationId xmlns:a16="http://schemas.microsoft.com/office/drawing/2014/main" id="{9C09EDA4-178A-19BE-891D-96E3D2B19D25}"/>
              </a:ext>
            </a:extLst>
          </p:cNvPr>
          <p:cNvSpPr>
            <a:spLocks noGrp="1"/>
          </p:cNvSpPr>
          <p:nvPr>
            <p:ph type="ftr" sz="quarter" idx="18"/>
          </p:nvPr>
        </p:nvSpPr>
        <p:spPr/>
        <p:txBody>
          <a:bodyPr/>
          <a:lstStyle/>
          <a:p>
            <a:r>
              <a:rPr lang="en-US"/>
              <a:t>Name of lecturer, institute, date</a:t>
            </a:r>
            <a:endParaRPr lang="de-DE" dirty="0"/>
          </a:p>
        </p:txBody>
      </p:sp>
      <p:sp>
        <p:nvSpPr>
          <p:cNvPr id="19" name="Textplatzhalter 7">
            <a:extLst>
              <a:ext uri="{FF2B5EF4-FFF2-40B4-BE49-F238E27FC236}">
                <a16:creationId xmlns:a16="http://schemas.microsoft.com/office/drawing/2014/main" id="{C4CA3CBF-84EB-43B9-A448-AE66CF1B1971}"/>
              </a:ext>
            </a:extLst>
          </p:cNvPr>
          <p:cNvSpPr>
            <a:spLocks noGrp="1"/>
          </p:cNvSpPr>
          <p:nvPr>
            <p:ph type="body" sz="quarter" idx="19" hasCustomPrompt="1"/>
          </p:nvPr>
        </p:nvSpPr>
        <p:spPr>
          <a:xfrm>
            <a:off x="695325" y="4691485"/>
            <a:ext cx="3482037" cy="262943"/>
          </a:xfrm>
        </p:spPr>
        <p:txBody>
          <a:bodyPr lIns="54000" tIns="54000" rIns="54000" bIns="54000">
            <a:spAutoFit/>
          </a:bodyPr>
          <a:lstStyle>
            <a:lvl1pPr marL="0" indent="0" algn="l">
              <a:buNone/>
              <a:defRPr sz="1000">
                <a:solidFill>
                  <a:schemeClr val="bg1">
                    <a:lumMod val="50000"/>
                  </a:schemeClr>
                </a:solidFill>
              </a:defRPr>
            </a:lvl1pPr>
          </a:lstStyle>
          <a:p>
            <a:pPr lvl="0"/>
            <a:r>
              <a:rPr lang="de-DE" dirty="0" err="1"/>
              <a:t>Specify</a:t>
            </a:r>
            <a:r>
              <a:rPr lang="de-DE" dirty="0"/>
              <a:t> </a:t>
            </a:r>
            <a:r>
              <a:rPr lang="de-DE" dirty="0" err="1"/>
              <a:t>image</a:t>
            </a:r>
            <a:r>
              <a:rPr lang="de-DE" dirty="0"/>
              <a:t> source </a:t>
            </a:r>
            <a:r>
              <a:rPr lang="de-DE" dirty="0" err="1"/>
              <a:t>here</a:t>
            </a:r>
            <a:endParaRPr lang="de-DE" dirty="0"/>
          </a:p>
        </p:txBody>
      </p:sp>
      <p:sp>
        <p:nvSpPr>
          <p:cNvPr id="20" name="Textplatzhalter 7">
            <a:extLst>
              <a:ext uri="{FF2B5EF4-FFF2-40B4-BE49-F238E27FC236}">
                <a16:creationId xmlns:a16="http://schemas.microsoft.com/office/drawing/2014/main" id="{8648652F-2A78-4696-BEDF-2827E678354B}"/>
              </a:ext>
            </a:extLst>
          </p:cNvPr>
          <p:cNvSpPr>
            <a:spLocks noGrp="1"/>
          </p:cNvSpPr>
          <p:nvPr>
            <p:ph type="body" sz="quarter" idx="20" hasCustomPrompt="1"/>
          </p:nvPr>
        </p:nvSpPr>
        <p:spPr>
          <a:xfrm>
            <a:off x="4354979" y="4691485"/>
            <a:ext cx="3482037" cy="262943"/>
          </a:xfrm>
        </p:spPr>
        <p:txBody>
          <a:bodyPr lIns="54000" tIns="54000" rIns="54000" bIns="54000">
            <a:spAutoFit/>
          </a:bodyPr>
          <a:lstStyle>
            <a:lvl1pPr marL="0" indent="0" algn="l">
              <a:buNone/>
              <a:defRPr sz="1000">
                <a:solidFill>
                  <a:schemeClr val="bg1">
                    <a:lumMod val="50000"/>
                  </a:schemeClr>
                </a:solidFill>
              </a:defRPr>
            </a:lvl1pPr>
          </a:lstStyle>
          <a:p>
            <a:pPr lvl="0"/>
            <a:r>
              <a:rPr lang="de-DE" dirty="0" err="1"/>
              <a:t>Specify</a:t>
            </a:r>
            <a:r>
              <a:rPr lang="de-DE" dirty="0"/>
              <a:t> </a:t>
            </a:r>
            <a:r>
              <a:rPr lang="de-DE" dirty="0" err="1"/>
              <a:t>image</a:t>
            </a:r>
            <a:r>
              <a:rPr lang="de-DE" dirty="0"/>
              <a:t> source </a:t>
            </a:r>
            <a:r>
              <a:rPr lang="de-DE" dirty="0" err="1"/>
              <a:t>here</a:t>
            </a:r>
            <a:endParaRPr lang="de-DE" dirty="0"/>
          </a:p>
        </p:txBody>
      </p:sp>
      <p:sp>
        <p:nvSpPr>
          <p:cNvPr id="21" name="Textplatzhalter 7">
            <a:extLst>
              <a:ext uri="{FF2B5EF4-FFF2-40B4-BE49-F238E27FC236}">
                <a16:creationId xmlns:a16="http://schemas.microsoft.com/office/drawing/2014/main" id="{4D0E809D-C311-4031-A613-368FF399A728}"/>
              </a:ext>
            </a:extLst>
          </p:cNvPr>
          <p:cNvSpPr>
            <a:spLocks noGrp="1"/>
          </p:cNvSpPr>
          <p:nvPr>
            <p:ph type="body" sz="quarter" idx="21" hasCustomPrompt="1"/>
          </p:nvPr>
        </p:nvSpPr>
        <p:spPr>
          <a:xfrm>
            <a:off x="8014637" y="4687047"/>
            <a:ext cx="3482037" cy="262943"/>
          </a:xfrm>
        </p:spPr>
        <p:txBody>
          <a:bodyPr lIns="54000" tIns="54000" rIns="54000" bIns="54000">
            <a:spAutoFit/>
          </a:bodyPr>
          <a:lstStyle>
            <a:lvl1pPr marL="0" indent="0" algn="l">
              <a:buNone/>
              <a:defRPr sz="1000">
                <a:solidFill>
                  <a:schemeClr val="bg1">
                    <a:lumMod val="50000"/>
                  </a:schemeClr>
                </a:solidFill>
              </a:defRPr>
            </a:lvl1pPr>
          </a:lstStyle>
          <a:p>
            <a:pPr lvl="0"/>
            <a:r>
              <a:rPr lang="de-DE" dirty="0" err="1"/>
              <a:t>Specify</a:t>
            </a:r>
            <a:r>
              <a:rPr lang="de-DE" dirty="0"/>
              <a:t> </a:t>
            </a:r>
            <a:r>
              <a:rPr lang="de-DE" dirty="0" err="1"/>
              <a:t>image</a:t>
            </a:r>
            <a:r>
              <a:rPr lang="de-DE" dirty="0"/>
              <a:t> source </a:t>
            </a:r>
            <a:r>
              <a:rPr lang="de-DE" dirty="0" err="1"/>
              <a:t>here</a:t>
            </a:r>
            <a:endParaRPr lang="de-DE" dirty="0"/>
          </a:p>
        </p:txBody>
      </p:sp>
    </p:spTree>
    <p:extLst>
      <p:ext uri="{BB962C8B-B14F-4D97-AF65-F5344CB8AC3E}">
        <p14:creationId xmlns:p14="http://schemas.microsoft.com/office/powerpoint/2010/main" val="8484789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 Inhalt/Content 6">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hasCustomPrompt="1"/>
          </p:nvPr>
        </p:nvSpPr>
        <p:spPr/>
        <p:txBody>
          <a:bodyPr/>
          <a:lstStyle/>
          <a:p>
            <a:r>
              <a:rPr lang="de-DE" dirty="0"/>
              <a:t>Edit </a:t>
            </a:r>
            <a:r>
              <a:rPr lang="de-DE" dirty="0" err="1"/>
              <a:t>master</a:t>
            </a:r>
            <a:r>
              <a:rPr lang="de-DE" dirty="0"/>
              <a:t> title </a:t>
            </a:r>
            <a:r>
              <a:rPr lang="de-DE" dirty="0" err="1"/>
              <a:t>format</a:t>
            </a:r>
            <a:endParaRPr lang="de-DE" dirty="0"/>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81821" y="301132"/>
            <a:ext cx="943879" cy="779543"/>
          </a:xfrm>
          <a:prstGeom prst="rect">
            <a:avLst/>
          </a:prstGeom>
        </p:spPr>
      </p:pic>
      <p:sp>
        <p:nvSpPr>
          <p:cNvPr id="4" name="Fußzeilenplatzhalter 3">
            <a:extLst>
              <a:ext uri="{FF2B5EF4-FFF2-40B4-BE49-F238E27FC236}">
                <a16:creationId xmlns:a16="http://schemas.microsoft.com/office/drawing/2014/main" id="{64EBC151-FC60-E584-26BE-7134EAB827E5}"/>
              </a:ext>
            </a:extLst>
          </p:cNvPr>
          <p:cNvSpPr>
            <a:spLocks noGrp="1"/>
          </p:cNvSpPr>
          <p:nvPr>
            <p:ph type="ftr" sz="quarter" idx="11"/>
          </p:nvPr>
        </p:nvSpPr>
        <p:spPr/>
        <p:txBody>
          <a:bodyPr/>
          <a:lstStyle/>
          <a:p>
            <a:r>
              <a:rPr lang="en-US"/>
              <a:t>Name of lecturer, institute, date</a:t>
            </a:r>
            <a:endParaRPr lang="de-DE" dirty="0"/>
          </a:p>
        </p:txBody>
      </p:sp>
      <p:sp>
        <p:nvSpPr>
          <p:cNvPr id="5" name="Inhaltsplatzhalter 2">
            <a:extLst>
              <a:ext uri="{FF2B5EF4-FFF2-40B4-BE49-F238E27FC236}">
                <a16:creationId xmlns:a16="http://schemas.microsoft.com/office/drawing/2014/main" id="{705F4847-2276-AAFB-108E-DBA5E7360C94}"/>
              </a:ext>
            </a:extLst>
          </p:cNvPr>
          <p:cNvSpPr>
            <a:spLocks noGrp="1"/>
          </p:cNvSpPr>
          <p:nvPr>
            <p:ph idx="1" hasCustomPrompt="1"/>
          </p:nvPr>
        </p:nvSpPr>
        <p:spPr>
          <a:xfrm>
            <a:off x="694800" y="1628775"/>
            <a:ext cx="5400000" cy="4896000"/>
          </a:xfrm>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6" name="Bildplatzhalter 4">
            <a:extLst>
              <a:ext uri="{FF2B5EF4-FFF2-40B4-BE49-F238E27FC236}">
                <a16:creationId xmlns:a16="http://schemas.microsoft.com/office/drawing/2014/main" id="{7BE329DB-A001-C66F-6040-0E3452855230}"/>
              </a:ext>
            </a:extLst>
          </p:cNvPr>
          <p:cNvSpPr>
            <a:spLocks noGrp="1"/>
          </p:cNvSpPr>
          <p:nvPr>
            <p:ph type="pic" sz="quarter" idx="20" hasCustomPrompt="1"/>
          </p:nvPr>
        </p:nvSpPr>
        <p:spPr>
          <a:xfrm>
            <a:off x="6340475" y="1628625"/>
            <a:ext cx="5156200" cy="4896000"/>
          </a:xfrm>
          <a:solidFill>
            <a:schemeClr val="accent6">
              <a:lumMod val="40000"/>
              <a:lumOff val="60000"/>
            </a:schemeClr>
          </a:solidFill>
        </p:spPr>
        <p:txBody>
          <a:bodyPr/>
          <a:lstStyle>
            <a:lvl1pPr marL="228600" marR="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err="1"/>
              <a:t>Replace</a:t>
            </a:r>
            <a:r>
              <a:rPr lang="de-DE" dirty="0"/>
              <a:t> </a:t>
            </a:r>
            <a:r>
              <a:rPr lang="de-DE" dirty="0" err="1"/>
              <a:t>placeholder</a:t>
            </a:r>
            <a:endParaRPr lang="de-DE" dirty="0"/>
          </a:p>
        </p:txBody>
      </p:sp>
      <p:sp>
        <p:nvSpPr>
          <p:cNvPr id="10" name="Textplatzhalter 7">
            <a:extLst>
              <a:ext uri="{FF2B5EF4-FFF2-40B4-BE49-F238E27FC236}">
                <a16:creationId xmlns:a16="http://schemas.microsoft.com/office/drawing/2014/main" id="{935316FE-8476-4572-87B2-B715CCF5833F}"/>
              </a:ext>
            </a:extLst>
          </p:cNvPr>
          <p:cNvSpPr>
            <a:spLocks noGrp="1"/>
          </p:cNvSpPr>
          <p:nvPr>
            <p:ph type="body" sz="quarter" idx="22" hasCustomPrompt="1"/>
          </p:nvPr>
        </p:nvSpPr>
        <p:spPr>
          <a:xfrm rot="5400000">
            <a:off x="9180145" y="3945152"/>
            <a:ext cx="4896003" cy="262943"/>
          </a:xfrm>
        </p:spPr>
        <p:txBody>
          <a:bodyPr lIns="54000" tIns="54000" rIns="54000" bIns="54000">
            <a:spAutoFit/>
          </a:bodyPr>
          <a:lstStyle>
            <a:lvl1pPr marL="0" indent="0" algn="r">
              <a:buNone/>
              <a:defRPr sz="1000">
                <a:solidFill>
                  <a:schemeClr val="bg1">
                    <a:lumMod val="50000"/>
                  </a:schemeClr>
                </a:solidFill>
              </a:defRPr>
            </a:lvl1pPr>
          </a:lstStyle>
          <a:p>
            <a:pPr lvl="0"/>
            <a:r>
              <a:rPr lang="de-DE" dirty="0" err="1"/>
              <a:t>Specify</a:t>
            </a:r>
            <a:r>
              <a:rPr lang="de-DE" dirty="0"/>
              <a:t> </a:t>
            </a:r>
            <a:r>
              <a:rPr lang="de-DE" dirty="0" err="1"/>
              <a:t>image</a:t>
            </a:r>
            <a:r>
              <a:rPr lang="de-DE" dirty="0"/>
              <a:t> source </a:t>
            </a:r>
            <a:r>
              <a:rPr lang="de-DE" dirty="0" err="1"/>
              <a:t>here</a:t>
            </a:r>
            <a:endParaRPr lang="de-DE" dirty="0"/>
          </a:p>
        </p:txBody>
      </p:sp>
    </p:spTree>
    <p:extLst>
      <p:ext uri="{BB962C8B-B14F-4D97-AF65-F5344CB8AC3E}">
        <p14:creationId xmlns:p14="http://schemas.microsoft.com/office/powerpoint/2010/main" val="3761654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 Tabelle/Table 1">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81FCDC8-3081-4340-AF3B-5B61880598E5}"/>
              </a:ext>
            </a:extLst>
          </p:cNvPr>
          <p:cNvSpPr/>
          <p:nvPr userDrawn="1"/>
        </p:nvSpPr>
        <p:spPr>
          <a:xfrm>
            <a:off x="-1" y="-2406"/>
            <a:ext cx="12192001" cy="686040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C9C186D-B875-45B9-9C0A-1830A52B4ADF}"/>
              </a:ext>
            </a:extLst>
          </p:cNvPr>
          <p:cNvSpPr>
            <a:spLocks noGrp="1"/>
          </p:cNvSpPr>
          <p:nvPr>
            <p:ph type="title" hasCustomPrompt="1"/>
          </p:nvPr>
        </p:nvSpPr>
        <p:spPr/>
        <p:txBody>
          <a:bodyPr/>
          <a:lstStyle>
            <a:lvl1pPr>
              <a:defRPr>
                <a:solidFill>
                  <a:schemeClr val="bg1"/>
                </a:solidFill>
              </a:defRPr>
            </a:lvl1pPr>
          </a:lstStyle>
          <a:p>
            <a:r>
              <a:rPr lang="de-DE" dirty="0"/>
              <a:t>Edit </a:t>
            </a:r>
            <a:r>
              <a:rPr lang="de-DE" dirty="0" err="1"/>
              <a:t>master</a:t>
            </a:r>
            <a:r>
              <a:rPr lang="de-DE" dirty="0"/>
              <a:t> title </a:t>
            </a:r>
            <a:r>
              <a:rPr lang="de-DE" dirty="0" err="1"/>
              <a:t>format</a:t>
            </a:r>
            <a:endParaRPr lang="de-DE" dirty="0"/>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p:txBody>
          <a:bodyPr/>
          <a:lstStyle/>
          <a:p>
            <a:fld id="{30ADABB7-F9A6-4A4D-9415-296AC5E687F8}" type="slidenum">
              <a:rPr lang="de-DE" smtClean="0"/>
              <a:pPr/>
              <a:t>‹Nr.›</a:t>
            </a:fld>
            <a:endParaRPr lang="de-DE" dirty="0"/>
          </a:p>
        </p:txBody>
      </p:sp>
      <p:pic>
        <p:nvPicPr>
          <p:cNvPr id="9" name="Grafik 8">
            <a:extLst>
              <a:ext uri="{FF2B5EF4-FFF2-40B4-BE49-F238E27FC236}">
                <a16:creationId xmlns:a16="http://schemas.microsoft.com/office/drawing/2014/main" id="{B6948ECD-4444-4227-81E3-3211A0E7175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81821" y="301132"/>
            <a:ext cx="943879" cy="779542"/>
          </a:xfrm>
          <a:prstGeom prst="rect">
            <a:avLst/>
          </a:prstGeom>
        </p:spPr>
      </p:pic>
      <p:sp>
        <p:nvSpPr>
          <p:cNvPr id="5" name="Tabellenplatzhalter 4">
            <a:extLst>
              <a:ext uri="{FF2B5EF4-FFF2-40B4-BE49-F238E27FC236}">
                <a16:creationId xmlns:a16="http://schemas.microsoft.com/office/drawing/2014/main" id="{FA8D24D7-34CD-4ED1-8141-89BC9C1FC26A}"/>
              </a:ext>
            </a:extLst>
          </p:cNvPr>
          <p:cNvSpPr>
            <a:spLocks noGrp="1"/>
          </p:cNvSpPr>
          <p:nvPr>
            <p:ph type="tbl" sz="quarter" idx="11" hasCustomPrompt="1"/>
          </p:nvPr>
        </p:nvSpPr>
        <p:spPr>
          <a:xfrm>
            <a:off x="695325" y="1628776"/>
            <a:ext cx="10801350" cy="4895850"/>
          </a:xfrm>
        </p:spPr>
        <p:txBody>
          <a:bodyPr/>
          <a:lstStyle>
            <a:lvl1pPr>
              <a:defRPr/>
            </a:lvl1pPr>
          </a:lstStyle>
          <a:p>
            <a:r>
              <a:rPr lang="de-DE" dirty="0"/>
              <a:t>Table</a:t>
            </a:r>
          </a:p>
        </p:txBody>
      </p:sp>
      <p:sp>
        <p:nvSpPr>
          <p:cNvPr id="3" name="Fußzeilenplatzhalter 2">
            <a:extLst>
              <a:ext uri="{FF2B5EF4-FFF2-40B4-BE49-F238E27FC236}">
                <a16:creationId xmlns:a16="http://schemas.microsoft.com/office/drawing/2014/main" id="{860E2FA4-B336-450E-D6C0-FA99C883B41E}"/>
              </a:ext>
            </a:extLst>
          </p:cNvPr>
          <p:cNvSpPr>
            <a:spLocks noGrp="1"/>
          </p:cNvSpPr>
          <p:nvPr>
            <p:ph type="ftr" sz="quarter" idx="12"/>
          </p:nvPr>
        </p:nvSpPr>
        <p:spPr/>
        <p:txBody>
          <a:bodyPr/>
          <a:lstStyle>
            <a:lvl1pPr>
              <a:defRPr>
                <a:solidFill>
                  <a:schemeClr val="bg1"/>
                </a:solidFill>
              </a:defRPr>
            </a:lvl1pPr>
          </a:lstStyle>
          <a:p>
            <a:r>
              <a:rPr lang="en-US"/>
              <a:t>Name of lecturer, institute, date</a:t>
            </a:r>
            <a:endParaRPr lang="de-DE" dirty="0"/>
          </a:p>
        </p:txBody>
      </p:sp>
    </p:spTree>
    <p:extLst>
      <p:ext uri="{BB962C8B-B14F-4D97-AF65-F5344CB8AC3E}">
        <p14:creationId xmlns:p14="http://schemas.microsoft.com/office/powerpoint/2010/main" val="42073541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 Mustertabelle/Table Sample 1">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81FCDC8-3081-4340-AF3B-5B61880598E5}"/>
              </a:ext>
            </a:extLst>
          </p:cNvPr>
          <p:cNvSpPr/>
          <p:nvPr userDrawn="1"/>
        </p:nvSpPr>
        <p:spPr>
          <a:xfrm>
            <a:off x="-1" y="-2406"/>
            <a:ext cx="12192001" cy="686040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p:txBody>
          <a:bodyPr/>
          <a:lstStyle/>
          <a:p>
            <a:fld id="{30ADABB7-F9A6-4A4D-9415-296AC5E687F8}" type="slidenum">
              <a:rPr lang="de-DE" smtClean="0"/>
              <a:pPr/>
              <a:t>‹Nr.›</a:t>
            </a:fld>
            <a:endParaRPr lang="de-DE" dirty="0"/>
          </a:p>
        </p:txBody>
      </p:sp>
      <p:pic>
        <p:nvPicPr>
          <p:cNvPr id="9" name="Grafik 8">
            <a:extLst>
              <a:ext uri="{FF2B5EF4-FFF2-40B4-BE49-F238E27FC236}">
                <a16:creationId xmlns:a16="http://schemas.microsoft.com/office/drawing/2014/main" id="{B6948ECD-4444-4227-81E3-3211A0E7175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81821" y="301132"/>
            <a:ext cx="943879" cy="779542"/>
          </a:xfrm>
          <a:prstGeom prst="rect">
            <a:avLst/>
          </a:prstGeom>
        </p:spPr>
      </p:pic>
      <p:graphicFrame>
        <p:nvGraphicFramePr>
          <p:cNvPr id="7" name="Tabellenplatzhalter 7">
            <a:extLst>
              <a:ext uri="{FF2B5EF4-FFF2-40B4-BE49-F238E27FC236}">
                <a16:creationId xmlns:a16="http://schemas.microsoft.com/office/drawing/2014/main" id="{215C28A5-80CD-4F42-9C77-C690E11449E6}"/>
              </a:ext>
            </a:extLst>
          </p:cNvPr>
          <p:cNvGraphicFramePr>
            <a:graphicFrameLocks/>
          </p:cNvGraphicFramePr>
          <p:nvPr userDrawn="1">
            <p:extLst>
              <p:ext uri="{D42A27DB-BD31-4B8C-83A1-F6EECF244321}">
                <p14:modId xmlns:p14="http://schemas.microsoft.com/office/powerpoint/2010/main" val="1926700702"/>
              </p:ext>
            </p:extLst>
          </p:nvPr>
        </p:nvGraphicFramePr>
        <p:xfrm>
          <a:off x="695325" y="1628775"/>
          <a:ext cx="10801350" cy="2941920"/>
        </p:xfrm>
        <a:graphic>
          <a:graphicData uri="http://schemas.openxmlformats.org/drawingml/2006/table">
            <a:tbl>
              <a:tblPr firstRow="1" bandRow="1">
                <a:tableStyleId>{7DF18680-E054-41AD-8BC1-D1AEF772440D}</a:tableStyleId>
              </a:tblPr>
              <a:tblGrid>
                <a:gridCol w="2160270">
                  <a:extLst>
                    <a:ext uri="{9D8B030D-6E8A-4147-A177-3AD203B41FA5}">
                      <a16:colId xmlns:a16="http://schemas.microsoft.com/office/drawing/2014/main" val="3414773314"/>
                    </a:ext>
                  </a:extLst>
                </a:gridCol>
                <a:gridCol w="2160270">
                  <a:extLst>
                    <a:ext uri="{9D8B030D-6E8A-4147-A177-3AD203B41FA5}">
                      <a16:colId xmlns:a16="http://schemas.microsoft.com/office/drawing/2014/main" val="4143605508"/>
                    </a:ext>
                  </a:extLst>
                </a:gridCol>
                <a:gridCol w="2160270">
                  <a:extLst>
                    <a:ext uri="{9D8B030D-6E8A-4147-A177-3AD203B41FA5}">
                      <a16:colId xmlns:a16="http://schemas.microsoft.com/office/drawing/2014/main" val="3205677931"/>
                    </a:ext>
                  </a:extLst>
                </a:gridCol>
                <a:gridCol w="2160270">
                  <a:extLst>
                    <a:ext uri="{9D8B030D-6E8A-4147-A177-3AD203B41FA5}">
                      <a16:colId xmlns:a16="http://schemas.microsoft.com/office/drawing/2014/main" val="51638767"/>
                    </a:ext>
                  </a:extLst>
                </a:gridCol>
                <a:gridCol w="2160270">
                  <a:extLst>
                    <a:ext uri="{9D8B030D-6E8A-4147-A177-3AD203B41FA5}">
                      <a16:colId xmlns:a16="http://schemas.microsoft.com/office/drawing/2014/main" val="41179464"/>
                    </a:ext>
                  </a:extLst>
                </a:gridCol>
              </a:tblGrid>
              <a:tr h="370840">
                <a:tc>
                  <a:txBody>
                    <a:bodyPr/>
                    <a:lstStyle/>
                    <a:p>
                      <a:r>
                        <a:rPr lang="de-DE" dirty="0">
                          <a:latin typeface="Arial" panose="020B0604020202020204" pitchFamily="34" charset="0"/>
                          <a:cs typeface="Arial" panose="020B0604020202020204" pitchFamily="34" charset="0"/>
                        </a:rPr>
                        <a:t>Title 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Title 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Title 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Title 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Title 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0165311"/>
                  </a:ext>
                </a:extLst>
              </a:tr>
              <a:tr h="370840">
                <a:tc>
                  <a:txBody>
                    <a:bodyPr/>
                    <a:lstStyle/>
                    <a:p>
                      <a:r>
                        <a:rPr lang="de-DE" dirty="0">
                          <a:latin typeface="Arial" panose="020B0604020202020204" pitchFamily="34" charset="0"/>
                          <a:cs typeface="Arial" panose="020B0604020202020204" pitchFamily="34" charset="0"/>
                        </a:rPr>
                        <a:t>Content 1.1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2.1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3.1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4.1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5.1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extLst>
                  <a:ext uri="{0D108BD9-81ED-4DB2-BD59-A6C34878D82A}">
                    <a16:rowId xmlns:a16="http://schemas.microsoft.com/office/drawing/2014/main" val="1656140927"/>
                  </a:ext>
                </a:extLst>
              </a:tr>
              <a:tr h="370840">
                <a:tc>
                  <a:txBody>
                    <a:bodyPr/>
                    <a:lstStyle/>
                    <a:p>
                      <a:r>
                        <a:rPr lang="de-DE" dirty="0">
                          <a:latin typeface="Arial" panose="020B0604020202020204" pitchFamily="34" charset="0"/>
                          <a:cs typeface="Arial" panose="020B0604020202020204" pitchFamily="34" charset="0"/>
                        </a:rPr>
                        <a:t>Content 1.2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dirty="0">
                          <a:latin typeface="Arial" panose="020B0604020202020204" pitchFamily="34" charset="0"/>
                          <a:cs typeface="Arial" panose="020B0604020202020204" pitchFamily="34" charset="0"/>
                        </a:rPr>
                        <a:t>Content 2.2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dirty="0">
                          <a:latin typeface="Arial" panose="020B0604020202020204" pitchFamily="34" charset="0"/>
                          <a:cs typeface="Arial" panose="020B0604020202020204" pitchFamily="34" charset="0"/>
                        </a:rPr>
                        <a:t>Content 3.2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dirty="0">
                          <a:latin typeface="Arial" panose="020B0604020202020204" pitchFamily="34" charset="0"/>
                          <a:cs typeface="Arial" panose="020B0604020202020204" pitchFamily="34" charset="0"/>
                        </a:rPr>
                        <a:t>Content 4.2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dirty="0">
                          <a:latin typeface="Arial" panose="020B0604020202020204" pitchFamily="34" charset="0"/>
                          <a:cs typeface="Arial" panose="020B0604020202020204" pitchFamily="34" charset="0"/>
                        </a:rPr>
                        <a:t>Content 5.2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extLst>
                  <a:ext uri="{0D108BD9-81ED-4DB2-BD59-A6C34878D82A}">
                    <a16:rowId xmlns:a16="http://schemas.microsoft.com/office/drawing/2014/main" val="749801091"/>
                  </a:ext>
                </a:extLst>
              </a:tr>
              <a:tr h="370840">
                <a:tc>
                  <a:txBody>
                    <a:bodyPr/>
                    <a:lstStyle/>
                    <a:p>
                      <a:r>
                        <a:rPr lang="de-DE" dirty="0">
                          <a:latin typeface="Arial" panose="020B0604020202020204" pitchFamily="34" charset="0"/>
                          <a:cs typeface="Arial" panose="020B0604020202020204" pitchFamily="34" charset="0"/>
                        </a:rPr>
                        <a:t>Content 1.3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2.3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3.3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4.3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5.3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extLst>
                  <a:ext uri="{0D108BD9-81ED-4DB2-BD59-A6C34878D82A}">
                    <a16:rowId xmlns:a16="http://schemas.microsoft.com/office/drawing/2014/main" val="879492290"/>
                  </a:ext>
                </a:extLst>
              </a:tr>
              <a:tr h="370840">
                <a:tc>
                  <a:txBody>
                    <a:bodyPr/>
                    <a:lstStyle/>
                    <a:p>
                      <a:r>
                        <a:rPr lang="de-DE" dirty="0">
                          <a:latin typeface="Arial" panose="020B0604020202020204" pitchFamily="34" charset="0"/>
                          <a:cs typeface="Arial" panose="020B0604020202020204" pitchFamily="34" charset="0"/>
                        </a:rPr>
                        <a:t>Content 1.4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dirty="0">
                          <a:latin typeface="Arial" panose="020B0604020202020204" pitchFamily="34" charset="0"/>
                          <a:cs typeface="Arial" panose="020B0604020202020204" pitchFamily="34" charset="0"/>
                        </a:rPr>
                        <a:t>Content 2.4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dirty="0">
                          <a:latin typeface="Arial" panose="020B0604020202020204" pitchFamily="34" charset="0"/>
                          <a:cs typeface="Arial" panose="020B0604020202020204" pitchFamily="34" charset="0"/>
                        </a:rPr>
                        <a:t>Content 3.4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dirty="0">
                          <a:latin typeface="Arial" panose="020B0604020202020204" pitchFamily="34" charset="0"/>
                          <a:cs typeface="Arial" panose="020B0604020202020204" pitchFamily="34" charset="0"/>
                        </a:rPr>
                        <a:t>Content 4.4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dirty="0">
                          <a:latin typeface="Arial" panose="020B0604020202020204" pitchFamily="34" charset="0"/>
                          <a:cs typeface="Arial" panose="020B0604020202020204" pitchFamily="34" charset="0"/>
                        </a:rPr>
                        <a:t>Content 5.4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extLst>
                  <a:ext uri="{0D108BD9-81ED-4DB2-BD59-A6C34878D82A}">
                    <a16:rowId xmlns:a16="http://schemas.microsoft.com/office/drawing/2014/main" val="3394470182"/>
                  </a:ext>
                </a:extLst>
              </a:tr>
              <a:tr h="370840">
                <a:tc>
                  <a:txBody>
                    <a:bodyPr/>
                    <a:lstStyle/>
                    <a:p>
                      <a:r>
                        <a:rPr lang="de-DE" dirty="0">
                          <a:latin typeface="Arial" panose="020B0604020202020204" pitchFamily="34" charset="0"/>
                          <a:cs typeface="Arial" panose="020B0604020202020204" pitchFamily="34" charset="0"/>
                        </a:rPr>
                        <a:t>Content 1.5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2.5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3.5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4.5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5.5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extLst>
                  <a:ext uri="{0D108BD9-81ED-4DB2-BD59-A6C34878D82A}">
                    <a16:rowId xmlns:a16="http://schemas.microsoft.com/office/drawing/2014/main" val="1197931053"/>
                  </a:ext>
                </a:extLst>
              </a:tr>
            </a:tbl>
          </a:graphicData>
        </a:graphic>
      </p:graphicFrame>
      <p:sp>
        <p:nvSpPr>
          <p:cNvPr id="10" name="Textfeld 9">
            <a:extLst>
              <a:ext uri="{FF2B5EF4-FFF2-40B4-BE49-F238E27FC236}">
                <a16:creationId xmlns:a16="http://schemas.microsoft.com/office/drawing/2014/main" id="{598141AE-B519-4BF8-86A2-54973B0ADDE5}"/>
              </a:ext>
            </a:extLst>
          </p:cNvPr>
          <p:cNvSpPr txBox="1"/>
          <p:nvPr userDrawn="1"/>
        </p:nvSpPr>
        <p:spPr>
          <a:xfrm>
            <a:off x="695325" y="333375"/>
            <a:ext cx="10056092" cy="985286"/>
          </a:xfrm>
          <a:prstGeom prst="rect">
            <a:avLst/>
          </a:prstGeom>
          <a:noFill/>
        </p:spPr>
        <p:txBody>
          <a:bodyPr wrap="square" rtlCol="0" anchor="t">
            <a:noAutofit/>
          </a:bodyPr>
          <a:lstStyle/>
          <a:p>
            <a:pPr>
              <a:lnSpc>
                <a:spcPct val="90000"/>
              </a:lnSpc>
            </a:pPr>
            <a:r>
              <a:rPr lang="de-DE" sz="2800" b="1" dirty="0">
                <a:solidFill>
                  <a:schemeClr val="bg1"/>
                </a:solidFill>
                <a:latin typeface="Arial" panose="020B0604020202020204" pitchFamily="34" charset="0"/>
                <a:cs typeface="Arial" panose="020B0604020202020204" pitchFamily="34" charset="0"/>
              </a:rPr>
              <a:t>Sample </a:t>
            </a:r>
            <a:r>
              <a:rPr lang="de-DE" sz="2800" b="1" dirty="0" err="1">
                <a:solidFill>
                  <a:schemeClr val="bg1"/>
                </a:solidFill>
                <a:latin typeface="Arial" panose="020B0604020202020204" pitchFamily="34" charset="0"/>
                <a:cs typeface="Arial" panose="020B0604020202020204" pitchFamily="34" charset="0"/>
              </a:rPr>
              <a:t>table</a:t>
            </a:r>
            <a:endParaRPr lang="de-DE" sz="2800" b="1" dirty="0">
              <a:solidFill>
                <a:schemeClr val="bg1"/>
              </a:solidFill>
              <a:latin typeface="Arial" panose="020B0604020202020204" pitchFamily="34" charset="0"/>
              <a:cs typeface="Arial" panose="020B0604020202020204" pitchFamily="34" charset="0"/>
            </a:endParaRPr>
          </a:p>
        </p:txBody>
      </p:sp>
      <p:sp>
        <p:nvSpPr>
          <p:cNvPr id="2" name="Fußzeilenplatzhalter 1">
            <a:extLst>
              <a:ext uri="{FF2B5EF4-FFF2-40B4-BE49-F238E27FC236}">
                <a16:creationId xmlns:a16="http://schemas.microsoft.com/office/drawing/2014/main" id="{D75B4983-3911-6B34-D420-98DD812B0D00}"/>
              </a:ext>
            </a:extLst>
          </p:cNvPr>
          <p:cNvSpPr>
            <a:spLocks noGrp="1"/>
          </p:cNvSpPr>
          <p:nvPr>
            <p:ph type="ftr" sz="quarter" idx="11"/>
          </p:nvPr>
        </p:nvSpPr>
        <p:spPr/>
        <p:txBody>
          <a:bodyPr/>
          <a:lstStyle>
            <a:lvl1pPr>
              <a:defRPr>
                <a:solidFill>
                  <a:schemeClr val="bg1"/>
                </a:solidFill>
              </a:defRPr>
            </a:lvl1pPr>
          </a:lstStyle>
          <a:p>
            <a:r>
              <a:rPr lang="en-US"/>
              <a:t>Name of lecturer, institute, date</a:t>
            </a:r>
            <a:endParaRPr lang="de-DE" dirty="0"/>
          </a:p>
        </p:txBody>
      </p:sp>
    </p:spTree>
    <p:extLst>
      <p:ext uri="{BB962C8B-B14F-4D97-AF65-F5344CB8AC3E}">
        <p14:creationId xmlns:p14="http://schemas.microsoft.com/office/powerpoint/2010/main" val="8641664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 Tabelle/Table 2">
    <p:bg>
      <p:bgPr>
        <a:solidFill>
          <a:schemeClr val="bg1"/>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F14E77E2-5257-225C-6093-789249091B84}"/>
              </a:ext>
            </a:extLst>
          </p:cNvPr>
          <p:cNvSpPr/>
          <p:nvPr userDrawn="1"/>
        </p:nvSpPr>
        <p:spPr>
          <a:xfrm>
            <a:off x="-1" y="0"/>
            <a:ext cx="288000"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p:txBody>
          <a:bodyPr/>
          <a:lstStyle/>
          <a:p>
            <a:fld id="{30ADABB7-F9A6-4A4D-9415-296AC5E687F8}" type="slidenum">
              <a:rPr lang="de-DE" smtClean="0"/>
              <a:pPr/>
              <a:t>‹Nr.›</a:t>
            </a:fld>
            <a:endParaRPr lang="de-DE" dirty="0"/>
          </a:p>
        </p:txBody>
      </p:sp>
      <p:sp>
        <p:nvSpPr>
          <p:cNvPr id="5" name="Tabellenplatzhalter 4">
            <a:extLst>
              <a:ext uri="{FF2B5EF4-FFF2-40B4-BE49-F238E27FC236}">
                <a16:creationId xmlns:a16="http://schemas.microsoft.com/office/drawing/2014/main" id="{FA8D24D7-34CD-4ED1-8141-89BC9C1FC26A}"/>
              </a:ext>
            </a:extLst>
          </p:cNvPr>
          <p:cNvSpPr>
            <a:spLocks noGrp="1"/>
          </p:cNvSpPr>
          <p:nvPr>
            <p:ph type="tbl" sz="quarter" idx="11" hasCustomPrompt="1"/>
          </p:nvPr>
        </p:nvSpPr>
        <p:spPr>
          <a:xfrm>
            <a:off x="695325" y="1628776"/>
            <a:ext cx="10801350" cy="4895850"/>
          </a:xfrm>
        </p:spPr>
        <p:txBody>
          <a:bodyPr/>
          <a:lstStyle>
            <a:lvl1pPr>
              <a:defRPr/>
            </a:lvl1pPr>
          </a:lstStyle>
          <a:p>
            <a:r>
              <a:rPr lang="de-DE" dirty="0"/>
              <a:t>Table</a:t>
            </a:r>
          </a:p>
        </p:txBody>
      </p:sp>
      <p:sp>
        <p:nvSpPr>
          <p:cNvPr id="7" name="Fußzeilenplatzhalter 3">
            <a:extLst>
              <a:ext uri="{FF2B5EF4-FFF2-40B4-BE49-F238E27FC236}">
                <a16:creationId xmlns:a16="http://schemas.microsoft.com/office/drawing/2014/main" id="{1913AF20-2093-81B8-D3CF-3988C0D0E2D5}"/>
              </a:ext>
            </a:extLst>
          </p:cNvPr>
          <p:cNvSpPr>
            <a:spLocks noGrp="1"/>
          </p:cNvSpPr>
          <p:nvPr>
            <p:ph type="ftr" sz="quarter" idx="12"/>
          </p:nvPr>
        </p:nvSpPr>
        <p:spPr>
          <a:xfrm>
            <a:off x="695325" y="6544945"/>
            <a:ext cx="4114800" cy="257774"/>
          </a:xfrm>
        </p:spPr>
        <p:txBody>
          <a:bodyPr/>
          <a:lstStyle/>
          <a:p>
            <a:r>
              <a:rPr lang="de-DE"/>
              <a:t>Name des Vortragenden, Institut, Datum</a:t>
            </a:r>
            <a:endParaRPr lang="de-DE" dirty="0"/>
          </a:p>
        </p:txBody>
      </p:sp>
      <p:sp>
        <p:nvSpPr>
          <p:cNvPr id="10" name="Titel 1">
            <a:extLst>
              <a:ext uri="{FF2B5EF4-FFF2-40B4-BE49-F238E27FC236}">
                <a16:creationId xmlns:a16="http://schemas.microsoft.com/office/drawing/2014/main" id="{4601CA69-20CF-6A99-B9FF-A1A445743AC8}"/>
              </a:ext>
            </a:extLst>
          </p:cNvPr>
          <p:cNvSpPr>
            <a:spLocks noGrp="1"/>
          </p:cNvSpPr>
          <p:nvPr>
            <p:ph type="title" hasCustomPrompt="1"/>
          </p:nvPr>
        </p:nvSpPr>
        <p:spPr>
          <a:xfrm>
            <a:off x="695326" y="333375"/>
            <a:ext cx="10056093" cy="985286"/>
          </a:xfrm>
        </p:spPr>
        <p:txBody>
          <a:bodyPr/>
          <a:lstStyle>
            <a:lvl1pPr>
              <a:defRPr/>
            </a:lvl1pPr>
          </a:lstStyle>
          <a:p>
            <a:r>
              <a:rPr lang="de-DE" dirty="0"/>
              <a:t>Edit </a:t>
            </a:r>
            <a:r>
              <a:rPr lang="de-DE" dirty="0" err="1"/>
              <a:t>master</a:t>
            </a:r>
            <a:r>
              <a:rPr lang="de-DE" dirty="0"/>
              <a:t> title </a:t>
            </a:r>
            <a:r>
              <a:rPr lang="de-DE" dirty="0" err="1"/>
              <a:t>format</a:t>
            </a:r>
            <a:endParaRPr lang="de-DE" dirty="0"/>
          </a:p>
        </p:txBody>
      </p:sp>
      <p:pic>
        <p:nvPicPr>
          <p:cNvPr id="11" name="Grafik 10">
            <a:extLst>
              <a:ext uri="{FF2B5EF4-FFF2-40B4-BE49-F238E27FC236}">
                <a16:creationId xmlns:a16="http://schemas.microsoft.com/office/drawing/2014/main" id="{69AA2D8C-E67C-1DBB-33C4-8FC8AE2C9F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81821" y="301132"/>
            <a:ext cx="943879" cy="779543"/>
          </a:xfrm>
          <a:prstGeom prst="rect">
            <a:avLst/>
          </a:prstGeom>
        </p:spPr>
      </p:pic>
    </p:spTree>
    <p:extLst>
      <p:ext uri="{BB962C8B-B14F-4D97-AF65-F5344CB8AC3E}">
        <p14:creationId xmlns:p14="http://schemas.microsoft.com/office/powerpoint/2010/main" val="5817412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 Mustertabelle/Table Sample 2">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0B2BD55-0944-2EB8-30AE-4EC0EBD1C778}"/>
              </a:ext>
            </a:extLst>
          </p:cNvPr>
          <p:cNvSpPr/>
          <p:nvPr userDrawn="1"/>
        </p:nvSpPr>
        <p:spPr>
          <a:xfrm>
            <a:off x="-1" y="0"/>
            <a:ext cx="288000"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4" name="Foliennummernplatzhalter 6">
            <a:extLst>
              <a:ext uri="{FF2B5EF4-FFF2-40B4-BE49-F238E27FC236}">
                <a16:creationId xmlns:a16="http://schemas.microsoft.com/office/drawing/2014/main" id="{8E332830-1B76-0834-BFD4-B0A738EACD77}"/>
              </a:ext>
            </a:extLst>
          </p:cNvPr>
          <p:cNvSpPr>
            <a:spLocks noGrp="1"/>
          </p:cNvSpPr>
          <p:nvPr>
            <p:ph type="sldNum" sz="quarter" idx="10"/>
          </p:nvPr>
        </p:nvSpPr>
        <p:spPr>
          <a:xfrm>
            <a:off x="0" y="5342399"/>
            <a:ext cx="288000" cy="1440000"/>
          </a:xfrm>
        </p:spPr>
        <p:txBody>
          <a:bodyPr/>
          <a:lstStyle/>
          <a:p>
            <a:fld id="{30ADABB7-F9A6-4A4D-9415-296AC5E687F8}" type="slidenum">
              <a:rPr lang="de-DE" smtClean="0"/>
              <a:pPr/>
              <a:t>‹Nr.›</a:t>
            </a:fld>
            <a:endParaRPr lang="de-DE"/>
          </a:p>
        </p:txBody>
      </p:sp>
      <p:pic>
        <p:nvPicPr>
          <p:cNvPr id="5" name="Grafik 4">
            <a:extLst>
              <a:ext uri="{FF2B5EF4-FFF2-40B4-BE49-F238E27FC236}">
                <a16:creationId xmlns:a16="http://schemas.microsoft.com/office/drawing/2014/main" id="{31392DD0-9A3C-88DC-7FA4-612131847E6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81821" y="301132"/>
            <a:ext cx="943879" cy="779543"/>
          </a:xfrm>
          <a:prstGeom prst="rect">
            <a:avLst/>
          </a:prstGeom>
        </p:spPr>
      </p:pic>
      <p:sp>
        <p:nvSpPr>
          <p:cNvPr id="11" name="Fußzeilenplatzhalter 3">
            <a:extLst>
              <a:ext uri="{FF2B5EF4-FFF2-40B4-BE49-F238E27FC236}">
                <a16:creationId xmlns:a16="http://schemas.microsoft.com/office/drawing/2014/main" id="{8A8560D2-D042-38FC-1DF9-D80448615895}"/>
              </a:ext>
            </a:extLst>
          </p:cNvPr>
          <p:cNvSpPr>
            <a:spLocks noGrp="1"/>
          </p:cNvSpPr>
          <p:nvPr>
            <p:ph type="ftr" sz="quarter" idx="17"/>
          </p:nvPr>
        </p:nvSpPr>
        <p:spPr>
          <a:xfrm>
            <a:off x="695325" y="6544945"/>
            <a:ext cx="4114800" cy="257774"/>
          </a:xfrm>
        </p:spPr>
        <p:txBody>
          <a:bodyPr/>
          <a:lstStyle/>
          <a:p>
            <a:r>
              <a:rPr lang="en-US"/>
              <a:t>Name of lecturer, institute, date</a:t>
            </a:r>
            <a:endParaRPr lang="de-DE" dirty="0"/>
          </a:p>
        </p:txBody>
      </p:sp>
      <p:sp>
        <p:nvSpPr>
          <p:cNvPr id="12" name="Titel 4">
            <a:extLst>
              <a:ext uri="{FF2B5EF4-FFF2-40B4-BE49-F238E27FC236}">
                <a16:creationId xmlns:a16="http://schemas.microsoft.com/office/drawing/2014/main" id="{14023C8A-8B07-0D4C-F346-2C1B9789CCC8}"/>
              </a:ext>
            </a:extLst>
          </p:cNvPr>
          <p:cNvSpPr>
            <a:spLocks noGrp="1"/>
          </p:cNvSpPr>
          <p:nvPr>
            <p:ph type="title"/>
          </p:nvPr>
        </p:nvSpPr>
        <p:spPr>
          <a:xfrm>
            <a:off x="695326" y="333375"/>
            <a:ext cx="10056093" cy="985286"/>
          </a:xfrm>
        </p:spPr>
        <p:txBody>
          <a:bodyPr/>
          <a:lstStyle/>
          <a:p>
            <a:r>
              <a:rPr lang="de-DE"/>
              <a:t>Mastertitelformat bearbeiten</a:t>
            </a:r>
            <a:endParaRPr lang="de-DE" dirty="0"/>
          </a:p>
        </p:txBody>
      </p:sp>
      <p:graphicFrame>
        <p:nvGraphicFramePr>
          <p:cNvPr id="13" name="Tabellenplatzhalter 7">
            <a:extLst>
              <a:ext uri="{FF2B5EF4-FFF2-40B4-BE49-F238E27FC236}">
                <a16:creationId xmlns:a16="http://schemas.microsoft.com/office/drawing/2014/main" id="{C345DDFB-6457-0140-C751-BBDEB3109C3B}"/>
              </a:ext>
            </a:extLst>
          </p:cNvPr>
          <p:cNvGraphicFramePr>
            <a:graphicFrameLocks/>
          </p:cNvGraphicFramePr>
          <p:nvPr userDrawn="1">
            <p:extLst>
              <p:ext uri="{D42A27DB-BD31-4B8C-83A1-F6EECF244321}">
                <p14:modId xmlns:p14="http://schemas.microsoft.com/office/powerpoint/2010/main" val="4088028885"/>
              </p:ext>
            </p:extLst>
          </p:nvPr>
        </p:nvGraphicFramePr>
        <p:xfrm>
          <a:off x="695325" y="1628775"/>
          <a:ext cx="10801350" cy="2941920"/>
        </p:xfrm>
        <a:graphic>
          <a:graphicData uri="http://schemas.openxmlformats.org/drawingml/2006/table">
            <a:tbl>
              <a:tblPr firstRow="1" bandRow="1">
                <a:tableStyleId>{7DF18680-E054-41AD-8BC1-D1AEF772440D}</a:tableStyleId>
              </a:tblPr>
              <a:tblGrid>
                <a:gridCol w="2160270">
                  <a:extLst>
                    <a:ext uri="{9D8B030D-6E8A-4147-A177-3AD203B41FA5}">
                      <a16:colId xmlns:a16="http://schemas.microsoft.com/office/drawing/2014/main" val="3414773314"/>
                    </a:ext>
                  </a:extLst>
                </a:gridCol>
                <a:gridCol w="2160270">
                  <a:extLst>
                    <a:ext uri="{9D8B030D-6E8A-4147-A177-3AD203B41FA5}">
                      <a16:colId xmlns:a16="http://schemas.microsoft.com/office/drawing/2014/main" val="4143605508"/>
                    </a:ext>
                  </a:extLst>
                </a:gridCol>
                <a:gridCol w="2160270">
                  <a:extLst>
                    <a:ext uri="{9D8B030D-6E8A-4147-A177-3AD203B41FA5}">
                      <a16:colId xmlns:a16="http://schemas.microsoft.com/office/drawing/2014/main" val="3205677931"/>
                    </a:ext>
                  </a:extLst>
                </a:gridCol>
                <a:gridCol w="2160270">
                  <a:extLst>
                    <a:ext uri="{9D8B030D-6E8A-4147-A177-3AD203B41FA5}">
                      <a16:colId xmlns:a16="http://schemas.microsoft.com/office/drawing/2014/main" val="51638767"/>
                    </a:ext>
                  </a:extLst>
                </a:gridCol>
                <a:gridCol w="2160270">
                  <a:extLst>
                    <a:ext uri="{9D8B030D-6E8A-4147-A177-3AD203B41FA5}">
                      <a16:colId xmlns:a16="http://schemas.microsoft.com/office/drawing/2014/main" val="41179464"/>
                    </a:ext>
                  </a:extLst>
                </a:gridCol>
              </a:tblGrid>
              <a:tr h="370840">
                <a:tc>
                  <a:txBody>
                    <a:bodyPr/>
                    <a:lstStyle/>
                    <a:p>
                      <a:r>
                        <a:rPr lang="de-DE" dirty="0">
                          <a:solidFill>
                            <a:srgbClr val="EFCA0A"/>
                          </a:solidFill>
                          <a:latin typeface="Arial" panose="020B0604020202020204" pitchFamily="34" charset="0"/>
                          <a:cs typeface="Arial" panose="020B0604020202020204" pitchFamily="34" charset="0"/>
                        </a:rPr>
                        <a:t>Title 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solidFill>
                            <a:srgbClr val="EFCA0A"/>
                          </a:solidFill>
                          <a:latin typeface="Arial" panose="020B0604020202020204" pitchFamily="34" charset="0"/>
                          <a:cs typeface="Arial" panose="020B0604020202020204" pitchFamily="34" charset="0"/>
                        </a:rPr>
                        <a:t>Title 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solidFill>
                            <a:srgbClr val="EFCA0A"/>
                          </a:solidFill>
                          <a:latin typeface="Arial" panose="020B0604020202020204" pitchFamily="34" charset="0"/>
                          <a:cs typeface="Arial" panose="020B0604020202020204" pitchFamily="34" charset="0"/>
                        </a:rPr>
                        <a:t>Title 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solidFill>
                            <a:srgbClr val="EFCA0A"/>
                          </a:solidFill>
                          <a:latin typeface="Arial" panose="020B0604020202020204" pitchFamily="34" charset="0"/>
                          <a:cs typeface="Arial" panose="020B0604020202020204" pitchFamily="34" charset="0"/>
                        </a:rPr>
                        <a:t>Title 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solidFill>
                            <a:srgbClr val="EFCA0A"/>
                          </a:solidFill>
                          <a:latin typeface="Arial" panose="020B0604020202020204" pitchFamily="34" charset="0"/>
                          <a:cs typeface="Arial" panose="020B0604020202020204" pitchFamily="34" charset="0"/>
                        </a:rPr>
                        <a:t>Title 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0165311"/>
                  </a:ext>
                </a:extLst>
              </a:tr>
              <a:tr h="370840">
                <a:tc>
                  <a:txBody>
                    <a:bodyPr/>
                    <a:lstStyle/>
                    <a:p>
                      <a:r>
                        <a:rPr lang="de-DE" dirty="0">
                          <a:latin typeface="Arial" panose="020B0604020202020204" pitchFamily="34" charset="0"/>
                          <a:cs typeface="Arial" panose="020B0604020202020204" pitchFamily="34" charset="0"/>
                        </a:rPr>
                        <a:t>Content 1.1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DC50">
                        <a:alpha val="25098"/>
                      </a:srgbClr>
                    </a:solidFill>
                  </a:tcPr>
                </a:tc>
                <a:tc>
                  <a:txBody>
                    <a:bodyPr/>
                    <a:lstStyle/>
                    <a:p>
                      <a:r>
                        <a:rPr lang="de-DE" dirty="0">
                          <a:latin typeface="Arial" panose="020B0604020202020204" pitchFamily="34" charset="0"/>
                          <a:cs typeface="Arial" panose="020B0604020202020204" pitchFamily="34" charset="0"/>
                        </a:rPr>
                        <a:t>Content 2.1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DC50">
                        <a:alpha val="25098"/>
                      </a:srgbClr>
                    </a:solidFill>
                  </a:tcPr>
                </a:tc>
                <a:tc>
                  <a:txBody>
                    <a:bodyPr/>
                    <a:lstStyle/>
                    <a:p>
                      <a:r>
                        <a:rPr lang="de-DE" dirty="0">
                          <a:latin typeface="Arial" panose="020B0604020202020204" pitchFamily="34" charset="0"/>
                          <a:cs typeface="Arial" panose="020B0604020202020204" pitchFamily="34" charset="0"/>
                        </a:rPr>
                        <a:t>Content 3.1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DC50">
                        <a:alpha val="25098"/>
                      </a:srgbClr>
                    </a:solidFill>
                  </a:tcPr>
                </a:tc>
                <a:tc>
                  <a:txBody>
                    <a:bodyPr/>
                    <a:lstStyle/>
                    <a:p>
                      <a:r>
                        <a:rPr lang="de-DE" dirty="0">
                          <a:latin typeface="Arial" panose="020B0604020202020204" pitchFamily="34" charset="0"/>
                          <a:cs typeface="Arial" panose="020B0604020202020204" pitchFamily="34" charset="0"/>
                        </a:rPr>
                        <a:t>Content 4.1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DC50">
                        <a:alpha val="25098"/>
                      </a:srgbClr>
                    </a:solidFill>
                  </a:tcPr>
                </a:tc>
                <a:tc>
                  <a:txBody>
                    <a:bodyPr/>
                    <a:lstStyle/>
                    <a:p>
                      <a:r>
                        <a:rPr lang="de-DE" dirty="0">
                          <a:latin typeface="Arial" panose="020B0604020202020204" pitchFamily="34" charset="0"/>
                          <a:cs typeface="Arial" panose="020B0604020202020204" pitchFamily="34" charset="0"/>
                        </a:rPr>
                        <a:t>Content 5.1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DC50">
                        <a:alpha val="25098"/>
                      </a:srgbClr>
                    </a:solidFill>
                  </a:tcPr>
                </a:tc>
                <a:extLst>
                  <a:ext uri="{0D108BD9-81ED-4DB2-BD59-A6C34878D82A}">
                    <a16:rowId xmlns:a16="http://schemas.microsoft.com/office/drawing/2014/main" val="1656140927"/>
                  </a:ext>
                </a:extLst>
              </a:tr>
              <a:tr h="370840">
                <a:tc>
                  <a:txBody>
                    <a:bodyPr/>
                    <a:lstStyle/>
                    <a:p>
                      <a:r>
                        <a:rPr lang="de-DE" dirty="0">
                          <a:latin typeface="Arial" panose="020B0604020202020204" pitchFamily="34" charset="0"/>
                          <a:cs typeface="Arial" panose="020B0604020202020204" pitchFamily="34" charset="0"/>
                        </a:rPr>
                        <a:t>Content 1.2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F4CE">
                        <a:alpha val="25098"/>
                      </a:srgbClr>
                    </a:solidFill>
                  </a:tcPr>
                </a:tc>
                <a:tc>
                  <a:txBody>
                    <a:bodyPr/>
                    <a:lstStyle/>
                    <a:p>
                      <a:r>
                        <a:rPr lang="de-DE" dirty="0">
                          <a:latin typeface="Arial" panose="020B0604020202020204" pitchFamily="34" charset="0"/>
                          <a:cs typeface="Arial" panose="020B0604020202020204" pitchFamily="34" charset="0"/>
                        </a:rPr>
                        <a:t>Content 2.2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F4CE">
                        <a:alpha val="25098"/>
                      </a:srgbClr>
                    </a:solidFill>
                  </a:tcPr>
                </a:tc>
                <a:tc>
                  <a:txBody>
                    <a:bodyPr/>
                    <a:lstStyle/>
                    <a:p>
                      <a:r>
                        <a:rPr lang="de-DE" dirty="0">
                          <a:latin typeface="Arial" panose="020B0604020202020204" pitchFamily="34" charset="0"/>
                          <a:cs typeface="Arial" panose="020B0604020202020204" pitchFamily="34" charset="0"/>
                        </a:rPr>
                        <a:t>Content 3.2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F4CE">
                        <a:alpha val="25098"/>
                      </a:srgbClr>
                    </a:solidFill>
                  </a:tcPr>
                </a:tc>
                <a:tc>
                  <a:txBody>
                    <a:bodyPr/>
                    <a:lstStyle/>
                    <a:p>
                      <a:r>
                        <a:rPr lang="de-DE" dirty="0">
                          <a:latin typeface="Arial" panose="020B0604020202020204" pitchFamily="34" charset="0"/>
                          <a:cs typeface="Arial" panose="020B0604020202020204" pitchFamily="34" charset="0"/>
                        </a:rPr>
                        <a:t>Content 4.2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F4CE">
                        <a:alpha val="25098"/>
                      </a:srgbClr>
                    </a:solidFill>
                  </a:tcPr>
                </a:tc>
                <a:tc>
                  <a:txBody>
                    <a:bodyPr/>
                    <a:lstStyle/>
                    <a:p>
                      <a:r>
                        <a:rPr lang="de-DE" dirty="0">
                          <a:latin typeface="Arial" panose="020B0604020202020204" pitchFamily="34" charset="0"/>
                          <a:cs typeface="Arial" panose="020B0604020202020204" pitchFamily="34" charset="0"/>
                        </a:rPr>
                        <a:t>Content 5.2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F4CE">
                        <a:alpha val="25098"/>
                      </a:srgbClr>
                    </a:solidFill>
                  </a:tcPr>
                </a:tc>
                <a:extLst>
                  <a:ext uri="{0D108BD9-81ED-4DB2-BD59-A6C34878D82A}">
                    <a16:rowId xmlns:a16="http://schemas.microsoft.com/office/drawing/2014/main" val="749801091"/>
                  </a:ext>
                </a:extLst>
              </a:tr>
              <a:tr h="370840">
                <a:tc>
                  <a:txBody>
                    <a:bodyPr/>
                    <a:lstStyle/>
                    <a:p>
                      <a:r>
                        <a:rPr lang="de-DE" dirty="0">
                          <a:latin typeface="Arial" panose="020B0604020202020204" pitchFamily="34" charset="0"/>
                          <a:cs typeface="Arial" panose="020B0604020202020204" pitchFamily="34" charset="0"/>
                        </a:rPr>
                        <a:t>Content 1.3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F6D3"/>
                    </a:solidFill>
                  </a:tcPr>
                </a:tc>
                <a:tc>
                  <a:txBody>
                    <a:bodyPr/>
                    <a:lstStyle/>
                    <a:p>
                      <a:r>
                        <a:rPr lang="de-DE" dirty="0">
                          <a:latin typeface="Arial" panose="020B0604020202020204" pitchFamily="34" charset="0"/>
                          <a:cs typeface="Arial" panose="020B0604020202020204" pitchFamily="34" charset="0"/>
                        </a:rPr>
                        <a:t>Content 2.3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F6D3"/>
                    </a:solidFill>
                  </a:tcPr>
                </a:tc>
                <a:tc>
                  <a:txBody>
                    <a:bodyPr/>
                    <a:lstStyle/>
                    <a:p>
                      <a:r>
                        <a:rPr lang="de-DE" dirty="0">
                          <a:latin typeface="Arial" panose="020B0604020202020204" pitchFamily="34" charset="0"/>
                          <a:cs typeface="Arial" panose="020B0604020202020204" pitchFamily="34" charset="0"/>
                        </a:rPr>
                        <a:t>Content 3.3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F6D3"/>
                    </a:solidFill>
                  </a:tcPr>
                </a:tc>
                <a:tc>
                  <a:txBody>
                    <a:bodyPr/>
                    <a:lstStyle/>
                    <a:p>
                      <a:r>
                        <a:rPr lang="de-DE" dirty="0">
                          <a:latin typeface="Arial" panose="020B0604020202020204" pitchFamily="34" charset="0"/>
                          <a:cs typeface="Arial" panose="020B0604020202020204" pitchFamily="34" charset="0"/>
                        </a:rPr>
                        <a:t>Content 4.3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F6D3"/>
                    </a:solidFill>
                  </a:tcPr>
                </a:tc>
                <a:tc>
                  <a:txBody>
                    <a:bodyPr/>
                    <a:lstStyle/>
                    <a:p>
                      <a:r>
                        <a:rPr lang="de-DE" dirty="0">
                          <a:latin typeface="Arial" panose="020B0604020202020204" pitchFamily="34" charset="0"/>
                          <a:cs typeface="Arial" panose="020B0604020202020204" pitchFamily="34" charset="0"/>
                        </a:rPr>
                        <a:t>Content 5.3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F6D3"/>
                    </a:solidFill>
                  </a:tcPr>
                </a:tc>
                <a:extLst>
                  <a:ext uri="{0D108BD9-81ED-4DB2-BD59-A6C34878D82A}">
                    <a16:rowId xmlns:a16="http://schemas.microsoft.com/office/drawing/2014/main" val="879492290"/>
                  </a:ext>
                </a:extLst>
              </a:tr>
              <a:tr h="370840">
                <a:tc>
                  <a:txBody>
                    <a:bodyPr/>
                    <a:lstStyle/>
                    <a:p>
                      <a:r>
                        <a:rPr lang="de-DE" dirty="0">
                          <a:latin typeface="Arial" panose="020B0604020202020204" pitchFamily="34" charset="0"/>
                          <a:cs typeface="Arial" panose="020B0604020202020204" pitchFamily="34" charset="0"/>
                        </a:rPr>
                        <a:t>Content 1.4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CF3"/>
                    </a:solidFill>
                  </a:tcPr>
                </a:tc>
                <a:tc>
                  <a:txBody>
                    <a:bodyPr/>
                    <a:lstStyle/>
                    <a:p>
                      <a:r>
                        <a:rPr lang="de-DE" dirty="0">
                          <a:latin typeface="Arial" panose="020B0604020202020204" pitchFamily="34" charset="0"/>
                          <a:cs typeface="Arial" panose="020B0604020202020204" pitchFamily="34" charset="0"/>
                        </a:rPr>
                        <a:t>Content 2.4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CF3"/>
                    </a:solidFill>
                  </a:tcPr>
                </a:tc>
                <a:tc>
                  <a:txBody>
                    <a:bodyPr/>
                    <a:lstStyle/>
                    <a:p>
                      <a:r>
                        <a:rPr lang="de-DE" dirty="0">
                          <a:latin typeface="Arial" panose="020B0604020202020204" pitchFamily="34" charset="0"/>
                          <a:cs typeface="Arial" panose="020B0604020202020204" pitchFamily="34" charset="0"/>
                        </a:rPr>
                        <a:t>Content 3.4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CF3"/>
                    </a:solidFill>
                  </a:tcPr>
                </a:tc>
                <a:tc>
                  <a:txBody>
                    <a:bodyPr/>
                    <a:lstStyle/>
                    <a:p>
                      <a:r>
                        <a:rPr lang="de-DE" dirty="0">
                          <a:latin typeface="Arial" panose="020B0604020202020204" pitchFamily="34" charset="0"/>
                          <a:cs typeface="Arial" panose="020B0604020202020204" pitchFamily="34" charset="0"/>
                        </a:rPr>
                        <a:t>Content 4.4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CF3"/>
                    </a:solidFill>
                  </a:tcPr>
                </a:tc>
                <a:tc>
                  <a:txBody>
                    <a:bodyPr/>
                    <a:lstStyle/>
                    <a:p>
                      <a:r>
                        <a:rPr lang="de-DE" dirty="0">
                          <a:latin typeface="Arial" panose="020B0604020202020204" pitchFamily="34" charset="0"/>
                          <a:cs typeface="Arial" panose="020B0604020202020204" pitchFamily="34" charset="0"/>
                        </a:rPr>
                        <a:t>Content 5.4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CF3"/>
                    </a:solidFill>
                  </a:tcPr>
                </a:tc>
                <a:extLst>
                  <a:ext uri="{0D108BD9-81ED-4DB2-BD59-A6C34878D82A}">
                    <a16:rowId xmlns:a16="http://schemas.microsoft.com/office/drawing/2014/main" val="3394470182"/>
                  </a:ext>
                </a:extLst>
              </a:tr>
              <a:tr h="370840">
                <a:tc>
                  <a:txBody>
                    <a:bodyPr/>
                    <a:lstStyle/>
                    <a:p>
                      <a:r>
                        <a:rPr lang="de-DE" dirty="0">
                          <a:latin typeface="Arial" panose="020B0604020202020204" pitchFamily="34" charset="0"/>
                          <a:cs typeface="Arial" panose="020B0604020202020204" pitchFamily="34" charset="0"/>
                        </a:rPr>
                        <a:t>Content 1.5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F6D3"/>
                    </a:solidFill>
                  </a:tcPr>
                </a:tc>
                <a:tc>
                  <a:txBody>
                    <a:bodyPr/>
                    <a:lstStyle/>
                    <a:p>
                      <a:r>
                        <a:rPr lang="de-DE" dirty="0">
                          <a:latin typeface="Arial" panose="020B0604020202020204" pitchFamily="34" charset="0"/>
                          <a:cs typeface="Arial" panose="020B0604020202020204" pitchFamily="34" charset="0"/>
                        </a:rPr>
                        <a:t>Content 2.5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F6D3"/>
                    </a:solidFill>
                  </a:tcPr>
                </a:tc>
                <a:tc>
                  <a:txBody>
                    <a:bodyPr/>
                    <a:lstStyle/>
                    <a:p>
                      <a:r>
                        <a:rPr lang="de-DE" dirty="0">
                          <a:latin typeface="Arial" panose="020B0604020202020204" pitchFamily="34" charset="0"/>
                          <a:cs typeface="Arial" panose="020B0604020202020204" pitchFamily="34" charset="0"/>
                        </a:rPr>
                        <a:t>Content 3.5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F6D3"/>
                    </a:solidFill>
                  </a:tcPr>
                </a:tc>
                <a:tc>
                  <a:txBody>
                    <a:bodyPr/>
                    <a:lstStyle/>
                    <a:p>
                      <a:r>
                        <a:rPr lang="de-DE" dirty="0">
                          <a:latin typeface="Arial" panose="020B0604020202020204" pitchFamily="34" charset="0"/>
                          <a:cs typeface="Arial" panose="020B0604020202020204" pitchFamily="34" charset="0"/>
                        </a:rPr>
                        <a:t>Content 4.5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F6D3"/>
                    </a:solidFill>
                  </a:tcPr>
                </a:tc>
                <a:tc>
                  <a:txBody>
                    <a:bodyPr/>
                    <a:lstStyle/>
                    <a:p>
                      <a:r>
                        <a:rPr lang="de-DE" dirty="0">
                          <a:latin typeface="Arial" panose="020B0604020202020204" pitchFamily="34" charset="0"/>
                          <a:cs typeface="Arial" panose="020B0604020202020204" pitchFamily="34" charset="0"/>
                        </a:rPr>
                        <a:t>Content 5.5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F6D3"/>
                    </a:solidFill>
                  </a:tcPr>
                </a:tc>
                <a:extLst>
                  <a:ext uri="{0D108BD9-81ED-4DB2-BD59-A6C34878D82A}">
                    <a16:rowId xmlns:a16="http://schemas.microsoft.com/office/drawing/2014/main" val="1197931053"/>
                  </a:ext>
                </a:extLst>
              </a:tr>
            </a:tbl>
          </a:graphicData>
        </a:graphic>
      </p:graphicFrame>
    </p:spTree>
    <p:extLst>
      <p:ext uri="{BB962C8B-B14F-4D97-AF65-F5344CB8AC3E}">
        <p14:creationId xmlns:p14="http://schemas.microsoft.com/office/powerpoint/2010/main" val="14547259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ollbild/Fullscreen Image">
    <p:bg>
      <p:bgPr>
        <a:solidFill>
          <a:schemeClr val="bg1"/>
        </a:solidFill>
        <a:effectLst/>
      </p:bgPr>
    </p:bg>
    <p:spTree>
      <p:nvGrpSpPr>
        <p:cNvPr id="1" name=""/>
        <p:cNvGrpSpPr/>
        <p:nvPr/>
      </p:nvGrpSpPr>
      <p:grpSpPr>
        <a:xfrm>
          <a:off x="0" y="0"/>
          <a:ext cx="0" cy="0"/>
          <a:chOff x="0" y="0"/>
          <a:chExt cx="0" cy="0"/>
        </a:xfrm>
      </p:grpSpPr>
      <p:sp>
        <p:nvSpPr>
          <p:cNvPr id="4" name="Bildplatzhalter 2">
            <a:extLst>
              <a:ext uri="{FF2B5EF4-FFF2-40B4-BE49-F238E27FC236}">
                <a16:creationId xmlns:a16="http://schemas.microsoft.com/office/drawing/2014/main" id="{C2226DF2-778A-4612-9F78-6765D18406C1}"/>
              </a:ext>
            </a:extLst>
          </p:cNvPr>
          <p:cNvSpPr>
            <a:spLocks noGrp="1"/>
          </p:cNvSpPr>
          <p:nvPr>
            <p:ph type="pic" sz="quarter" idx="11" hasCustomPrompt="1"/>
          </p:nvPr>
        </p:nvSpPr>
        <p:spPr>
          <a:xfrm>
            <a:off x="-1" y="0"/>
            <a:ext cx="12192001" cy="6858000"/>
          </a:xfrm>
          <a:solidFill>
            <a:schemeClr val="accent6">
              <a:lumMod val="40000"/>
              <a:lumOff val="60000"/>
            </a:schemeClr>
          </a:solidFill>
        </p:spPr>
        <p:txBody>
          <a:bodyPr/>
          <a:lstStyle>
            <a:lvl1pPr marL="0" marR="0" indent="0" algn="l" defTabSz="914400" rtl="0" eaLnBrk="1" fontAlgn="auto" latinLnBrk="0" hangingPunct="1">
              <a:lnSpc>
                <a:spcPct val="100000"/>
              </a:lnSpc>
              <a:spcBef>
                <a:spcPts val="1000"/>
              </a:spcBef>
              <a:spcAft>
                <a:spcPts val="0"/>
              </a:spcAft>
              <a:buClrTx/>
              <a:buSzTx/>
              <a:buFont typeface="Wingdings" panose="05000000000000000000" pitchFamily="2" charset="2"/>
              <a:buNone/>
              <a:tabLst/>
              <a:defRPr>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err="1"/>
              <a:t>Replace</a:t>
            </a:r>
            <a:r>
              <a:rPr lang="de-DE" dirty="0"/>
              <a:t> </a:t>
            </a:r>
            <a:r>
              <a:rPr lang="de-DE" dirty="0" err="1"/>
              <a:t>placeholder</a:t>
            </a:r>
            <a:endParaRPr lang="de-DE" dirty="0"/>
          </a:p>
        </p:txBody>
      </p:sp>
      <p:sp>
        <p:nvSpPr>
          <p:cNvPr id="5" name="Textplatzhalter 9">
            <a:extLst>
              <a:ext uri="{FF2B5EF4-FFF2-40B4-BE49-F238E27FC236}">
                <a16:creationId xmlns:a16="http://schemas.microsoft.com/office/drawing/2014/main" id="{87F97911-DA70-4C70-822A-1814FBD79CB6}"/>
              </a:ext>
            </a:extLst>
          </p:cNvPr>
          <p:cNvSpPr>
            <a:spLocks noGrp="1"/>
          </p:cNvSpPr>
          <p:nvPr>
            <p:ph type="body" sz="quarter" idx="13"/>
          </p:nvPr>
        </p:nvSpPr>
        <p:spPr>
          <a:xfrm>
            <a:off x="10983600" y="302400"/>
            <a:ext cx="943200" cy="781200"/>
          </a:xfrm>
          <a:blipFill>
            <a:blip r:embed="rId2" cstate="print">
              <a:extLst>
                <a:ext uri="{28A0092B-C50C-407E-A947-70E740481C1C}">
                  <a14:useLocalDpi xmlns:a14="http://schemas.microsoft.com/office/drawing/2010/main"/>
                </a:ext>
              </a:extLst>
            </a:blip>
            <a:stretch>
              <a:fillRect/>
            </a:stretch>
          </a:blipFill>
        </p:spPr>
        <p:txBody>
          <a:bodyPr>
            <a:normAutofit/>
          </a:bodyPr>
          <a:lstStyle>
            <a:lvl1pPr>
              <a:defRPr sz="100">
                <a:solidFill>
                  <a:schemeClr val="tx1">
                    <a:alpha val="0"/>
                  </a:schemeClr>
                </a:solidFill>
              </a:defRPr>
            </a:lvl1pPr>
          </a:lstStyle>
          <a:p>
            <a:pPr lvl="0"/>
            <a:r>
              <a:rPr lang="de-DE"/>
              <a:t>Mastertextformat bearbeiten</a:t>
            </a:r>
          </a:p>
        </p:txBody>
      </p:sp>
      <p:sp>
        <p:nvSpPr>
          <p:cNvPr id="6" name="Foliennummernplatzhalter 5">
            <a:extLst>
              <a:ext uri="{FF2B5EF4-FFF2-40B4-BE49-F238E27FC236}">
                <a16:creationId xmlns:a16="http://schemas.microsoft.com/office/drawing/2014/main" id="{C37EBD16-097C-4A05-9018-8E3005584EB2}"/>
              </a:ext>
            </a:extLst>
          </p:cNvPr>
          <p:cNvSpPr>
            <a:spLocks noGrp="1"/>
          </p:cNvSpPr>
          <p:nvPr>
            <p:ph type="sldNum" sz="quarter" idx="4"/>
          </p:nvPr>
        </p:nvSpPr>
        <p:spPr>
          <a:xfrm>
            <a:off x="0" y="5342399"/>
            <a:ext cx="288000" cy="1440000"/>
          </a:xfrm>
          <a:prstGeom prst="rect">
            <a:avLst/>
          </a:prstGeom>
        </p:spPr>
        <p:txBody>
          <a:bodyPr vert="horz" wrap="none" lIns="36000" tIns="90000" rIns="36000" bIns="90000" rtlCol="0" anchor="b">
            <a:normAutofit/>
          </a:bodyPr>
          <a:lstStyle>
            <a:lvl1pPr algn="ctr">
              <a:defRPr sz="1200">
                <a:solidFill>
                  <a:schemeClr val="bg1"/>
                </a:solidFill>
                <a:latin typeface="Arial" panose="020B0604020202020204" pitchFamily="34" charset="0"/>
                <a:cs typeface="Arial" panose="020B0604020202020204" pitchFamily="34" charset="0"/>
              </a:defRPr>
            </a:lvl1pPr>
          </a:lstStyle>
          <a:p>
            <a:fld id="{30ADABB7-F9A6-4A4D-9415-296AC5E687F8}" type="slidenum">
              <a:rPr lang="de-DE" smtClean="0"/>
              <a:pPr/>
              <a:t>‹Nr.›</a:t>
            </a:fld>
            <a:endParaRPr lang="de-DE" dirty="0"/>
          </a:p>
        </p:txBody>
      </p:sp>
      <p:sp>
        <p:nvSpPr>
          <p:cNvPr id="2" name="Fußzeilenplatzhalter 1">
            <a:extLst>
              <a:ext uri="{FF2B5EF4-FFF2-40B4-BE49-F238E27FC236}">
                <a16:creationId xmlns:a16="http://schemas.microsoft.com/office/drawing/2014/main" id="{FD7813AC-780E-0FEE-8DD2-961C8464CAC9}"/>
              </a:ext>
            </a:extLst>
          </p:cNvPr>
          <p:cNvSpPr>
            <a:spLocks noGrp="1"/>
          </p:cNvSpPr>
          <p:nvPr>
            <p:ph type="ftr" sz="quarter" idx="14"/>
          </p:nvPr>
        </p:nvSpPr>
        <p:spPr/>
        <p:txBody>
          <a:bodyPr/>
          <a:lstStyle/>
          <a:p>
            <a:r>
              <a:rPr lang="en-US"/>
              <a:t>Name of lecturer, institute, date</a:t>
            </a:r>
            <a:endParaRPr lang="de-DE" dirty="0"/>
          </a:p>
        </p:txBody>
      </p:sp>
      <p:sp>
        <p:nvSpPr>
          <p:cNvPr id="7" name="Textplatzhalter 7">
            <a:extLst>
              <a:ext uri="{FF2B5EF4-FFF2-40B4-BE49-F238E27FC236}">
                <a16:creationId xmlns:a16="http://schemas.microsoft.com/office/drawing/2014/main" id="{8395D497-4BD0-4044-AB65-1F72BFD0F1B4}"/>
              </a:ext>
            </a:extLst>
          </p:cNvPr>
          <p:cNvSpPr>
            <a:spLocks noGrp="1"/>
          </p:cNvSpPr>
          <p:nvPr>
            <p:ph type="body" sz="quarter" idx="22" hasCustomPrompt="1"/>
          </p:nvPr>
        </p:nvSpPr>
        <p:spPr>
          <a:xfrm rot="5400000">
            <a:off x="9347327" y="3965472"/>
            <a:ext cx="4896003" cy="262943"/>
          </a:xfrm>
        </p:spPr>
        <p:txBody>
          <a:bodyPr lIns="54000" tIns="54000" rIns="54000" bIns="54000">
            <a:spAutoFit/>
          </a:bodyPr>
          <a:lstStyle>
            <a:lvl1pPr marL="0" indent="0" algn="r">
              <a:buNone/>
              <a:defRPr sz="1000">
                <a:solidFill>
                  <a:schemeClr val="bg1">
                    <a:lumMod val="50000"/>
                  </a:schemeClr>
                </a:solidFill>
              </a:defRPr>
            </a:lvl1pPr>
          </a:lstStyle>
          <a:p>
            <a:pPr lvl="0"/>
            <a:r>
              <a:rPr lang="de-DE" dirty="0" err="1"/>
              <a:t>Specify</a:t>
            </a:r>
            <a:r>
              <a:rPr lang="de-DE" dirty="0"/>
              <a:t> </a:t>
            </a:r>
            <a:r>
              <a:rPr lang="de-DE" dirty="0" err="1"/>
              <a:t>image</a:t>
            </a:r>
            <a:r>
              <a:rPr lang="de-DE" dirty="0"/>
              <a:t> source </a:t>
            </a:r>
            <a:r>
              <a:rPr lang="de-DE" dirty="0" err="1"/>
              <a:t>here</a:t>
            </a:r>
            <a:endParaRPr lang="de-DE" dirty="0"/>
          </a:p>
        </p:txBody>
      </p:sp>
    </p:spTree>
    <p:extLst>
      <p:ext uri="{BB962C8B-B14F-4D97-AF65-F5344CB8AC3E}">
        <p14:creationId xmlns:p14="http://schemas.microsoft.com/office/powerpoint/2010/main" val="11620577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Abschnittstitel blau">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62F87A75-3F72-6661-3C8C-5F55ECF6EF14}"/>
              </a:ext>
            </a:extLst>
          </p:cNvPr>
          <p:cNvSpPr>
            <a:spLocks noGrp="1"/>
          </p:cNvSpPr>
          <p:nvPr>
            <p:ph type="pic" sz="quarter" idx="11" hasCustomPrompt="1"/>
          </p:nvPr>
        </p:nvSpPr>
        <p:spPr>
          <a:xfrm>
            <a:off x="287338" y="0"/>
            <a:ext cx="11904662" cy="6858000"/>
          </a:xfrm>
          <a:solidFill>
            <a:schemeClr val="accent6">
              <a:lumMod val="40000"/>
              <a:lumOff val="60000"/>
            </a:schemeClr>
          </a:solidFill>
        </p:spPr>
        <p:txBody>
          <a:bodyPr/>
          <a:lstStyle>
            <a:lvl1pPr>
              <a:defRPr>
                <a:solidFill>
                  <a:srgbClr val="D9117E"/>
                </a:solidFill>
              </a:defRPr>
            </a:lvl1pPr>
          </a:lstStyle>
          <a:p>
            <a:r>
              <a:rPr lang="de-DE" dirty="0"/>
              <a:t>Platzhaltermotiv ersetzen</a:t>
            </a:r>
          </a:p>
        </p:txBody>
      </p:sp>
      <p:sp>
        <p:nvSpPr>
          <p:cNvPr id="11" name="Rechteck 10">
            <a:extLst>
              <a:ext uri="{FF2B5EF4-FFF2-40B4-BE49-F238E27FC236}">
                <a16:creationId xmlns:a16="http://schemas.microsoft.com/office/drawing/2014/main" id="{6CCAB873-861B-47E3-BAE9-07181DA521FB}"/>
              </a:ext>
            </a:extLst>
          </p:cNvPr>
          <p:cNvSpPr/>
          <p:nvPr userDrawn="1"/>
        </p:nvSpPr>
        <p:spPr>
          <a:xfrm>
            <a:off x="0" y="0"/>
            <a:ext cx="288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7" name="Foliennummernplatzhalter 6">
            <a:extLst>
              <a:ext uri="{FF2B5EF4-FFF2-40B4-BE49-F238E27FC236}">
                <a16:creationId xmlns:a16="http://schemas.microsoft.com/office/drawing/2014/main" id="{2E04937E-4444-4817-AF16-D7E7EA0FEAF6}"/>
              </a:ext>
            </a:extLst>
          </p:cNvPr>
          <p:cNvSpPr>
            <a:spLocks noGrp="1"/>
          </p:cNvSpPr>
          <p:nvPr>
            <p:ph type="sldNum" sz="quarter" idx="10"/>
          </p:nvPr>
        </p:nvSpPr>
        <p:spPr/>
        <p: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fld id="{30ADABB7-F9A6-4A4D-9415-296AC5E687F8}" type="slidenum">
              <a:rPr kumimoji="0" lang="de-DE"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126"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itel 12">
            <a:extLst>
              <a:ext uri="{FF2B5EF4-FFF2-40B4-BE49-F238E27FC236}">
                <a16:creationId xmlns:a16="http://schemas.microsoft.com/office/drawing/2014/main" id="{A0C9CC46-BAE5-4171-9813-A78515AF72F6}"/>
              </a:ext>
            </a:extLst>
          </p:cNvPr>
          <p:cNvSpPr>
            <a:spLocks noGrp="1"/>
          </p:cNvSpPr>
          <p:nvPr>
            <p:ph type="title" hasCustomPrompt="1"/>
          </p:nvPr>
        </p:nvSpPr>
        <p:spPr>
          <a:xfrm>
            <a:off x="288000" y="5101588"/>
            <a:ext cx="10693822" cy="1141438"/>
          </a:xfrm>
          <a:solidFill>
            <a:schemeClr val="accent1">
              <a:lumMod val="50000"/>
              <a:alpha val="80000"/>
            </a:schemeClr>
          </a:solidFill>
        </p:spPr>
        <p:txBody>
          <a:bodyPr lIns="396000" tIns="0" rIns="72000" bIns="0" anchor="ctr">
            <a:normAutofit/>
          </a:bodyPr>
          <a:lstStyle>
            <a:lvl1pPr>
              <a:defRPr sz="4800" cap="all" baseline="0">
                <a:solidFill>
                  <a:schemeClr val="bg1"/>
                </a:solidFill>
              </a:defRPr>
            </a:lvl1pPr>
          </a:lstStyle>
          <a:p>
            <a:r>
              <a:rPr lang="de-DE" dirty="0"/>
              <a:t>TITEL</a:t>
            </a:r>
          </a:p>
        </p:txBody>
      </p:sp>
      <p:sp>
        <p:nvSpPr>
          <p:cNvPr id="10" name="Textplatzhalter 9">
            <a:extLst>
              <a:ext uri="{FF2B5EF4-FFF2-40B4-BE49-F238E27FC236}">
                <a16:creationId xmlns:a16="http://schemas.microsoft.com/office/drawing/2014/main" id="{953246B2-203D-4635-9023-C83C1FB1E1B3}"/>
              </a:ext>
            </a:extLst>
          </p:cNvPr>
          <p:cNvSpPr>
            <a:spLocks noGrp="1"/>
          </p:cNvSpPr>
          <p:nvPr>
            <p:ph type="body" sz="quarter" idx="13"/>
          </p:nvPr>
        </p:nvSpPr>
        <p:spPr>
          <a:xfrm>
            <a:off x="10983600" y="302401"/>
            <a:ext cx="943200" cy="781200"/>
          </a:xfrm>
          <a:blipFill>
            <a:blip r:embed="rId2" cstate="print">
              <a:extLst>
                <a:ext uri="{28A0092B-C50C-407E-A947-70E740481C1C}">
                  <a14:useLocalDpi xmlns:a14="http://schemas.microsoft.com/office/drawing/2010/main"/>
                </a:ext>
              </a:extLst>
            </a:blip>
            <a:stretch>
              <a:fillRect/>
            </a:stretch>
          </a:blipFill>
        </p:spPr>
        <p:txBody>
          <a:bodyPr>
            <a:normAutofit/>
          </a:bodyPr>
          <a:lstStyle>
            <a:lvl1pPr>
              <a:defRPr sz="100">
                <a:solidFill>
                  <a:schemeClr val="tx1">
                    <a:alpha val="0"/>
                  </a:schemeClr>
                </a:solidFill>
              </a:defRPr>
            </a:lvl1pPr>
          </a:lstStyle>
          <a:p>
            <a:pPr lvl="0"/>
            <a:r>
              <a:rPr lang="de-DE"/>
              <a:t>Mastertextformat bearbeiten</a:t>
            </a:r>
          </a:p>
        </p:txBody>
      </p:sp>
      <p:sp>
        <p:nvSpPr>
          <p:cNvPr id="2" name="Fußzeilenplatzhalter 1">
            <a:extLst>
              <a:ext uri="{FF2B5EF4-FFF2-40B4-BE49-F238E27FC236}">
                <a16:creationId xmlns:a16="http://schemas.microsoft.com/office/drawing/2014/main" id="{82C564B2-3B65-9088-DFD7-AB7EDE92BA4B}"/>
              </a:ext>
            </a:extLst>
          </p:cNvPr>
          <p:cNvSpPr>
            <a:spLocks noGrp="1"/>
          </p:cNvSpPr>
          <p:nvPr>
            <p:ph type="ftr" sz="quarter" idx="14"/>
          </p:nvPr>
        </p:nvSpPr>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Name des Vortragenden, Institut, Datum</a:t>
            </a:r>
            <a:endParaRPr kumimoji="0" lang="de-DE" sz="10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40882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 Inhalt/Content 2">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hasCustomPrompt="1"/>
          </p:nvPr>
        </p:nvSpPr>
        <p:spPr/>
        <p:txBody>
          <a:bodyPr/>
          <a:lstStyle/>
          <a:p>
            <a:r>
              <a:rPr lang="de-DE" dirty="0"/>
              <a:t>Edit </a:t>
            </a:r>
            <a:r>
              <a:rPr lang="de-DE" dirty="0" err="1"/>
              <a:t>master</a:t>
            </a:r>
            <a:r>
              <a:rPr lang="de-DE" dirty="0"/>
              <a:t> title </a:t>
            </a:r>
            <a:r>
              <a:rPr lang="de-DE" dirty="0" err="1"/>
              <a:t>format</a:t>
            </a:r>
            <a:endParaRPr lang="de-DE" dirty="0"/>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hasCustomPrompt="1"/>
          </p:nvPr>
        </p:nvSpPr>
        <p:spPr>
          <a:xfrm>
            <a:off x="695325" y="2095625"/>
            <a:ext cx="10801349" cy="4428999"/>
          </a:xfrm>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81821" y="301132"/>
            <a:ext cx="943879" cy="779543"/>
          </a:xfrm>
          <a:prstGeom prst="rect">
            <a:avLst/>
          </a:prstGeom>
        </p:spPr>
      </p:pic>
      <p:sp>
        <p:nvSpPr>
          <p:cNvPr id="10" name="Textplatzhalter 23">
            <a:extLst>
              <a:ext uri="{FF2B5EF4-FFF2-40B4-BE49-F238E27FC236}">
                <a16:creationId xmlns:a16="http://schemas.microsoft.com/office/drawing/2014/main" id="{19A4112A-F23E-4E93-B0DE-E0650E1BFC4F}"/>
              </a:ext>
            </a:extLst>
          </p:cNvPr>
          <p:cNvSpPr>
            <a:spLocks noGrp="1"/>
          </p:cNvSpPr>
          <p:nvPr>
            <p:ph type="body" sz="quarter" idx="17" hasCustomPrompt="1"/>
          </p:nvPr>
        </p:nvSpPr>
        <p:spPr>
          <a:xfrm>
            <a:off x="695325" y="1487788"/>
            <a:ext cx="3482038" cy="439824"/>
          </a:xfrm>
          <a:solidFill>
            <a:schemeClr val="accent1"/>
          </a:solidFill>
        </p:spPr>
        <p:txBody>
          <a:bodyPr wrap="square" anchor="ctr">
            <a:normAutofit/>
          </a:bodyPr>
          <a:lstStyle>
            <a:lvl1pPr marL="0" indent="0">
              <a:buNone/>
              <a:defRPr sz="1800" b="1">
                <a:solidFill>
                  <a:schemeClr val="bg1"/>
                </a:solidFill>
              </a:defRPr>
            </a:lvl1pPr>
          </a:lstStyle>
          <a:p>
            <a:pPr lvl="0"/>
            <a:r>
              <a:rPr lang="de-DE" dirty="0"/>
              <a:t>Master </a:t>
            </a:r>
            <a:r>
              <a:rPr lang="de-DE" dirty="0" err="1"/>
              <a:t>text</a:t>
            </a:r>
            <a:r>
              <a:rPr lang="de-DE" dirty="0"/>
              <a:t> </a:t>
            </a:r>
            <a:r>
              <a:rPr lang="de-DE" dirty="0" err="1"/>
              <a:t>format</a:t>
            </a:r>
            <a:endParaRPr lang="de-DE" dirty="0"/>
          </a:p>
        </p:txBody>
      </p:sp>
      <p:sp>
        <p:nvSpPr>
          <p:cNvPr id="4" name="Fußzeilenplatzhalter 3">
            <a:extLst>
              <a:ext uri="{FF2B5EF4-FFF2-40B4-BE49-F238E27FC236}">
                <a16:creationId xmlns:a16="http://schemas.microsoft.com/office/drawing/2014/main" id="{84E99B02-7125-B0DB-A965-82CB442B297A}"/>
              </a:ext>
            </a:extLst>
          </p:cNvPr>
          <p:cNvSpPr>
            <a:spLocks noGrp="1"/>
          </p:cNvSpPr>
          <p:nvPr>
            <p:ph type="ftr" sz="quarter" idx="18"/>
          </p:nvPr>
        </p:nvSpPr>
        <p:spPr/>
        <p:txBody>
          <a:bodyPr/>
          <a:lstStyle/>
          <a:p>
            <a:r>
              <a:rPr lang="en-US"/>
              <a:t>Name of lecturer, institute, date</a:t>
            </a:r>
            <a:endParaRPr lang="de-DE" dirty="0"/>
          </a:p>
        </p:txBody>
      </p:sp>
    </p:spTree>
    <p:extLst>
      <p:ext uri="{BB962C8B-B14F-4D97-AF65-F5344CB8AC3E}">
        <p14:creationId xmlns:p14="http://schemas.microsoft.com/office/powerpoint/2010/main" val="1051694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 Inhalt/Content 3">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hasCustomPrompt="1"/>
          </p:nvPr>
        </p:nvSpPr>
        <p:spPr/>
        <p:txBody>
          <a:bodyPr/>
          <a:lstStyle/>
          <a:p>
            <a:r>
              <a:rPr lang="de-DE" dirty="0"/>
              <a:t>Edit </a:t>
            </a:r>
            <a:r>
              <a:rPr lang="de-DE" dirty="0" err="1"/>
              <a:t>master</a:t>
            </a:r>
            <a:r>
              <a:rPr lang="de-DE" dirty="0"/>
              <a:t> title </a:t>
            </a:r>
            <a:r>
              <a:rPr lang="de-DE" dirty="0" err="1"/>
              <a:t>format</a:t>
            </a:r>
            <a:endParaRPr lang="de-DE" dirty="0"/>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hasCustomPrompt="1"/>
          </p:nvPr>
        </p:nvSpPr>
        <p:spPr>
          <a:xfrm>
            <a:off x="695325" y="2095625"/>
            <a:ext cx="5400675" cy="1850733"/>
          </a:xfrm>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81821" y="301132"/>
            <a:ext cx="943879" cy="779543"/>
          </a:xfrm>
          <a:prstGeom prst="rect">
            <a:avLst/>
          </a:prstGeom>
        </p:spPr>
      </p:pic>
      <p:sp>
        <p:nvSpPr>
          <p:cNvPr id="10" name="Textplatzhalter 23">
            <a:extLst>
              <a:ext uri="{FF2B5EF4-FFF2-40B4-BE49-F238E27FC236}">
                <a16:creationId xmlns:a16="http://schemas.microsoft.com/office/drawing/2014/main" id="{19A4112A-F23E-4E93-B0DE-E0650E1BFC4F}"/>
              </a:ext>
            </a:extLst>
          </p:cNvPr>
          <p:cNvSpPr>
            <a:spLocks noGrp="1"/>
          </p:cNvSpPr>
          <p:nvPr>
            <p:ph type="body" sz="quarter" idx="17" hasCustomPrompt="1"/>
          </p:nvPr>
        </p:nvSpPr>
        <p:spPr>
          <a:xfrm>
            <a:off x="695325" y="1487788"/>
            <a:ext cx="3482038" cy="439824"/>
          </a:xfrm>
          <a:solidFill>
            <a:schemeClr val="accent1"/>
          </a:solidFill>
        </p:spPr>
        <p:txBody>
          <a:bodyPr wrap="square" anchor="ctr">
            <a:normAutofit/>
          </a:bodyPr>
          <a:lstStyle>
            <a:lvl1pPr marL="0" indent="0">
              <a:buNone/>
              <a:defRPr sz="1800" b="1">
                <a:solidFill>
                  <a:schemeClr val="bg1"/>
                </a:solidFill>
              </a:defRPr>
            </a:lvl1pPr>
          </a:lstStyle>
          <a:p>
            <a:pPr lvl="0"/>
            <a:r>
              <a:rPr lang="de-DE" dirty="0"/>
              <a:t>Master </a:t>
            </a:r>
            <a:r>
              <a:rPr lang="de-DE" dirty="0" err="1"/>
              <a:t>text</a:t>
            </a:r>
            <a:r>
              <a:rPr lang="de-DE" dirty="0"/>
              <a:t> </a:t>
            </a:r>
            <a:r>
              <a:rPr lang="de-DE" dirty="0" err="1"/>
              <a:t>format</a:t>
            </a:r>
            <a:endParaRPr lang="de-DE" dirty="0"/>
          </a:p>
        </p:txBody>
      </p:sp>
      <p:sp>
        <p:nvSpPr>
          <p:cNvPr id="11" name="Inhaltsplatzhalter 2">
            <a:extLst>
              <a:ext uri="{FF2B5EF4-FFF2-40B4-BE49-F238E27FC236}">
                <a16:creationId xmlns:a16="http://schemas.microsoft.com/office/drawing/2014/main" id="{71A67A15-EB3D-B357-6153-033E99D34267}"/>
              </a:ext>
            </a:extLst>
          </p:cNvPr>
          <p:cNvSpPr>
            <a:spLocks noGrp="1"/>
          </p:cNvSpPr>
          <p:nvPr>
            <p:ph idx="18" hasCustomPrompt="1"/>
          </p:nvPr>
        </p:nvSpPr>
        <p:spPr>
          <a:xfrm>
            <a:off x="695325" y="4673892"/>
            <a:ext cx="5400675" cy="1850733"/>
          </a:xfrm>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2" name="Textplatzhalter 23">
            <a:extLst>
              <a:ext uri="{FF2B5EF4-FFF2-40B4-BE49-F238E27FC236}">
                <a16:creationId xmlns:a16="http://schemas.microsoft.com/office/drawing/2014/main" id="{7951DB75-C581-BF8A-0FC7-DF33D2FBE043}"/>
              </a:ext>
            </a:extLst>
          </p:cNvPr>
          <p:cNvSpPr>
            <a:spLocks noGrp="1"/>
          </p:cNvSpPr>
          <p:nvPr>
            <p:ph type="body" sz="quarter" idx="19" hasCustomPrompt="1"/>
          </p:nvPr>
        </p:nvSpPr>
        <p:spPr>
          <a:xfrm>
            <a:off x="695325" y="4066055"/>
            <a:ext cx="3482038" cy="439824"/>
          </a:xfrm>
          <a:solidFill>
            <a:schemeClr val="accent1"/>
          </a:solidFill>
        </p:spPr>
        <p:txBody>
          <a:bodyPr wrap="square" anchor="ctr">
            <a:normAutofit/>
          </a:bodyPr>
          <a:lstStyle>
            <a:lvl1pPr marL="0" indent="0">
              <a:buNone/>
              <a:defRPr sz="1800" b="1">
                <a:solidFill>
                  <a:schemeClr val="bg1"/>
                </a:solidFill>
              </a:defRPr>
            </a:lvl1pPr>
          </a:lstStyle>
          <a:p>
            <a:pPr lvl="0"/>
            <a:r>
              <a:rPr lang="de-DE" dirty="0"/>
              <a:t>Master </a:t>
            </a:r>
            <a:r>
              <a:rPr lang="de-DE" dirty="0" err="1"/>
              <a:t>text</a:t>
            </a:r>
            <a:r>
              <a:rPr lang="de-DE" dirty="0"/>
              <a:t> </a:t>
            </a:r>
            <a:r>
              <a:rPr lang="de-DE" dirty="0" err="1"/>
              <a:t>format</a:t>
            </a:r>
            <a:endParaRPr lang="de-DE" dirty="0"/>
          </a:p>
        </p:txBody>
      </p:sp>
      <p:sp>
        <p:nvSpPr>
          <p:cNvPr id="5" name="Bildplatzhalter 4">
            <a:extLst>
              <a:ext uri="{FF2B5EF4-FFF2-40B4-BE49-F238E27FC236}">
                <a16:creationId xmlns:a16="http://schemas.microsoft.com/office/drawing/2014/main" id="{12C0EA8B-EF64-0432-2FB0-872635D2E4FA}"/>
              </a:ext>
            </a:extLst>
          </p:cNvPr>
          <p:cNvSpPr>
            <a:spLocks noGrp="1"/>
          </p:cNvSpPr>
          <p:nvPr>
            <p:ph type="pic" sz="quarter" idx="20" hasCustomPrompt="1"/>
          </p:nvPr>
        </p:nvSpPr>
        <p:spPr>
          <a:xfrm>
            <a:off x="6340475" y="1487789"/>
            <a:ext cx="5156200" cy="4773894"/>
          </a:xfrm>
          <a:solidFill>
            <a:schemeClr val="accent6">
              <a:lumMod val="40000"/>
              <a:lumOff val="60000"/>
            </a:schemeClr>
          </a:solidFill>
        </p:spPr>
        <p:txBody>
          <a:bodyPr/>
          <a:lstStyle>
            <a:lvl1pPr>
              <a:defRPr>
                <a:solidFill>
                  <a:srgbClr val="D9117E"/>
                </a:solidFill>
              </a:defRPr>
            </a:lvl1pPr>
          </a:lstStyle>
          <a:p>
            <a:r>
              <a:rPr lang="de-DE" dirty="0" err="1"/>
              <a:t>Replace</a:t>
            </a:r>
            <a:r>
              <a:rPr lang="de-DE" dirty="0"/>
              <a:t> </a:t>
            </a:r>
            <a:r>
              <a:rPr lang="de-DE" dirty="0" err="1"/>
              <a:t>placeholder</a:t>
            </a:r>
            <a:endParaRPr lang="de-DE" dirty="0"/>
          </a:p>
        </p:txBody>
      </p:sp>
      <p:sp>
        <p:nvSpPr>
          <p:cNvPr id="4" name="Fußzeilenplatzhalter 3">
            <a:extLst>
              <a:ext uri="{FF2B5EF4-FFF2-40B4-BE49-F238E27FC236}">
                <a16:creationId xmlns:a16="http://schemas.microsoft.com/office/drawing/2014/main" id="{1EBECCF2-24E5-51A8-E7D9-E053B81C2C01}"/>
              </a:ext>
            </a:extLst>
          </p:cNvPr>
          <p:cNvSpPr>
            <a:spLocks noGrp="1"/>
          </p:cNvSpPr>
          <p:nvPr>
            <p:ph type="ftr" sz="quarter" idx="21"/>
          </p:nvPr>
        </p:nvSpPr>
        <p:spPr/>
        <p:txBody>
          <a:bodyPr/>
          <a:lstStyle/>
          <a:p>
            <a:r>
              <a:rPr lang="en-US"/>
              <a:t>Name of lecturer, institute, date</a:t>
            </a:r>
            <a:endParaRPr lang="de-DE" dirty="0"/>
          </a:p>
        </p:txBody>
      </p:sp>
      <p:sp>
        <p:nvSpPr>
          <p:cNvPr id="13" name="Textplatzhalter 7">
            <a:extLst>
              <a:ext uri="{FF2B5EF4-FFF2-40B4-BE49-F238E27FC236}">
                <a16:creationId xmlns:a16="http://schemas.microsoft.com/office/drawing/2014/main" id="{8284FDF0-9695-432C-8311-6A507C0F1D8E}"/>
              </a:ext>
            </a:extLst>
          </p:cNvPr>
          <p:cNvSpPr>
            <a:spLocks noGrp="1"/>
          </p:cNvSpPr>
          <p:nvPr>
            <p:ph type="body" sz="quarter" idx="16" hasCustomPrompt="1"/>
          </p:nvPr>
        </p:nvSpPr>
        <p:spPr>
          <a:xfrm>
            <a:off x="6340475" y="6261682"/>
            <a:ext cx="5156200" cy="262943"/>
          </a:xfrm>
        </p:spPr>
        <p:txBody>
          <a:bodyPr lIns="0" tIns="54000" rIns="0" bIns="54000">
            <a:spAutoFit/>
          </a:bodyPr>
          <a:lstStyle>
            <a:lvl1pPr marL="0" indent="0" algn="l">
              <a:buNone/>
              <a:defRPr sz="1000">
                <a:solidFill>
                  <a:schemeClr val="bg1">
                    <a:lumMod val="50000"/>
                  </a:schemeClr>
                </a:solidFill>
              </a:defRPr>
            </a:lvl1pPr>
          </a:lstStyle>
          <a:p>
            <a:pPr lvl="0"/>
            <a:r>
              <a:rPr lang="de-DE" dirty="0" err="1"/>
              <a:t>Specify</a:t>
            </a:r>
            <a:r>
              <a:rPr lang="de-DE" dirty="0"/>
              <a:t> </a:t>
            </a:r>
            <a:r>
              <a:rPr lang="de-DE" dirty="0" err="1"/>
              <a:t>image</a:t>
            </a:r>
            <a:r>
              <a:rPr lang="de-DE" dirty="0"/>
              <a:t> source </a:t>
            </a:r>
            <a:r>
              <a:rPr lang="de-DE" dirty="0" err="1"/>
              <a:t>here</a:t>
            </a:r>
            <a:endParaRPr lang="de-DE" dirty="0"/>
          </a:p>
        </p:txBody>
      </p:sp>
    </p:spTree>
    <p:extLst>
      <p:ext uri="{BB962C8B-B14F-4D97-AF65-F5344CB8AC3E}">
        <p14:creationId xmlns:p14="http://schemas.microsoft.com/office/powerpoint/2010/main" val="4117907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 Inhalt/Content 4">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hasCustomPrompt="1"/>
          </p:nvPr>
        </p:nvSpPr>
        <p:spPr/>
        <p:txBody>
          <a:bodyPr/>
          <a:lstStyle/>
          <a:p>
            <a:r>
              <a:rPr lang="de-DE" dirty="0"/>
              <a:t>Edit </a:t>
            </a:r>
            <a:r>
              <a:rPr lang="de-DE" dirty="0" err="1"/>
              <a:t>master</a:t>
            </a:r>
            <a:r>
              <a:rPr lang="de-DE" dirty="0"/>
              <a:t> title </a:t>
            </a:r>
            <a:r>
              <a:rPr lang="de-DE" dirty="0" err="1"/>
              <a:t>format</a:t>
            </a:r>
            <a:endParaRPr lang="de-DE" dirty="0"/>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hasCustomPrompt="1"/>
          </p:nvPr>
        </p:nvSpPr>
        <p:spPr>
          <a:xfrm>
            <a:off x="695325" y="1628775"/>
            <a:ext cx="10801349" cy="3379007"/>
          </a:xfrm>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81821" y="301132"/>
            <a:ext cx="943879" cy="779543"/>
          </a:xfrm>
          <a:prstGeom prst="rect">
            <a:avLst/>
          </a:prstGeom>
        </p:spPr>
      </p:pic>
      <p:sp>
        <p:nvSpPr>
          <p:cNvPr id="12" name="Textplatzhalter 20">
            <a:extLst>
              <a:ext uri="{FF2B5EF4-FFF2-40B4-BE49-F238E27FC236}">
                <a16:creationId xmlns:a16="http://schemas.microsoft.com/office/drawing/2014/main" id="{783FE90B-8144-4EE7-83DD-1BF890852B5C}"/>
              </a:ext>
            </a:extLst>
          </p:cNvPr>
          <p:cNvSpPr>
            <a:spLocks noGrp="1"/>
          </p:cNvSpPr>
          <p:nvPr>
            <p:ph type="body" sz="quarter" idx="16" hasCustomPrompt="1"/>
          </p:nvPr>
        </p:nvSpPr>
        <p:spPr>
          <a:xfrm>
            <a:off x="287999" y="5245768"/>
            <a:ext cx="11208676" cy="1278857"/>
          </a:xfrm>
          <a:solidFill>
            <a:schemeClr val="accent1">
              <a:lumMod val="50000"/>
            </a:schemeClr>
          </a:solidFill>
        </p:spPr>
        <p:txBody>
          <a:bodyPr tIns="144000"/>
          <a:lstStyle>
            <a:lvl1pPr marL="539750" indent="-231775" defTabSz="539750">
              <a:lnSpc>
                <a:spcPct val="100000"/>
              </a:lnSpc>
              <a:spcBef>
                <a:spcPts val="0"/>
              </a:spcBef>
              <a:defRPr sz="2000">
                <a:solidFill>
                  <a:schemeClr val="bg1"/>
                </a:solidFill>
              </a:defRPr>
            </a:lvl1pPr>
            <a:lvl2pPr marL="539750" indent="-231775" defTabSz="539750">
              <a:lnSpc>
                <a:spcPct val="100000"/>
              </a:lnSpc>
              <a:spcBef>
                <a:spcPts val="0"/>
              </a:spcBef>
              <a:defRPr sz="1800">
                <a:solidFill>
                  <a:schemeClr val="bg1"/>
                </a:solidFill>
              </a:defRPr>
            </a:lvl2pPr>
            <a:lvl3pPr marL="539750" indent="-231775" defTabSz="539750">
              <a:lnSpc>
                <a:spcPct val="100000"/>
              </a:lnSpc>
              <a:spcBef>
                <a:spcPts val="0"/>
              </a:spcBef>
              <a:defRPr sz="1600">
                <a:solidFill>
                  <a:schemeClr val="bg1"/>
                </a:solidFill>
              </a:defRPr>
            </a:lvl3pPr>
            <a:lvl4pPr marL="539750" indent="-231775" defTabSz="539750">
              <a:defRPr/>
            </a:lvl4pPr>
            <a:lvl5pPr marL="539750" indent="-231775" defTabSz="539750">
              <a:defRPr/>
            </a:lvl5p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4" name="Fußzeilenplatzhalter 3">
            <a:extLst>
              <a:ext uri="{FF2B5EF4-FFF2-40B4-BE49-F238E27FC236}">
                <a16:creationId xmlns:a16="http://schemas.microsoft.com/office/drawing/2014/main" id="{53E07709-F5D6-04F5-13BA-175ED8526457}"/>
              </a:ext>
            </a:extLst>
          </p:cNvPr>
          <p:cNvSpPr>
            <a:spLocks noGrp="1"/>
          </p:cNvSpPr>
          <p:nvPr>
            <p:ph type="ftr" sz="quarter" idx="17"/>
          </p:nvPr>
        </p:nvSpPr>
        <p:spPr/>
        <p:txBody>
          <a:bodyPr/>
          <a:lstStyle/>
          <a:p>
            <a:r>
              <a:rPr lang="en-US"/>
              <a:t>Name of lecturer, institute, date</a:t>
            </a:r>
            <a:endParaRPr lang="de-DE" dirty="0"/>
          </a:p>
        </p:txBody>
      </p:sp>
    </p:spTree>
    <p:extLst>
      <p:ext uri="{BB962C8B-B14F-4D97-AF65-F5344CB8AC3E}">
        <p14:creationId xmlns:p14="http://schemas.microsoft.com/office/powerpoint/2010/main" val="1291312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 Inhalt/Content 5">
    <p:spTree>
      <p:nvGrpSpPr>
        <p:cNvPr id="1" name=""/>
        <p:cNvGrpSpPr/>
        <p:nvPr/>
      </p:nvGrpSpPr>
      <p:grpSpPr>
        <a:xfrm>
          <a:off x="0" y="0"/>
          <a:ext cx="0" cy="0"/>
          <a:chOff x="0" y="0"/>
          <a:chExt cx="0" cy="0"/>
        </a:xfrm>
      </p:grpSpPr>
      <p:sp>
        <p:nvSpPr>
          <p:cNvPr id="25" name="Rechteck 24">
            <a:extLst>
              <a:ext uri="{FF2B5EF4-FFF2-40B4-BE49-F238E27FC236}">
                <a16:creationId xmlns:a16="http://schemas.microsoft.com/office/drawing/2014/main" id="{1B6BF6A4-FC91-4167-8F07-41431B226865}"/>
              </a:ext>
            </a:extLst>
          </p:cNvPr>
          <p:cNvSpPr/>
          <p:nvPr userDrawn="1"/>
        </p:nvSpPr>
        <p:spPr>
          <a:xfrm>
            <a:off x="-1" y="0"/>
            <a:ext cx="288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4C7D4156-B9EE-48B3-B002-FF1BD1B4E91C}"/>
              </a:ext>
            </a:extLst>
          </p:cNvPr>
          <p:cNvSpPr>
            <a:spLocks noGrp="1"/>
          </p:cNvSpPr>
          <p:nvPr>
            <p:ph type="title" hasCustomPrompt="1"/>
          </p:nvPr>
        </p:nvSpPr>
        <p:spPr>
          <a:xfrm>
            <a:off x="695325" y="333375"/>
            <a:ext cx="10054800" cy="986400"/>
          </a:xfrm>
        </p:spPr>
        <p:txBody>
          <a:bodyPr/>
          <a:lstStyle/>
          <a:p>
            <a:r>
              <a:rPr lang="de-DE" dirty="0"/>
              <a:t>Edit </a:t>
            </a:r>
            <a:r>
              <a:rPr lang="de-DE" dirty="0" err="1"/>
              <a:t>master</a:t>
            </a:r>
            <a:r>
              <a:rPr lang="de-DE" dirty="0"/>
              <a:t> title </a:t>
            </a:r>
            <a:r>
              <a:rPr lang="de-DE" dirty="0" err="1"/>
              <a:t>format</a:t>
            </a:r>
            <a:endParaRPr lang="de-DE" dirty="0"/>
          </a:p>
        </p:txBody>
      </p:sp>
      <p:sp>
        <p:nvSpPr>
          <p:cNvPr id="3" name="Textplatzhalter 2">
            <a:extLst>
              <a:ext uri="{FF2B5EF4-FFF2-40B4-BE49-F238E27FC236}">
                <a16:creationId xmlns:a16="http://schemas.microsoft.com/office/drawing/2014/main" id="{9B605818-BCB5-4851-918D-4380EE7BB996}"/>
              </a:ext>
            </a:extLst>
          </p:cNvPr>
          <p:cNvSpPr>
            <a:spLocks noGrp="1"/>
          </p:cNvSpPr>
          <p:nvPr>
            <p:ph type="body" idx="1" hasCustomPrompt="1"/>
          </p:nvPr>
        </p:nvSpPr>
        <p:spPr>
          <a:xfrm>
            <a:off x="695326"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p:txBody>
      </p:sp>
      <p:sp>
        <p:nvSpPr>
          <p:cNvPr id="10" name="Foliennummernplatzhalter 9">
            <a:extLst>
              <a:ext uri="{FF2B5EF4-FFF2-40B4-BE49-F238E27FC236}">
                <a16:creationId xmlns:a16="http://schemas.microsoft.com/office/drawing/2014/main" id="{8BAA6193-522B-4DE7-B07C-2474178A85A4}"/>
              </a:ext>
            </a:extLst>
          </p:cNvPr>
          <p:cNvSpPr>
            <a:spLocks noGrp="1"/>
          </p:cNvSpPr>
          <p:nvPr>
            <p:ph type="sldNum" sz="quarter" idx="10"/>
          </p:nvPr>
        </p:nvSpPr>
        <p:spPr/>
        <p:txBody>
          <a:bodyPr/>
          <a:lstStyle/>
          <a:p>
            <a:fld id="{30ADABB7-F9A6-4A4D-9415-296AC5E687F8}" type="slidenum">
              <a:rPr lang="de-DE" smtClean="0"/>
              <a:pPr/>
              <a:t>‹Nr.›</a:t>
            </a:fld>
            <a:endParaRPr lang="de-DE"/>
          </a:p>
        </p:txBody>
      </p:sp>
      <p:sp>
        <p:nvSpPr>
          <p:cNvPr id="13" name="Textplatzhalter 2">
            <a:extLst>
              <a:ext uri="{FF2B5EF4-FFF2-40B4-BE49-F238E27FC236}">
                <a16:creationId xmlns:a16="http://schemas.microsoft.com/office/drawing/2014/main" id="{235C822F-CC3C-4AC6-8713-E8BC4920D334}"/>
              </a:ext>
            </a:extLst>
          </p:cNvPr>
          <p:cNvSpPr>
            <a:spLocks noGrp="1"/>
          </p:cNvSpPr>
          <p:nvPr>
            <p:ph type="body" idx="11" hasCustomPrompt="1"/>
          </p:nvPr>
        </p:nvSpPr>
        <p:spPr>
          <a:xfrm>
            <a:off x="8014636"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p:txBody>
      </p:sp>
      <p:sp>
        <p:nvSpPr>
          <p:cNvPr id="14" name="Textplatzhalter 2">
            <a:extLst>
              <a:ext uri="{FF2B5EF4-FFF2-40B4-BE49-F238E27FC236}">
                <a16:creationId xmlns:a16="http://schemas.microsoft.com/office/drawing/2014/main" id="{A8A8ACBD-7378-4E9B-B8F5-8AA7E85F464C}"/>
              </a:ext>
            </a:extLst>
          </p:cNvPr>
          <p:cNvSpPr>
            <a:spLocks noGrp="1"/>
          </p:cNvSpPr>
          <p:nvPr>
            <p:ph type="body" idx="12" hasCustomPrompt="1"/>
          </p:nvPr>
        </p:nvSpPr>
        <p:spPr>
          <a:xfrm>
            <a:off x="4354981"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p:txBody>
      </p:sp>
      <p:sp>
        <p:nvSpPr>
          <p:cNvPr id="16" name="Bildplatzhalter 15">
            <a:extLst>
              <a:ext uri="{FF2B5EF4-FFF2-40B4-BE49-F238E27FC236}">
                <a16:creationId xmlns:a16="http://schemas.microsoft.com/office/drawing/2014/main" id="{213B05B4-8F80-42F2-99E5-82EFE1078CFB}"/>
              </a:ext>
            </a:extLst>
          </p:cNvPr>
          <p:cNvSpPr>
            <a:spLocks noGrp="1"/>
          </p:cNvSpPr>
          <p:nvPr>
            <p:ph type="pic" sz="quarter" idx="13" hasCustomPrompt="1"/>
          </p:nvPr>
        </p:nvSpPr>
        <p:spPr>
          <a:xfrm>
            <a:off x="695326" y="3041584"/>
            <a:ext cx="3482038" cy="1915428"/>
          </a:xfrm>
          <a:solidFill>
            <a:schemeClr val="accent6">
              <a:lumMod val="40000"/>
              <a:lumOff val="60000"/>
            </a:schemeClr>
          </a:solidFill>
        </p:spPr>
        <p:txBody>
          <a:bodyPr>
            <a:normAutofit/>
          </a:bodyPr>
          <a:lstStyle>
            <a:lvl1pPr>
              <a:defRPr sz="1600">
                <a:solidFill>
                  <a:srgbClr val="D9117E"/>
                </a:solidFill>
              </a:defRPr>
            </a:lvl1pPr>
          </a:lstStyle>
          <a:p>
            <a:r>
              <a:rPr lang="de-DE" dirty="0" err="1"/>
              <a:t>Replace</a:t>
            </a:r>
            <a:r>
              <a:rPr lang="de-DE" dirty="0"/>
              <a:t> </a:t>
            </a:r>
            <a:r>
              <a:rPr lang="de-DE" dirty="0" err="1"/>
              <a:t>placeholder</a:t>
            </a:r>
            <a:endParaRPr lang="de-DE" dirty="0"/>
          </a:p>
        </p:txBody>
      </p:sp>
      <p:sp>
        <p:nvSpPr>
          <p:cNvPr id="17" name="Bildplatzhalter 15">
            <a:extLst>
              <a:ext uri="{FF2B5EF4-FFF2-40B4-BE49-F238E27FC236}">
                <a16:creationId xmlns:a16="http://schemas.microsoft.com/office/drawing/2014/main" id="{0DDDB17B-0986-46FF-939D-242CCFD35E6B}"/>
              </a:ext>
            </a:extLst>
          </p:cNvPr>
          <p:cNvSpPr>
            <a:spLocks noGrp="1"/>
          </p:cNvSpPr>
          <p:nvPr>
            <p:ph type="pic" sz="quarter" idx="14" hasCustomPrompt="1"/>
          </p:nvPr>
        </p:nvSpPr>
        <p:spPr>
          <a:xfrm>
            <a:off x="4354981" y="3041584"/>
            <a:ext cx="3482038" cy="1915428"/>
          </a:xfrm>
          <a:solidFill>
            <a:schemeClr val="accent6">
              <a:lumMod val="40000"/>
              <a:lumOff val="60000"/>
            </a:schemeClr>
          </a:solidFill>
        </p:spPr>
        <p:txBody>
          <a:bodyPr>
            <a:normAutofit/>
          </a:bodyPr>
          <a:lstStyle>
            <a:lvl1pPr>
              <a:defRPr sz="1600">
                <a:solidFill>
                  <a:srgbClr val="D9117E"/>
                </a:solidFill>
              </a:defRPr>
            </a:lvl1pPr>
          </a:lstStyle>
          <a:p>
            <a:r>
              <a:rPr lang="de-DE" dirty="0" err="1"/>
              <a:t>Replace</a:t>
            </a:r>
            <a:r>
              <a:rPr lang="de-DE" dirty="0"/>
              <a:t> </a:t>
            </a:r>
            <a:r>
              <a:rPr lang="de-DE" dirty="0" err="1"/>
              <a:t>placeholder</a:t>
            </a:r>
            <a:endParaRPr lang="de-DE" dirty="0"/>
          </a:p>
        </p:txBody>
      </p:sp>
      <p:sp>
        <p:nvSpPr>
          <p:cNvPr id="18" name="Bildplatzhalter 15">
            <a:extLst>
              <a:ext uri="{FF2B5EF4-FFF2-40B4-BE49-F238E27FC236}">
                <a16:creationId xmlns:a16="http://schemas.microsoft.com/office/drawing/2014/main" id="{D46DB007-86EC-4631-9973-7E69665C0669}"/>
              </a:ext>
            </a:extLst>
          </p:cNvPr>
          <p:cNvSpPr>
            <a:spLocks noGrp="1"/>
          </p:cNvSpPr>
          <p:nvPr>
            <p:ph type="pic" sz="quarter" idx="15" hasCustomPrompt="1"/>
          </p:nvPr>
        </p:nvSpPr>
        <p:spPr>
          <a:xfrm>
            <a:off x="8014637" y="3041584"/>
            <a:ext cx="3482038" cy="1915428"/>
          </a:xfrm>
          <a:solidFill>
            <a:schemeClr val="accent6">
              <a:lumMod val="40000"/>
              <a:lumOff val="60000"/>
            </a:schemeClr>
          </a:solidFill>
        </p:spPr>
        <p:txBody>
          <a:bodyPr>
            <a:normAutofit/>
          </a:bodyPr>
          <a:lstStyle>
            <a:lvl1pPr>
              <a:defRPr sz="1600">
                <a:solidFill>
                  <a:srgbClr val="D9117E"/>
                </a:solidFill>
              </a:defRPr>
            </a:lvl1pPr>
          </a:lstStyle>
          <a:p>
            <a:r>
              <a:rPr lang="de-DE" dirty="0" err="1"/>
              <a:t>Replace</a:t>
            </a:r>
            <a:r>
              <a:rPr lang="de-DE" dirty="0"/>
              <a:t> </a:t>
            </a:r>
            <a:r>
              <a:rPr lang="de-DE" dirty="0" err="1"/>
              <a:t>placeholder</a:t>
            </a:r>
            <a:endParaRPr lang="de-DE" dirty="0"/>
          </a:p>
        </p:txBody>
      </p:sp>
      <p:sp>
        <p:nvSpPr>
          <p:cNvPr id="21" name="Textplatzhalter 20">
            <a:extLst>
              <a:ext uri="{FF2B5EF4-FFF2-40B4-BE49-F238E27FC236}">
                <a16:creationId xmlns:a16="http://schemas.microsoft.com/office/drawing/2014/main" id="{B1415D85-ECEE-44AA-B226-4998B44E25D6}"/>
              </a:ext>
            </a:extLst>
          </p:cNvPr>
          <p:cNvSpPr>
            <a:spLocks noGrp="1"/>
          </p:cNvSpPr>
          <p:nvPr>
            <p:ph type="body" sz="quarter" idx="16" hasCustomPrompt="1"/>
          </p:nvPr>
        </p:nvSpPr>
        <p:spPr>
          <a:xfrm>
            <a:off x="287999" y="5245768"/>
            <a:ext cx="11208676" cy="1278857"/>
          </a:xfrm>
          <a:solidFill>
            <a:schemeClr val="accent1">
              <a:lumMod val="50000"/>
            </a:schemeClr>
          </a:solidFill>
        </p:spPr>
        <p:txBody>
          <a:bodyPr tIns="144000"/>
          <a:lstStyle>
            <a:lvl1pPr marL="539750" indent="-231775" defTabSz="539750">
              <a:lnSpc>
                <a:spcPct val="100000"/>
              </a:lnSpc>
              <a:spcBef>
                <a:spcPts val="0"/>
              </a:spcBef>
              <a:defRPr sz="2000">
                <a:solidFill>
                  <a:schemeClr val="bg1"/>
                </a:solidFill>
              </a:defRPr>
            </a:lvl1pPr>
            <a:lvl2pPr marL="539750" indent="-231775" defTabSz="539750">
              <a:lnSpc>
                <a:spcPct val="100000"/>
              </a:lnSpc>
              <a:spcBef>
                <a:spcPts val="0"/>
              </a:spcBef>
              <a:defRPr sz="1800">
                <a:solidFill>
                  <a:schemeClr val="bg1"/>
                </a:solidFill>
              </a:defRPr>
            </a:lvl2pPr>
            <a:lvl3pPr marL="539750" indent="-231775" defTabSz="539750">
              <a:lnSpc>
                <a:spcPct val="100000"/>
              </a:lnSpc>
              <a:spcBef>
                <a:spcPts val="0"/>
              </a:spcBef>
              <a:defRPr sz="1600">
                <a:solidFill>
                  <a:schemeClr val="bg1"/>
                </a:solidFill>
              </a:defRPr>
            </a:lvl3pPr>
            <a:lvl4pPr marL="539750" indent="-231775" defTabSz="539750">
              <a:defRPr/>
            </a:lvl4pPr>
            <a:lvl5pPr marL="539750" indent="-231775" defTabSz="539750">
              <a:defRPr/>
            </a:lvl5p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24" name="Textplatzhalter 23">
            <a:extLst>
              <a:ext uri="{FF2B5EF4-FFF2-40B4-BE49-F238E27FC236}">
                <a16:creationId xmlns:a16="http://schemas.microsoft.com/office/drawing/2014/main" id="{C2C85D4D-1A11-4D5D-986E-8754B4B26DED}"/>
              </a:ext>
            </a:extLst>
          </p:cNvPr>
          <p:cNvSpPr>
            <a:spLocks noGrp="1"/>
          </p:cNvSpPr>
          <p:nvPr>
            <p:ph type="body" sz="quarter" idx="17" hasCustomPrompt="1"/>
          </p:nvPr>
        </p:nvSpPr>
        <p:spPr>
          <a:xfrm>
            <a:off x="695325" y="1487788"/>
            <a:ext cx="3482038" cy="439824"/>
          </a:xfrm>
          <a:solidFill>
            <a:schemeClr val="accent1"/>
          </a:solidFill>
        </p:spPr>
        <p:txBody>
          <a:bodyPr wrap="square" anchor="ctr">
            <a:normAutofit/>
          </a:bodyPr>
          <a:lstStyle>
            <a:lvl1pPr marL="0" indent="0">
              <a:buNone/>
              <a:defRPr sz="1800" b="1">
                <a:solidFill>
                  <a:schemeClr val="bg1"/>
                </a:solidFill>
              </a:defRPr>
            </a:lvl1pPr>
          </a:lstStyle>
          <a:p>
            <a:pPr lvl="0"/>
            <a:r>
              <a:rPr lang="de-DE" dirty="0"/>
              <a:t>Master </a:t>
            </a:r>
            <a:r>
              <a:rPr lang="de-DE" dirty="0" err="1"/>
              <a:t>text</a:t>
            </a:r>
            <a:r>
              <a:rPr lang="de-DE" dirty="0"/>
              <a:t> </a:t>
            </a:r>
            <a:r>
              <a:rPr lang="de-DE" dirty="0" err="1"/>
              <a:t>format</a:t>
            </a:r>
            <a:endParaRPr lang="de-DE" dirty="0"/>
          </a:p>
        </p:txBody>
      </p:sp>
      <p:pic>
        <p:nvPicPr>
          <p:cNvPr id="26" name="Grafik 25">
            <a:extLst>
              <a:ext uri="{FF2B5EF4-FFF2-40B4-BE49-F238E27FC236}">
                <a16:creationId xmlns:a16="http://schemas.microsoft.com/office/drawing/2014/main" id="{4570C8F3-09F4-4F6C-BDF3-B1F82DC969D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81821" y="301132"/>
            <a:ext cx="943879" cy="779543"/>
          </a:xfrm>
          <a:prstGeom prst="rect">
            <a:avLst/>
          </a:prstGeom>
        </p:spPr>
      </p:pic>
      <p:sp>
        <p:nvSpPr>
          <p:cNvPr id="4" name="Fußzeilenplatzhalter 3">
            <a:extLst>
              <a:ext uri="{FF2B5EF4-FFF2-40B4-BE49-F238E27FC236}">
                <a16:creationId xmlns:a16="http://schemas.microsoft.com/office/drawing/2014/main" id="{6E424654-2778-EA1B-0192-6D8875E11710}"/>
              </a:ext>
            </a:extLst>
          </p:cNvPr>
          <p:cNvSpPr>
            <a:spLocks noGrp="1"/>
          </p:cNvSpPr>
          <p:nvPr>
            <p:ph type="ftr" sz="quarter" idx="18"/>
          </p:nvPr>
        </p:nvSpPr>
        <p:spPr/>
        <p:txBody>
          <a:bodyPr/>
          <a:lstStyle/>
          <a:p>
            <a:r>
              <a:rPr lang="en-US"/>
              <a:t>Name of lecturer, institute, date</a:t>
            </a:r>
            <a:endParaRPr lang="de-DE" dirty="0"/>
          </a:p>
        </p:txBody>
      </p:sp>
      <p:sp>
        <p:nvSpPr>
          <p:cNvPr id="15" name="Textplatzhalter 7">
            <a:extLst>
              <a:ext uri="{FF2B5EF4-FFF2-40B4-BE49-F238E27FC236}">
                <a16:creationId xmlns:a16="http://schemas.microsoft.com/office/drawing/2014/main" id="{118AD26C-52C9-4C02-983C-1ED47C3EED03}"/>
              </a:ext>
            </a:extLst>
          </p:cNvPr>
          <p:cNvSpPr>
            <a:spLocks noGrp="1"/>
          </p:cNvSpPr>
          <p:nvPr>
            <p:ph type="body" sz="quarter" idx="19" hasCustomPrompt="1"/>
          </p:nvPr>
        </p:nvSpPr>
        <p:spPr>
          <a:xfrm>
            <a:off x="695325" y="4691485"/>
            <a:ext cx="3482037" cy="262943"/>
          </a:xfrm>
        </p:spPr>
        <p:txBody>
          <a:bodyPr lIns="54000" tIns="54000" rIns="54000" bIns="54000">
            <a:spAutoFit/>
          </a:bodyPr>
          <a:lstStyle>
            <a:lvl1pPr marL="0" indent="0" algn="l">
              <a:buNone/>
              <a:defRPr sz="1000">
                <a:solidFill>
                  <a:schemeClr val="bg1">
                    <a:lumMod val="50000"/>
                  </a:schemeClr>
                </a:solidFill>
              </a:defRPr>
            </a:lvl1pPr>
          </a:lstStyle>
          <a:p>
            <a:pPr lvl="0"/>
            <a:r>
              <a:rPr lang="de-DE" dirty="0" err="1"/>
              <a:t>Specify</a:t>
            </a:r>
            <a:r>
              <a:rPr lang="de-DE" dirty="0"/>
              <a:t> </a:t>
            </a:r>
            <a:r>
              <a:rPr lang="de-DE" dirty="0" err="1"/>
              <a:t>image</a:t>
            </a:r>
            <a:r>
              <a:rPr lang="de-DE" dirty="0"/>
              <a:t> source </a:t>
            </a:r>
            <a:r>
              <a:rPr lang="de-DE" dirty="0" err="1"/>
              <a:t>here</a:t>
            </a:r>
            <a:endParaRPr lang="de-DE" dirty="0"/>
          </a:p>
        </p:txBody>
      </p:sp>
      <p:sp>
        <p:nvSpPr>
          <p:cNvPr id="19" name="Textplatzhalter 7">
            <a:extLst>
              <a:ext uri="{FF2B5EF4-FFF2-40B4-BE49-F238E27FC236}">
                <a16:creationId xmlns:a16="http://schemas.microsoft.com/office/drawing/2014/main" id="{1D192FC4-FD48-4D17-AF60-7541FACA3F7D}"/>
              </a:ext>
            </a:extLst>
          </p:cNvPr>
          <p:cNvSpPr>
            <a:spLocks noGrp="1"/>
          </p:cNvSpPr>
          <p:nvPr>
            <p:ph type="body" sz="quarter" idx="20" hasCustomPrompt="1"/>
          </p:nvPr>
        </p:nvSpPr>
        <p:spPr>
          <a:xfrm>
            <a:off x="4354979" y="4691485"/>
            <a:ext cx="3482037" cy="262943"/>
          </a:xfrm>
        </p:spPr>
        <p:txBody>
          <a:bodyPr lIns="54000" tIns="54000" rIns="54000" bIns="54000">
            <a:spAutoFit/>
          </a:bodyPr>
          <a:lstStyle>
            <a:lvl1pPr marL="0" indent="0" algn="l">
              <a:buNone/>
              <a:defRPr sz="1000">
                <a:solidFill>
                  <a:schemeClr val="bg1">
                    <a:lumMod val="50000"/>
                  </a:schemeClr>
                </a:solidFill>
              </a:defRPr>
            </a:lvl1pPr>
          </a:lstStyle>
          <a:p>
            <a:pPr lvl="0"/>
            <a:r>
              <a:rPr lang="de-DE" dirty="0" err="1"/>
              <a:t>Specify</a:t>
            </a:r>
            <a:r>
              <a:rPr lang="de-DE" dirty="0"/>
              <a:t> </a:t>
            </a:r>
            <a:r>
              <a:rPr lang="de-DE" dirty="0" err="1"/>
              <a:t>image</a:t>
            </a:r>
            <a:r>
              <a:rPr lang="de-DE" dirty="0"/>
              <a:t> source </a:t>
            </a:r>
            <a:r>
              <a:rPr lang="de-DE" dirty="0" err="1"/>
              <a:t>here</a:t>
            </a:r>
            <a:endParaRPr lang="de-DE" dirty="0"/>
          </a:p>
        </p:txBody>
      </p:sp>
      <p:sp>
        <p:nvSpPr>
          <p:cNvPr id="20" name="Textplatzhalter 7">
            <a:extLst>
              <a:ext uri="{FF2B5EF4-FFF2-40B4-BE49-F238E27FC236}">
                <a16:creationId xmlns:a16="http://schemas.microsoft.com/office/drawing/2014/main" id="{0DFB2603-4141-4F7E-B0B2-4354CE1418AA}"/>
              </a:ext>
            </a:extLst>
          </p:cNvPr>
          <p:cNvSpPr>
            <a:spLocks noGrp="1"/>
          </p:cNvSpPr>
          <p:nvPr>
            <p:ph type="body" sz="quarter" idx="21" hasCustomPrompt="1"/>
          </p:nvPr>
        </p:nvSpPr>
        <p:spPr>
          <a:xfrm>
            <a:off x="8014637" y="4687047"/>
            <a:ext cx="3482037" cy="262943"/>
          </a:xfrm>
        </p:spPr>
        <p:txBody>
          <a:bodyPr lIns="54000" tIns="54000" rIns="54000" bIns="54000">
            <a:spAutoFit/>
          </a:bodyPr>
          <a:lstStyle>
            <a:lvl1pPr marL="0" indent="0" algn="l">
              <a:buNone/>
              <a:defRPr sz="1000">
                <a:solidFill>
                  <a:schemeClr val="bg1">
                    <a:lumMod val="50000"/>
                  </a:schemeClr>
                </a:solidFill>
              </a:defRPr>
            </a:lvl1pPr>
          </a:lstStyle>
          <a:p>
            <a:pPr lvl="0"/>
            <a:r>
              <a:rPr lang="de-DE" dirty="0" err="1"/>
              <a:t>Specify</a:t>
            </a:r>
            <a:r>
              <a:rPr lang="de-DE" dirty="0"/>
              <a:t> </a:t>
            </a:r>
            <a:r>
              <a:rPr lang="de-DE" dirty="0" err="1"/>
              <a:t>image</a:t>
            </a:r>
            <a:r>
              <a:rPr lang="de-DE" dirty="0"/>
              <a:t> source </a:t>
            </a:r>
            <a:r>
              <a:rPr lang="de-DE" dirty="0" err="1"/>
              <a:t>here</a:t>
            </a:r>
            <a:endParaRPr lang="de-DE" dirty="0"/>
          </a:p>
        </p:txBody>
      </p:sp>
    </p:spTree>
    <p:extLst>
      <p:ext uri="{BB962C8B-B14F-4D97-AF65-F5344CB8AC3E}">
        <p14:creationId xmlns:p14="http://schemas.microsoft.com/office/powerpoint/2010/main" val="4282923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 Inhalt/Content 6">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hasCustomPrompt="1"/>
          </p:nvPr>
        </p:nvSpPr>
        <p:spPr/>
        <p:txBody>
          <a:bodyPr/>
          <a:lstStyle/>
          <a:p>
            <a:r>
              <a:rPr lang="de-DE" dirty="0"/>
              <a:t>Edit </a:t>
            </a:r>
            <a:r>
              <a:rPr lang="de-DE" dirty="0" err="1"/>
              <a:t>master</a:t>
            </a:r>
            <a:r>
              <a:rPr lang="de-DE" dirty="0"/>
              <a:t> title </a:t>
            </a:r>
            <a:r>
              <a:rPr lang="de-DE" dirty="0" err="1"/>
              <a:t>format</a:t>
            </a:r>
            <a:endParaRPr lang="de-DE" dirty="0"/>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hasCustomPrompt="1"/>
          </p:nvPr>
        </p:nvSpPr>
        <p:spPr>
          <a:xfrm>
            <a:off x="694800" y="1628775"/>
            <a:ext cx="5400000" cy="4896000"/>
          </a:xfrm>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81821" y="301132"/>
            <a:ext cx="943879" cy="779543"/>
          </a:xfrm>
          <a:prstGeom prst="rect">
            <a:avLst/>
          </a:prstGeom>
        </p:spPr>
      </p:pic>
      <p:sp>
        <p:nvSpPr>
          <p:cNvPr id="4" name="Fußzeilenplatzhalter 3">
            <a:extLst>
              <a:ext uri="{FF2B5EF4-FFF2-40B4-BE49-F238E27FC236}">
                <a16:creationId xmlns:a16="http://schemas.microsoft.com/office/drawing/2014/main" id="{1191817E-6423-D72F-7A29-7C696C78EBEC}"/>
              </a:ext>
            </a:extLst>
          </p:cNvPr>
          <p:cNvSpPr>
            <a:spLocks noGrp="1"/>
          </p:cNvSpPr>
          <p:nvPr>
            <p:ph type="ftr" sz="quarter" idx="11"/>
          </p:nvPr>
        </p:nvSpPr>
        <p:spPr/>
        <p:txBody>
          <a:bodyPr/>
          <a:lstStyle/>
          <a:p>
            <a:r>
              <a:rPr lang="en-US" dirty="0"/>
              <a:t>Name of lecturer, institute, date</a:t>
            </a:r>
            <a:endParaRPr lang="de-DE" dirty="0"/>
          </a:p>
        </p:txBody>
      </p:sp>
      <p:sp>
        <p:nvSpPr>
          <p:cNvPr id="5" name="Bildplatzhalter 4">
            <a:extLst>
              <a:ext uri="{FF2B5EF4-FFF2-40B4-BE49-F238E27FC236}">
                <a16:creationId xmlns:a16="http://schemas.microsoft.com/office/drawing/2014/main" id="{4E12AEFA-037C-13A6-D9D9-349DFD23D7F6}"/>
              </a:ext>
            </a:extLst>
          </p:cNvPr>
          <p:cNvSpPr>
            <a:spLocks noGrp="1"/>
          </p:cNvSpPr>
          <p:nvPr>
            <p:ph type="pic" sz="quarter" idx="20" hasCustomPrompt="1"/>
          </p:nvPr>
        </p:nvSpPr>
        <p:spPr>
          <a:xfrm>
            <a:off x="6340475" y="1628625"/>
            <a:ext cx="5156200" cy="4896000"/>
          </a:xfrm>
          <a:solidFill>
            <a:schemeClr val="accent6">
              <a:lumMod val="40000"/>
              <a:lumOff val="60000"/>
            </a:schemeClr>
          </a:solidFill>
        </p:spPr>
        <p:txBody>
          <a:bodyPr/>
          <a:lstStyle>
            <a:lvl1pPr>
              <a:defRPr>
                <a:solidFill>
                  <a:srgbClr val="D9117E"/>
                </a:solidFill>
              </a:defRPr>
            </a:lvl1pPr>
          </a:lstStyle>
          <a:p>
            <a:r>
              <a:rPr lang="de-DE" dirty="0" err="1"/>
              <a:t>Replace</a:t>
            </a:r>
            <a:r>
              <a:rPr lang="de-DE" dirty="0"/>
              <a:t> </a:t>
            </a:r>
            <a:r>
              <a:rPr lang="de-DE" dirty="0" err="1"/>
              <a:t>placeholder</a:t>
            </a:r>
            <a:endParaRPr lang="de-DE" dirty="0"/>
          </a:p>
        </p:txBody>
      </p:sp>
      <p:sp>
        <p:nvSpPr>
          <p:cNvPr id="10" name="Textplatzhalter 7">
            <a:extLst>
              <a:ext uri="{FF2B5EF4-FFF2-40B4-BE49-F238E27FC236}">
                <a16:creationId xmlns:a16="http://schemas.microsoft.com/office/drawing/2014/main" id="{C38032FD-A923-4443-A1D8-3B56F7A36EC2}"/>
              </a:ext>
            </a:extLst>
          </p:cNvPr>
          <p:cNvSpPr>
            <a:spLocks noGrp="1"/>
          </p:cNvSpPr>
          <p:nvPr>
            <p:ph type="body" sz="quarter" idx="22" hasCustomPrompt="1"/>
          </p:nvPr>
        </p:nvSpPr>
        <p:spPr>
          <a:xfrm rot="5400000">
            <a:off x="9180145" y="3945152"/>
            <a:ext cx="4896003" cy="262943"/>
          </a:xfrm>
        </p:spPr>
        <p:txBody>
          <a:bodyPr lIns="54000" tIns="54000" rIns="54000" bIns="54000">
            <a:spAutoFit/>
          </a:bodyPr>
          <a:lstStyle>
            <a:lvl1pPr marL="0" indent="0" algn="r">
              <a:buNone/>
              <a:defRPr sz="1000">
                <a:solidFill>
                  <a:schemeClr val="bg1">
                    <a:lumMod val="50000"/>
                  </a:schemeClr>
                </a:solidFill>
              </a:defRPr>
            </a:lvl1pPr>
          </a:lstStyle>
          <a:p>
            <a:pPr lvl="0"/>
            <a:r>
              <a:rPr lang="de-DE" dirty="0"/>
              <a:t>Bildquelle hier angeben</a:t>
            </a:r>
          </a:p>
        </p:txBody>
      </p:sp>
    </p:spTree>
    <p:extLst>
      <p:ext uri="{BB962C8B-B14F-4D97-AF65-F5344CB8AC3E}">
        <p14:creationId xmlns:p14="http://schemas.microsoft.com/office/powerpoint/2010/main" val="703295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 Tabelle/Table 1">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81FCDC8-3081-4340-AF3B-5B61880598E5}"/>
              </a:ext>
            </a:extLst>
          </p:cNvPr>
          <p:cNvSpPr/>
          <p:nvPr userDrawn="1"/>
        </p:nvSpPr>
        <p:spPr>
          <a:xfrm>
            <a:off x="-1" y="-2406"/>
            <a:ext cx="12192001" cy="68604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C9C186D-B875-45B9-9C0A-1830A52B4ADF}"/>
              </a:ext>
            </a:extLst>
          </p:cNvPr>
          <p:cNvSpPr>
            <a:spLocks noGrp="1"/>
          </p:cNvSpPr>
          <p:nvPr>
            <p:ph type="title" hasCustomPrompt="1"/>
          </p:nvPr>
        </p:nvSpPr>
        <p:spPr>
          <a:xfrm>
            <a:off x="695326" y="333375"/>
            <a:ext cx="10056093" cy="985286"/>
          </a:xfrm>
        </p:spPr>
        <p:txBody>
          <a:bodyPr/>
          <a:lstStyle>
            <a:lvl1pPr>
              <a:defRPr>
                <a:solidFill>
                  <a:schemeClr val="bg1"/>
                </a:solidFill>
              </a:defRPr>
            </a:lvl1pPr>
          </a:lstStyle>
          <a:p>
            <a:r>
              <a:rPr lang="de-DE" dirty="0"/>
              <a:t>Edit </a:t>
            </a:r>
            <a:r>
              <a:rPr lang="de-DE" dirty="0" err="1"/>
              <a:t>master</a:t>
            </a:r>
            <a:r>
              <a:rPr lang="de-DE" dirty="0"/>
              <a:t> title </a:t>
            </a:r>
            <a:r>
              <a:rPr lang="de-DE" dirty="0" err="1"/>
              <a:t>format</a:t>
            </a:r>
            <a:endParaRPr lang="de-DE" dirty="0"/>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6948ECD-4444-4227-81E3-3211A0E7175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81821" y="301132"/>
            <a:ext cx="943879" cy="779542"/>
          </a:xfrm>
          <a:prstGeom prst="rect">
            <a:avLst/>
          </a:prstGeom>
        </p:spPr>
      </p:pic>
      <p:sp>
        <p:nvSpPr>
          <p:cNvPr id="11" name="Tabellenplatzhalter 4">
            <a:extLst>
              <a:ext uri="{FF2B5EF4-FFF2-40B4-BE49-F238E27FC236}">
                <a16:creationId xmlns:a16="http://schemas.microsoft.com/office/drawing/2014/main" id="{E454AC21-5CA9-4DCD-9E64-33EE941B0352}"/>
              </a:ext>
            </a:extLst>
          </p:cNvPr>
          <p:cNvSpPr>
            <a:spLocks noGrp="1"/>
          </p:cNvSpPr>
          <p:nvPr>
            <p:ph type="tbl" sz="quarter" idx="11" hasCustomPrompt="1"/>
          </p:nvPr>
        </p:nvSpPr>
        <p:spPr>
          <a:xfrm>
            <a:off x="695325" y="1628776"/>
            <a:ext cx="10801350" cy="4895850"/>
          </a:xfrm>
        </p:spPr>
        <p:txBody>
          <a:bodyPr/>
          <a:lstStyle>
            <a:lvl1pPr>
              <a:defRPr/>
            </a:lvl1pPr>
          </a:lstStyle>
          <a:p>
            <a:r>
              <a:rPr lang="de-DE" dirty="0"/>
              <a:t>Table</a:t>
            </a:r>
          </a:p>
        </p:txBody>
      </p:sp>
      <p:sp>
        <p:nvSpPr>
          <p:cNvPr id="3" name="Fußzeilenplatzhalter 2">
            <a:extLst>
              <a:ext uri="{FF2B5EF4-FFF2-40B4-BE49-F238E27FC236}">
                <a16:creationId xmlns:a16="http://schemas.microsoft.com/office/drawing/2014/main" id="{C7AA41E4-A17D-03A8-9521-4B67C9D84289}"/>
              </a:ext>
            </a:extLst>
          </p:cNvPr>
          <p:cNvSpPr>
            <a:spLocks noGrp="1"/>
          </p:cNvSpPr>
          <p:nvPr>
            <p:ph type="ftr" sz="quarter" idx="12"/>
          </p:nvPr>
        </p:nvSpPr>
        <p:spPr/>
        <p:txBody>
          <a:bodyPr/>
          <a:lstStyle>
            <a:lvl1pPr>
              <a:defRPr>
                <a:solidFill>
                  <a:schemeClr val="bg1"/>
                </a:solidFill>
              </a:defRPr>
            </a:lvl1pPr>
          </a:lstStyle>
          <a:p>
            <a:r>
              <a:rPr lang="en-US"/>
              <a:t>Name of lecturer, institute, date</a:t>
            </a:r>
            <a:endParaRPr lang="de-DE" dirty="0"/>
          </a:p>
        </p:txBody>
      </p:sp>
    </p:spTree>
    <p:extLst>
      <p:ext uri="{BB962C8B-B14F-4D97-AF65-F5344CB8AC3E}">
        <p14:creationId xmlns:p14="http://schemas.microsoft.com/office/powerpoint/2010/main" val="81710024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CA21C0A-576F-4448-A405-945F7FEA5049}"/>
              </a:ext>
            </a:extLst>
          </p:cNvPr>
          <p:cNvSpPr>
            <a:spLocks noGrp="1"/>
          </p:cNvSpPr>
          <p:nvPr>
            <p:ph type="title"/>
          </p:nvPr>
        </p:nvSpPr>
        <p:spPr>
          <a:xfrm>
            <a:off x="695326" y="333375"/>
            <a:ext cx="10056093" cy="985286"/>
          </a:xfrm>
          <a:prstGeom prst="rect">
            <a:avLst/>
          </a:prstGeom>
        </p:spPr>
        <p:txBody>
          <a:bodyPr vert="horz" lIns="91440" tIns="45720" rIns="91440" bIns="45720" rtlCol="0" anchor="t">
            <a:normAutofit/>
          </a:bodyPr>
          <a:lstStyle/>
          <a:p>
            <a:r>
              <a:rPr lang="de-DE" dirty="0"/>
              <a:t>Edit </a:t>
            </a:r>
            <a:r>
              <a:rPr lang="de-DE" dirty="0" err="1"/>
              <a:t>master</a:t>
            </a:r>
            <a:r>
              <a:rPr lang="de-DE" dirty="0"/>
              <a:t> title </a:t>
            </a:r>
            <a:r>
              <a:rPr lang="de-DE" dirty="0" err="1"/>
              <a:t>format</a:t>
            </a:r>
            <a:endParaRPr lang="de-DE" dirty="0"/>
          </a:p>
        </p:txBody>
      </p:sp>
      <p:sp>
        <p:nvSpPr>
          <p:cNvPr id="3" name="Textplatzhalter 2">
            <a:extLst>
              <a:ext uri="{FF2B5EF4-FFF2-40B4-BE49-F238E27FC236}">
                <a16:creationId xmlns:a16="http://schemas.microsoft.com/office/drawing/2014/main" id="{7CDA8A30-87AB-49C6-AE8C-F7B24CECFABF}"/>
              </a:ext>
            </a:extLst>
          </p:cNvPr>
          <p:cNvSpPr>
            <a:spLocks noGrp="1"/>
          </p:cNvSpPr>
          <p:nvPr>
            <p:ph type="body" idx="1"/>
          </p:nvPr>
        </p:nvSpPr>
        <p:spPr>
          <a:xfrm>
            <a:off x="695325" y="1628775"/>
            <a:ext cx="10801349" cy="4895850"/>
          </a:xfrm>
          <a:prstGeom prst="rect">
            <a:avLst/>
          </a:prstGeom>
        </p:spPr>
        <p:txBody>
          <a:bodyPr vert="horz" lIns="91440" tIns="45720" rIns="91440" bIns="45720" rtlCol="0">
            <a:normAutofit/>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6" name="Foliennummernplatzhalter 5">
            <a:extLst>
              <a:ext uri="{FF2B5EF4-FFF2-40B4-BE49-F238E27FC236}">
                <a16:creationId xmlns:a16="http://schemas.microsoft.com/office/drawing/2014/main" id="{2A096809-C3E5-439C-AF0A-E75CD81D727B}"/>
              </a:ext>
            </a:extLst>
          </p:cNvPr>
          <p:cNvSpPr>
            <a:spLocks noGrp="1"/>
          </p:cNvSpPr>
          <p:nvPr>
            <p:ph type="sldNum" sz="quarter" idx="4"/>
          </p:nvPr>
        </p:nvSpPr>
        <p:spPr>
          <a:xfrm>
            <a:off x="0" y="5342399"/>
            <a:ext cx="288000" cy="1440000"/>
          </a:xfrm>
          <a:prstGeom prst="rect">
            <a:avLst/>
          </a:prstGeom>
        </p:spPr>
        <p:txBody>
          <a:bodyPr vert="horz" wrap="none" lIns="36000" tIns="90000" rIns="36000" bIns="90000" rtlCol="0" anchor="b">
            <a:normAutofit/>
          </a:bodyPr>
          <a:lstStyle>
            <a:lvl1pPr algn="ctr">
              <a:defRPr sz="1200">
                <a:solidFill>
                  <a:schemeClr val="bg1"/>
                </a:solidFill>
                <a:latin typeface="Arial" panose="020B0604020202020204" pitchFamily="34" charset="0"/>
                <a:cs typeface="Arial" panose="020B0604020202020204" pitchFamily="34" charset="0"/>
              </a:defRPr>
            </a:lvl1pPr>
          </a:lstStyle>
          <a:p>
            <a:fld id="{30ADABB7-F9A6-4A4D-9415-296AC5E687F8}" type="slidenum">
              <a:rPr lang="de-DE" smtClean="0"/>
              <a:pPr/>
              <a:t>‹Nr.›</a:t>
            </a:fld>
            <a:endParaRPr lang="de-DE" dirty="0"/>
          </a:p>
        </p:txBody>
      </p:sp>
      <p:sp>
        <p:nvSpPr>
          <p:cNvPr id="5" name="Fußzeilenplatzhalter 4">
            <a:extLst>
              <a:ext uri="{FF2B5EF4-FFF2-40B4-BE49-F238E27FC236}">
                <a16:creationId xmlns:a16="http://schemas.microsoft.com/office/drawing/2014/main" id="{488822AB-459F-739F-855B-F69C7435C1BE}"/>
              </a:ext>
            </a:extLst>
          </p:cNvPr>
          <p:cNvSpPr>
            <a:spLocks noGrp="1"/>
          </p:cNvSpPr>
          <p:nvPr>
            <p:ph type="ftr" sz="quarter" idx="3"/>
          </p:nvPr>
        </p:nvSpPr>
        <p:spPr>
          <a:xfrm>
            <a:off x="695325" y="6544945"/>
            <a:ext cx="4114800" cy="257774"/>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Name of lecturer, institute, date</a:t>
            </a:r>
            <a:endParaRPr lang="de-DE" dirty="0"/>
          </a:p>
        </p:txBody>
      </p:sp>
    </p:spTree>
    <p:extLst>
      <p:ext uri="{BB962C8B-B14F-4D97-AF65-F5344CB8AC3E}">
        <p14:creationId xmlns:p14="http://schemas.microsoft.com/office/powerpoint/2010/main" val="2724386088"/>
      </p:ext>
    </p:extLst>
  </p:cSld>
  <p:clrMap bg1="lt1" tx1="dk1" bg2="lt2" tx2="dk2" accent1="accent1" accent2="accent2" accent3="accent3" accent4="accent4" accent5="accent5" accent6="accent6" hlink="hlink" folHlink="folHlink"/>
  <p:sldLayoutIdLst>
    <p:sldLayoutId id="2147483660" r:id="rId1"/>
    <p:sldLayoutId id="2147483651" r:id="rId2"/>
    <p:sldLayoutId id="2147483650" r:id="rId3"/>
    <p:sldLayoutId id="2147483672" r:id="rId4"/>
    <p:sldLayoutId id="2147483674" r:id="rId5"/>
    <p:sldLayoutId id="2147483656" r:id="rId6"/>
    <p:sldLayoutId id="2147483653" r:id="rId7"/>
    <p:sldLayoutId id="2147483680" r:id="rId8"/>
    <p:sldLayoutId id="2147483654" r:id="rId9"/>
    <p:sldLayoutId id="2147483679" r:id="rId10"/>
    <p:sldLayoutId id="2147483686" r:id="rId11"/>
    <p:sldLayoutId id="2147483683" r:id="rId12"/>
    <p:sldLayoutId id="2147483662" r:id="rId13"/>
    <p:sldLayoutId id="2147483658" r:id="rId14"/>
    <p:sldLayoutId id="2147483663" r:id="rId15"/>
    <p:sldLayoutId id="2147483671" r:id="rId16"/>
    <p:sldLayoutId id="2147483675" r:id="rId17"/>
    <p:sldLayoutId id="2147483664" r:id="rId18"/>
    <p:sldLayoutId id="2147483665" r:id="rId19"/>
    <p:sldLayoutId id="2147483681" r:id="rId20"/>
    <p:sldLayoutId id="2147483670" r:id="rId21"/>
    <p:sldLayoutId id="2147483678" r:id="rId22"/>
    <p:sldLayoutId id="2147483687" r:id="rId23"/>
    <p:sldLayoutId id="2147483684" r:id="rId24"/>
    <p:sldLayoutId id="2147483661" r:id="rId25"/>
    <p:sldLayoutId id="2147483659" r:id="rId26"/>
    <p:sldLayoutId id="2147483667" r:id="rId27"/>
    <p:sldLayoutId id="2147483673" r:id="rId28"/>
    <p:sldLayoutId id="2147483676" r:id="rId29"/>
    <p:sldLayoutId id="2147483668" r:id="rId30"/>
    <p:sldLayoutId id="2147483669" r:id="rId31"/>
    <p:sldLayoutId id="2147483682" r:id="rId32"/>
    <p:sldLayoutId id="2147483666" r:id="rId33"/>
    <p:sldLayoutId id="2147483677" r:id="rId34"/>
    <p:sldLayoutId id="2147483688" r:id="rId35"/>
    <p:sldLayoutId id="2147483685" r:id="rId36"/>
    <p:sldLayoutId id="2147483655" r:id="rId37"/>
    <p:sldLayoutId id="2147483689" r:id="rId38"/>
  </p:sldLayoutIdLst>
  <p:hf hdr="0" dt="0"/>
  <p:txStyles>
    <p:titleStyle>
      <a:lvl1pPr algn="l" defTabSz="914400" rtl="0" eaLnBrk="1" latinLnBrk="0" hangingPunct="1">
        <a:lnSpc>
          <a:spcPct val="90000"/>
        </a:lnSpc>
        <a:spcBef>
          <a:spcPct val="0"/>
        </a:spcBef>
        <a:buNone/>
        <a:defRPr sz="2800" b="1" kern="1200">
          <a:solidFill>
            <a:schemeClr val="tx1">
              <a:lumMod val="50000"/>
              <a:lumOff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orient="horz" pos="210" userDrawn="1">
          <p15:clr>
            <a:srgbClr val="F26B43"/>
          </p15:clr>
        </p15:guide>
        <p15:guide id="3" pos="7242" userDrawn="1">
          <p15:clr>
            <a:srgbClr val="F26B43"/>
          </p15:clr>
        </p15:guide>
        <p15:guide id="4" orient="horz" pos="1026" userDrawn="1">
          <p15:clr>
            <a:srgbClr val="F26B43"/>
          </p15:clr>
        </p15:guide>
        <p15:guide id="5" orient="horz" pos="4110" userDrawn="1">
          <p15:clr>
            <a:srgbClr val="F26B43"/>
          </p15:clr>
        </p15:guide>
        <p15:guide id="6" orient="horz" pos="93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sv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86.png"/><Relationship Id="rId11" Type="http://schemas.openxmlformats.org/officeDocument/2006/relationships/image" Target="../media/image91.svg"/><Relationship Id="rId5" Type="http://schemas.openxmlformats.org/officeDocument/2006/relationships/image" Target="../media/image85.sv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svg"/><Relationship Id="rId14" Type="http://schemas.openxmlformats.org/officeDocument/2006/relationships/image" Target="../media/image94.png"/></Relationships>
</file>

<file path=ppt/slides/_rels/slide55.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95.png"/><Relationship Id="rId1" Type="http://schemas.openxmlformats.org/officeDocument/2006/relationships/slideLayout" Target="../slideLayouts/slideLayout3.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 Id="rId9" Type="http://schemas.openxmlformats.org/officeDocument/2006/relationships/image" Target="NULL"/></Relationships>
</file>

<file path=ppt/slides/_rels/slide56.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media/image83.png"/><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notesSlide" Target="../notesSlides/notesSlide41.xml"/><Relationship Id="rId16" Type="http://schemas.openxmlformats.org/officeDocument/2006/relationships/image" Target="NULL"/><Relationship Id="rId1" Type="http://schemas.openxmlformats.org/officeDocument/2006/relationships/slideLayout" Target="../slideLayouts/slideLayout3.xml"/><Relationship Id="rId11" Type="http://schemas.openxmlformats.org/officeDocument/2006/relationships/image" Target="NULL"/><Relationship Id="rId15" Type="http://schemas.openxmlformats.org/officeDocument/2006/relationships/image" Target="NULL"/><Relationship Id="rId10"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s>
</file>

<file path=ppt/slides/_rels/slide5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83.png"/><Relationship Id="rId7" Type="http://schemas.openxmlformats.org/officeDocument/2006/relationships/image" Target="NULL"/><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media/image19.png"/></Relationships>
</file>

<file path=ppt/slides/_rels/slide62.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6.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slide" Target="slide45.xml"/><Relationship Id="rId5" Type="http://schemas.openxmlformats.org/officeDocument/2006/relationships/image" Target="../media/image106.png"/><Relationship Id="rId4" Type="http://schemas.openxmlformats.org/officeDocument/2006/relationships/image" Target="../media/image81.png"/></Relationships>
</file>

<file path=ppt/slides/_rels/slide6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8.xml"/><Relationship Id="rId1" Type="http://schemas.openxmlformats.org/officeDocument/2006/relationships/slideLayout" Target="../slideLayouts/slideLayout38.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38.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6.svg"/><Relationship Id="rId3" Type="http://schemas.openxmlformats.org/officeDocument/2006/relationships/image" Target="../media/image23.png"/><Relationship Id="rId7"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notesSlide" Target="../notesSlides/notesSlide8.xml"/><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slide" Target="slide9.xml"/><Relationship Id="rId11" Type="http://schemas.openxmlformats.org/officeDocument/2006/relationships/slide" Target="slide1.xml"/><Relationship Id="rId15" Type="http://schemas.openxmlformats.org/officeDocument/2006/relationships/image" Target="../media/image8.png"/><Relationship Id="rId10" Type="http://schemas.openxmlformats.org/officeDocument/2006/relationships/image" Target="../media/image26.svg"/><Relationship Id="rId4" Type="http://schemas.openxmlformats.org/officeDocument/2006/relationships/image" Target="../media/image24.svg"/><Relationship Id="rId9" Type="http://schemas.openxmlformats.org/officeDocument/2006/relationships/image" Target="../media/image25.png"/><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svg"/><Relationship Id="rId18" Type="http://schemas.openxmlformats.org/officeDocument/2006/relationships/image" Target="../media/image38.png"/><Relationship Id="rId26" Type="http://schemas.openxmlformats.org/officeDocument/2006/relationships/image" Target="../media/image22.png"/><Relationship Id="rId3" Type="http://schemas.openxmlformats.org/officeDocument/2006/relationships/image" Target="../media/image27.png"/><Relationship Id="rId21" Type="http://schemas.openxmlformats.org/officeDocument/2006/relationships/image" Target="../media/image40.png"/><Relationship Id="rId7" Type="http://schemas.openxmlformats.org/officeDocument/2006/relationships/image" Target="../media/image30.png"/><Relationship Id="rId12" Type="http://schemas.openxmlformats.org/officeDocument/2006/relationships/image" Target="../media/image34.png"/><Relationship Id="rId17" Type="http://schemas.openxmlformats.org/officeDocument/2006/relationships/slide" Target="slide45.xml"/><Relationship Id="rId25" Type="http://schemas.openxmlformats.org/officeDocument/2006/relationships/slide" Target="slide8.xml"/><Relationship Id="rId2" Type="http://schemas.openxmlformats.org/officeDocument/2006/relationships/notesSlide" Target="../notesSlides/notesSlide9.xml"/><Relationship Id="rId16" Type="http://schemas.openxmlformats.org/officeDocument/2006/relationships/image" Target="../media/image37.svg"/><Relationship Id="rId20" Type="http://schemas.openxmlformats.org/officeDocument/2006/relationships/slide" Target="slide51.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slide" Target="slide24.xml"/><Relationship Id="rId24" Type="http://schemas.openxmlformats.org/officeDocument/2006/relationships/image" Target="../media/image42.svg"/><Relationship Id="rId5" Type="http://schemas.openxmlformats.org/officeDocument/2006/relationships/slide" Target="slide10.xml"/><Relationship Id="rId15" Type="http://schemas.openxmlformats.org/officeDocument/2006/relationships/image" Target="../media/image36.png"/><Relationship Id="rId23" Type="http://schemas.openxmlformats.org/officeDocument/2006/relationships/image" Target="../media/image41.png"/><Relationship Id="rId28" Type="http://schemas.openxmlformats.org/officeDocument/2006/relationships/image" Target="../media/image9.png"/><Relationship Id="rId10" Type="http://schemas.openxmlformats.org/officeDocument/2006/relationships/image" Target="../media/image33.svg"/><Relationship Id="rId19" Type="http://schemas.openxmlformats.org/officeDocument/2006/relationships/image" Target="../media/image39.svg"/><Relationship Id="rId4" Type="http://schemas.openxmlformats.org/officeDocument/2006/relationships/image" Target="../media/image28.svg"/><Relationship Id="rId9" Type="http://schemas.openxmlformats.org/officeDocument/2006/relationships/image" Target="../media/image32.png"/><Relationship Id="rId14" Type="http://schemas.openxmlformats.org/officeDocument/2006/relationships/slide" Target="slide39.xml"/><Relationship Id="rId22" Type="http://schemas.openxmlformats.org/officeDocument/2006/relationships/slide" Target="slide58.xml"/><Relationship Id="rId27"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866522C6-15B9-4AE8-9B42-91782BB9BAF7}"/>
              </a:ext>
            </a:extLst>
          </p:cNvPr>
          <p:cNvSpPr>
            <a:spLocks noGrp="1"/>
          </p:cNvSpPr>
          <p:nvPr>
            <p:ph type="subTitle" idx="1"/>
          </p:nvPr>
        </p:nvSpPr>
        <p:spPr/>
        <p:txBody>
          <a:bodyPr>
            <a:noAutofit/>
          </a:bodyPr>
          <a:lstStyle/>
          <a:p>
            <a:r>
              <a:rPr lang="de-DE" sz="1800" dirty="0"/>
              <a:t>PICO </a:t>
            </a:r>
            <a:r>
              <a:rPr lang="de-DE" sz="1800" dirty="0" err="1"/>
              <a:t>Presentation</a:t>
            </a:r>
            <a:r>
              <a:rPr lang="de-DE" sz="1800" dirty="0"/>
              <a:t> – April 18, 2024</a:t>
            </a:r>
          </a:p>
          <a:p>
            <a:r>
              <a:rPr lang="de-DE" sz="1800" dirty="0"/>
              <a:t>Patrick Sogno</a:t>
            </a:r>
            <a:r>
              <a:rPr lang="de-DE" sz="1800" b="0" dirty="0"/>
              <a:t>, Igor Klein, Soner </a:t>
            </a:r>
            <a:r>
              <a:rPr lang="de-DE" sz="1800" b="0" dirty="0" err="1"/>
              <a:t>Uereyen</a:t>
            </a:r>
            <a:r>
              <a:rPr lang="de-DE" sz="1800" b="0" dirty="0"/>
              <a:t>, Felix Bachofer, Claudia </a:t>
            </a:r>
            <a:r>
              <a:rPr lang="de-DE" sz="1800" b="0" dirty="0" err="1"/>
              <a:t>Kuenzer</a:t>
            </a:r>
            <a:endParaRPr lang="de-DE" sz="1800" b="0" dirty="0"/>
          </a:p>
        </p:txBody>
      </p:sp>
      <p:sp>
        <p:nvSpPr>
          <p:cNvPr id="3" name="Titel 2">
            <a:extLst>
              <a:ext uri="{FF2B5EF4-FFF2-40B4-BE49-F238E27FC236}">
                <a16:creationId xmlns:a16="http://schemas.microsoft.com/office/drawing/2014/main" id="{C98C5F92-6142-46B9-BFE5-4AB8AFE10F24}"/>
              </a:ext>
            </a:extLst>
          </p:cNvPr>
          <p:cNvSpPr>
            <a:spLocks noGrp="1"/>
          </p:cNvSpPr>
          <p:nvPr>
            <p:ph type="title"/>
          </p:nvPr>
        </p:nvSpPr>
        <p:spPr/>
        <p:txBody>
          <a:bodyPr/>
          <a:lstStyle/>
          <a:p>
            <a:r>
              <a:rPr lang="de-DE" sz="3800" dirty="0" err="1"/>
              <a:t>Exploring</a:t>
            </a:r>
            <a:r>
              <a:rPr lang="de-DE" sz="3800" dirty="0"/>
              <a:t> </a:t>
            </a:r>
            <a:r>
              <a:rPr lang="de-DE" sz="3800" dirty="0" err="1"/>
              <a:t>trends</a:t>
            </a:r>
            <a:r>
              <a:rPr lang="de-DE" sz="3800" dirty="0"/>
              <a:t>, </a:t>
            </a:r>
            <a:r>
              <a:rPr lang="de-DE" sz="3800" dirty="0" err="1"/>
              <a:t>patterns</a:t>
            </a:r>
            <a:r>
              <a:rPr lang="de-DE" sz="3800" dirty="0"/>
              <a:t>, and </a:t>
            </a:r>
            <a:r>
              <a:rPr lang="de-DE" sz="3800" dirty="0" err="1"/>
              <a:t>drivers</a:t>
            </a:r>
            <a:r>
              <a:rPr lang="de-DE" sz="3800" dirty="0"/>
              <a:t> </a:t>
            </a:r>
            <a:r>
              <a:rPr lang="de-DE" sz="3800" dirty="0" err="1"/>
              <a:t>of</a:t>
            </a:r>
            <a:r>
              <a:rPr lang="de-DE" sz="3800" dirty="0"/>
              <a:t> African </a:t>
            </a:r>
            <a:r>
              <a:rPr lang="de-DE" sz="3800" dirty="0" err="1"/>
              <a:t>surface</a:t>
            </a:r>
            <a:r>
              <a:rPr lang="de-DE" sz="3800" dirty="0"/>
              <a:t> </a:t>
            </a:r>
            <a:r>
              <a:rPr lang="de-DE" sz="3800" dirty="0" err="1"/>
              <a:t>water</a:t>
            </a:r>
            <a:r>
              <a:rPr lang="de-DE" sz="3800" dirty="0"/>
              <a:t> </a:t>
            </a:r>
            <a:r>
              <a:rPr lang="de-DE" sz="3800" dirty="0" err="1"/>
              <a:t>dynamics</a:t>
            </a:r>
            <a:endParaRPr lang="de-DE" sz="3800" dirty="0"/>
          </a:p>
        </p:txBody>
      </p:sp>
      <p:pic>
        <p:nvPicPr>
          <p:cNvPr id="5" name="Grafik 4">
            <a:extLst>
              <a:ext uri="{FF2B5EF4-FFF2-40B4-BE49-F238E27FC236}">
                <a16:creationId xmlns:a16="http://schemas.microsoft.com/office/drawing/2014/main" id="{484ECB58-5C51-4934-A2ED-CDA682FEE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91900"/>
            <a:ext cx="695326" cy="973456"/>
          </a:xfrm>
          <a:prstGeom prst="rect">
            <a:avLst/>
          </a:prstGeom>
        </p:spPr>
      </p:pic>
      <p:pic>
        <p:nvPicPr>
          <p:cNvPr id="6" name="Grafik 5">
            <a:extLst>
              <a:ext uri="{FF2B5EF4-FFF2-40B4-BE49-F238E27FC236}">
                <a16:creationId xmlns:a16="http://schemas.microsoft.com/office/drawing/2014/main" id="{52214F3A-BE04-43E6-B33C-EDB74D33DA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951930"/>
            <a:ext cx="694800" cy="925543"/>
          </a:xfrm>
          <a:prstGeom prst="rect">
            <a:avLst/>
          </a:prstGeom>
        </p:spPr>
      </p:pic>
    </p:spTree>
    <p:extLst>
      <p:ext uri="{BB962C8B-B14F-4D97-AF65-F5344CB8AC3E}">
        <p14:creationId xmlns:p14="http://schemas.microsoft.com/office/powerpoint/2010/main" val="2084495918"/>
      </p:ext>
    </p:extLst>
  </p:cSld>
  <p:clrMapOvr>
    <a:masterClrMapping/>
  </p:clrMapOvr>
  <mc:AlternateContent xmlns:mc="http://schemas.openxmlformats.org/markup-compatibility/2006" xmlns:p14="http://schemas.microsoft.com/office/powerpoint/2010/main">
    <mc:Choice Requires="p14">
      <p:transition spd="slow" p14:dur="2000" advTm="26978"/>
    </mc:Choice>
    <mc:Fallback xmlns="">
      <p:transition spd="slow" advTm="2697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a:extLst>
              <a:ext uri="{FF2B5EF4-FFF2-40B4-BE49-F238E27FC236}">
                <a16:creationId xmlns:a16="http://schemas.microsoft.com/office/drawing/2014/main" id="{4A65103B-A421-4E80-BD9E-E6065D13FB0D}"/>
              </a:ext>
            </a:extLst>
          </p:cNvPr>
          <p:cNvPicPr>
            <a:picLocks noGrp="1" noChangeAspect="1"/>
          </p:cNvPicPr>
          <p:nvPr>
            <p:ph type="pic" sz="quarter" idx="11"/>
          </p:nvPr>
        </p:nvPicPr>
        <p:blipFill>
          <a:blip r:embed="rId2" cstate="print">
            <a:extLst>
              <a:ext uri="{28A0092B-C50C-407E-A947-70E740481C1C}">
                <a14:useLocalDpi xmlns:a14="http://schemas.microsoft.com/office/drawing/2010/main"/>
              </a:ext>
            </a:extLst>
          </a:blip>
          <a:srcRect/>
          <a:stretch>
            <a:fillRect/>
          </a:stretch>
        </p:blipFill>
        <p:spPr/>
      </p:pic>
      <p:sp>
        <p:nvSpPr>
          <p:cNvPr id="3" name="Foliennummernplatzhalter 2">
            <a:extLst>
              <a:ext uri="{FF2B5EF4-FFF2-40B4-BE49-F238E27FC236}">
                <a16:creationId xmlns:a16="http://schemas.microsoft.com/office/drawing/2014/main" id="{56BEFEE3-ECE6-431F-B94E-ACD324FF4F5C}"/>
              </a:ext>
            </a:extLst>
          </p:cNvPr>
          <p:cNvSpPr>
            <a:spLocks noGrp="1"/>
          </p:cNvSpPr>
          <p:nvPr>
            <p:ph type="sldNum" sz="quarter" idx="10"/>
          </p:nvPr>
        </p:nvSpPr>
        <p:spPr/>
        <p:txBody>
          <a:bodyPr/>
          <a:lstStyle/>
          <a:p>
            <a:fld id="{30ADABB7-F9A6-4A4D-9415-296AC5E687F8}" type="slidenum">
              <a:rPr lang="de-DE" smtClean="0"/>
              <a:pPr/>
              <a:t>10</a:t>
            </a:fld>
            <a:endParaRPr lang="de-DE"/>
          </a:p>
        </p:txBody>
      </p:sp>
      <p:sp>
        <p:nvSpPr>
          <p:cNvPr id="4" name="Titel 3">
            <a:extLst>
              <a:ext uri="{FF2B5EF4-FFF2-40B4-BE49-F238E27FC236}">
                <a16:creationId xmlns:a16="http://schemas.microsoft.com/office/drawing/2014/main" id="{90ACA34D-ECAB-4DC6-A2A4-BFA89D32AD8D}"/>
              </a:ext>
            </a:extLst>
          </p:cNvPr>
          <p:cNvSpPr>
            <a:spLocks noGrp="1"/>
          </p:cNvSpPr>
          <p:nvPr>
            <p:ph type="title"/>
          </p:nvPr>
        </p:nvSpPr>
        <p:spPr/>
        <p:txBody>
          <a:bodyPr/>
          <a:lstStyle/>
          <a:p>
            <a:r>
              <a:rPr lang="de-DE" dirty="0" err="1"/>
              <a:t>Escalating</a:t>
            </a:r>
            <a:r>
              <a:rPr lang="de-DE" dirty="0"/>
              <a:t> </a:t>
            </a:r>
            <a:r>
              <a:rPr lang="de-DE" dirty="0" err="1"/>
              <a:t>Challenges</a:t>
            </a:r>
            <a:endParaRPr lang="de-DE" dirty="0"/>
          </a:p>
        </p:txBody>
      </p:sp>
      <p:sp>
        <p:nvSpPr>
          <p:cNvPr id="5" name="Textplatzhalter 4">
            <a:extLst>
              <a:ext uri="{FF2B5EF4-FFF2-40B4-BE49-F238E27FC236}">
                <a16:creationId xmlns:a16="http://schemas.microsoft.com/office/drawing/2014/main" id="{02325275-487C-4026-B24F-ADB7315D2AE4}"/>
              </a:ext>
            </a:extLst>
          </p:cNvPr>
          <p:cNvSpPr>
            <a:spLocks noGrp="1"/>
          </p:cNvSpPr>
          <p:nvPr>
            <p:ph type="body" sz="quarter" idx="13"/>
          </p:nvPr>
        </p:nvSpPr>
        <p:spPr/>
        <p:txBody>
          <a:bodyPr/>
          <a:lstStyle/>
          <a:p>
            <a:endParaRPr lang="de-DE"/>
          </a:p>
        </p:txBody>
      </p:sp>
      <p:sp>
        <p:nvSpPr>
          <p:cNvPr id="6" name="Fußzeilenplatzhalter 5">
            <a:extLst>
              <a:ext uri="{FF2B5EF4-FFF2-40B4-BE49-F238E27FC236}">
                <a16:creationId xmlns:a16="http://schemas.microsoft.com/office/drawing/2014/main" id="{CA8D1E90-2D03-4AF5-8CB8-2EB7C0E10C36}"/>
              </a:ext>
            </a:extLst>
          </p:cNvPr>
          <p:cNvSpPr>
            <a:spLocks noGrp="1"/>
          </p:cNvSpPr>
          <p:nvPr>
            <p:ph type="ftr" sz="quarter" idx="14"/>
          </p:nvPr>
        </p:nvSpPr>
        <p:spPr/>
        <p:txBody>
          <a:bodyPr/>
          <a:lstStyle/>
          <a:p>
            <a:r>
              <a:rPr lang="en-US"/>
              <a:t>Name of lecturer, institute, date</a:t>
            </a:r>
            <a:endParaRPr lang="de-DE" dirty="0"/>
          </a:p>
        </p:txBody>
      </p:sp>
      <p:sp>
        <p:nvSpPr>
          <p:cNvPr id="7" name="Textplatzhalter 6">
            <a:extLst>
              <a:ext uri="{FF2B5EF4-FFF2-40B4-BE49-F238E27FC236}">
                <a16:creationId xmlns:a16="http://schemas.microsoft.com/office/drawing/2014/main" id="{F5BC9ABA-09C9-4C4F-BA8F-B4BA25A4B79F}"/>
              </a:ext>
            </a:extLst>
          </p:cNvPr>
          <p:cNvSpPr>
            <a:spLocks noGrp="1"/>
          </p:cNvSpPr>
          <p:nvPr>
            <p:ph type="body" sz="quarter" idx="16"/>
          </p:nvPr>
        </p:nvSpPr>
        <p:spPr>
          <a:xfrm rot="5400000">
            <a:off x="9600966" y="3917193"/>
            <a:ext cx="4388725" cy="262943"/>
          </a:xfrm>
        </p:spPr>
        <p:txBody>
          <a:bodyPr/>
          <a:lstStyle/>
          <a:p>
            <a:r>
              <a:rPr lang="de-DE" dirty="0" err="1"/>
              <a:t>Photo</a:t>
            </a:r>
            <a:r>
              <a:rPr lang="de-DE" dirty="0"/>
              <a:t>: Aurélie </a:t>
            </a:r>
            <a:r>
              <a:rPr lang="de-DE" dirty="0" err="1"/>
              <a:t>Marrier</a:t>
            </a:r>
            <a:r>
              <a:rPr lang="de-DE" dirty="0"/>
              <a:t> </a:t>
            </a:r>
            <a:r>
              <a:rPr lang="de-DE" dirty="0" err="1"/>
              <a:t>d‘Unienville</a:t>
            </a:r>
            <a:r>
              <a:rPr lang="de-DE" dirty="0"/>
              <a:t> / IFRC</a:t>
            </a:r>
          </a:p>
        </p:txBody>
      </p:sp>
    </p:spTree>
    <p:extLst>
      <p:ext uri="{BB962C8B-B14F-4D97-AF65-F5344CB8AC3E}">
        <p14:creationId xmlns:p14="http://schemas.microsoft.com/office/powerpoint/2010/main" val="3874718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el 1">
            <a:extLst>
              <a:ext uri="{FF2B5EF4-FFF2-40B4-BE49-F238E27FC236}">
                <a16:creationId xmlns:a16="http://schemas.microsoft.com/office/drawing/2014/main" id="{5001F8DE-A252-4CB8-B70B-3C26DB6AAE34}"/>
              </a:ext>
            </a:extLst>
          </p:cNvPr>
          <p:cNvSpPr>
            <a:spLocks noGrp="1"/>
          </p:cNvSpPr>
          <p:nvPr>
            <p:ph type="title"/>
          </p:nvPr>
        </p:nvSpPr>
        <p:spPr>
          <a:xfrm>
            <a:off x="695326" y="333375"/>
            <a:ext cx="10056093" cy="985286"/>
          </a:xfrm>
        </p:spPr>
        <p:txBody>
          <a:bodyPr>
            <a:normAutofit/>
          </a:bodyPr>
          <a:lstStyle/>
          <a:p>
            <a:r>
              <a:rPr lang="de-DE" sz="2400" dirty="0">
                <a:solidFill>
                  <a:schemeClr val="tx1">
                    <a:lumMod val="65000"/>
                    <a:lumOff val="35000"/>
                  </a:schemeClr>
                </a:solidFill>
              </a:rPr>
              <a:t>Rapid Population </a:t>
            </a:r>
            <a:r>
              <a:rPr lang="de-DE" sz="2400" dirty="0" err="1">
                <a:solidFill>
                  <a:schemeClr val="tx1">
                    <a:lumMod val="65000"/>
                    <a:lumOff val="35000"/>
                  </a:schemeClr>
                </a:solidFill>
              </a:rPr>
              <a:t>Increase</a:t>
            </a:r>
            <a:endParaRPr lang="de-DE" sz="2400" dirty="0">
              <a:solidFill>
                <a:schemeClr val="tx1">
                  <a:lumMod val="65000"/>
                  <a:lumOff val="35000"/>
                </a:schemeClr>
              </a:solidFill>
            </a:endParaRPr>
          </a:p>
        </p:txBody>
      </p:sp>
      <p:graphicFrame>
        <p:nvGraphicFramePr>
          <p:cNvPr id="12" name="Diagramm 11">
            <a:extLst>
              <a:ext uri="{FF2B5EF4-FFF2-40B4-BE49-F238E27FC236}">
                <a16:creationId xmlns:a16="http://schemas.microsoft.com/office/drawing/2014/main" id="{80251586-6765-4D12-B7A9-A5F81C0B594E}"/>
              </a:ext>
            </a:extLst>
          </p:cNvPr>
          <p:cNvGraphicFramePr>
            <a:graphicFrameLocks noChangeAspect="1"/>
          </p:cNvGraphicFramePr>
          <p:nvPr>
            <p:extLst>
              <p:ext uri="{D42A27DB-BD31-4B8C-83A1-F6EECF244321}">
                <p14:modId xmlns:p14="http://schemas.microsoft.com/office/powerpoint/2010/main" val="2253716875"/>
              </p:ext>
            </p:extLst>
          </p:nvPr>
        </p:nvGraphicFramePr>
        <p:xfrm>
          <a:off x="467479" y="1088524"/>
          <a:ext cx="11690183" cy="5166725"/>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feld 5">
            <a:extLst>
              <a:ext uri="{FF2B5EF4-FFF2-40B4-BE49-F238E27FC236}">
                <a16:creationId xmlns:a16="http://schemas.microsoft.com/office/drawing/2014/main" id="{05352386-9B0A-4276-9786-E0E5486D69B2}"/>
              </a:ext>
            </a:extLst>
          </p:cNvPr>
          <p:cNvSpPr txBox="1"/>
          <p:nvPr/>
        </p:nvSpPr>
        <p:spPr>
          <a:xfrm>
            <a:off x="1431095" y="1870523"/>
            <a:ext cx="533400" cy="238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de-DE" sz="1100" dirty="0">
                <a:latin typeface="Microsoft JhengHei UI Light" panose="020B0304030504040204" pitchFamily="34" charset="-120"/>
                <a:ea typeface="Microsoft JhengHei UI Light" panose="020B0304030504040204" pitchFamily="34" charset="-120"/>
              </a:rPr>
              <a:t>Asia</a:t>
            </a:r>
          </a:p>
        </p:txBody>
      </p:sp>
      <p:sp>
        <p:nvSpPr>
          <p:cNvPr id="14" name="Textfeld 6">
            <a:extLst>
              <a:ext uri="{FF2B5EF4-FFF2-40B4-BE49-F238E27FC236}">
                <a16:creationId xmlns:a16="http://schemas.microsoft.com/office/drawing/2014/main" id="{D521F248-BA20-4D18-9C3E-747BC6BF63C3}"/>
              </a:ext>
            </a:extLst>
          </p:cNvPr>
          <p:cNvSpPr txBox="1"/>
          <p:nvPr/>
        </p:nvSpPr>
        <p:spPr>
          <a:xfrm>
            <a:off x="1431095" y="4710615"/>
            <a:ext cx="2260599" cy="2349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de-DE" sz="1100">
                <a:latin typeface="Microsoft JhengHei UI Light" panose="020B0304030504040204" pitchFamily="34" charset="-120"/>
                <a:ea typeface="Microsoft JhengHei UI Light" panose="020B0304030504040204" pitchFamily="34" charset="-120"/>
              </a:rPr>
              <a:t>Latin America and the Carribean</a:t>
            </a:r>
          </a:p>
        </p:txBody>
      </p:sp>
      <p:sp>
        <p:nvSpPr>
          <p:cNvPr id="15" name="Textfeld 7">
            <a:extLst>
              <a:ext uri="{FF2B5EF4-FFF2-40B4-BE49-F238E27FC236}">
                <a16:creationId xmlns:a16="http://schemas.microsoft.com/office/drawing/2014/main" id="{2E3F0375-5BB0-44B2-A3C9-0475F9434A12}"/>
              </a:ext>
            </a:extLst>
          </p:cNvPr>
          <p:cNvSpPr txBox="1"/>
          <p:nvPr/>
        </p:nvSpPr>
        <p:spPr>
          <a:xfrm>
            <a:off x="1431095" y="3471119"/>
            <a:ext cx="777874" cy="238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de-DE" sz="1400" b="1" dirty="0" err="1">
                <a:latin typeface="Microsoft JhengHei UI Light" panose="020B0304030504040204" pitchFamily="34" charset="-120"/>
                <a:ea typeface="Microsoft JhengHei UI Light" panose="020B0304030504040204" pitchFamily="34" charset="-120"/>
              </a:rPr>
              <a:t>Africa</a:t>
            </a:r>
            <a:endParaRPr lang="de-DE" sz="1400" b="1" dirty="0">
              <a:latin typeface="Microsoft JhengHei UI Light" panose="020B0304030504040204" pitchFamily="34" charset="-120"/>
              <a:ea typeface="Microsoft JhengHei UI Light" panose="020B0304030504040204" pitchFamily="34" charset="-120"/>
            </a:endParaRPr>
          </a:p>
        </p:txBody>
      </p:sp>
      <p:sp>
        <p:nvSpPr>
          <p:cNvPr id="16" name="Textfeld 8">
            <a:extLst>
              <a:ext uri="{FF2B5EF4-FFF2-40B4-BE49-F238E27FC236}">
                <a16:creationId xmlns:a16="http://schemas.microsoft.com/office/drawing/2014/main" id="{E46F8B27-2B84-4B96-9D3A-6931F5416868}"/>
              </a:ext>
            </a:extLst>
          </p:cNvPr>
          <p:cNvSpPr txBox="1"/>
          <p:nvPr/>
        </p:nvSpPr>
        <p:spPr>
          <a:xfrm>
            <a:off x="1431095" y="4964528"/>
            <a:ext cx="2257424" cy="238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de-DE" sz="1100" dirty="0">
                <a:latin typeface="Microsoft JhengHei UI Light" panose="020B0304030504040204" pitchFamily="34" charset="-120"/>
                <a:ea typeface="Microsoft JhengHei UI Light" panose="020B0304030504040204" pitchFamily="34" charset="-120"/>
              </a:rPr>
              <a:t>Northern </a:t>
            </a:r>
            <a:r>
              <a:rPr lang="de-DE" sz="1100" dirty="0" err="1">
                <a:latin typeface="Microsoft JhengHei UI Light" panose="020B0304030504040204" pitchFamily="34" charset="-120"/>
                <a:ea typeface="Microsoft JhengHei UI Light" panose="020B0304030504040204" pitchFamily="34" charset="-120"/>
              </a:rPr>
              <a:t>America</a:t>
            </a:r>
            <a:endParaRPr lang="de-DE" sz="1100" dirty="0">
              <a:latin typeface="Microsoft JhengHei UI Light" panose="020B0304030504040204" pitchFamily="34" charset="-120"/>
              <a:ea typeface="Microsoft JhengHei UI Light" panose="020B0304030504040204" pitchFamily="34" charset="-120"/>
            </a:endParaRPr>
          </a:p>
        </p:txBody>
      </p:sp>
      <p:sp>
        <p:nvSpPr>
          <p:cNvPr id="17" name="Textfeld 9">
            <a:extLst>
              <a:ext uri="{FF2B5EF4-FFF2-40B4-BE49-F238E27FC236}">
                <a16:creationId xmlns:a16="http://schemas.microsoft.com/office/drawing/2014/main" id="{793C813F-FEA7-4879-B38D-53592ABFE9E9}"/>
              </a:ext>
            </a:extLst>
          </p:cNvPr>
          <p:cNvSpPr txBox="1"/>
          <p:nvPr/>
        </p:nvSpPr>
        <p:spPr>
          <a:xfrm>
            <a:off x="1431095" y="5465763"/>
            <a:ext cx="2270124" cy="238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de-DE" sz="1100" dirty="0">
                <a:latin typeface="Microsoft JhengHei UI Light" panose="020B0304030504040204" pitchFamily="34" charset="-120"/>
                <a:ea typeface="Microsoft JhengHei UI Light" panose="020B0304030504040204" pitchFamily="34" charset="-120"/>
              </a:rPr>
              <a:t>Europe</a:t>
            </a:r>
          </a:p>
        </p:txBody>
      </p:sp>
      <p:sp>
        <p:nvSpPr>
          <p:cNvPr id="7" name="Textfeld 6">
            <a:extLst>
              <a:ext uri="{FF2B5EF4-FFF2-40B4-BE49-F238E27FC236}">
                <a16:creationId xmlns:a16="http://schemas.microsoft.com/office/drawing/2014/main" id="{805899AE-E0C7-4FC5-8ACF-C66F7540D31A}"/>
              </a:ext>
            </a:extLst>
          </p:cNvPr>
          <p:cNvSpPr txBox="1"/>
          <p:nvPr/>
        </p:nvSpPr>
        <p:spPr>
          <a:xfrm rot="5400000">
            <a:off x="-1451998" y="2882468"/>
            <a:ext cx="3766761" cy="307777"/>
          </a:xfrm>
          <a:prstGeom prst="rect">
            <a:avLst/>
          </a:prstGeom>
          <a:noFill/>
        </p:spPr>
        <p:txBody>
          <a:bodyPr wrap="square" rtlCol="0">
            <a:spAutoFit/>
          </a:bodyPr>
          <a:lstStyle/>
          <a:p>
            <a:r>
              <a:rPr lang="de-DE" sz="14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Population Change in </a:t>
            </a:r>
            <a:r>
              <a:rPr lang="de-DE" sz="14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Millions</a:t>
            </a:r>
            <a:endParaRPr lang="de-DE" sz="14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endParaRPr>
          </a:p>
        </p:txBody>
      </p:sp>
      <p:sp>
        <p:nvSpPr>
          <p:cNvPr id="19" name="Textfeld 18">
            <a:extLst>
              <a:ext uri="{FF2B5EF4-FFF2-40B4-BE49-F238E27FC236}">
                <a16:creationId xmlns:a16="http://schemas.microsoft.com/office/drawing/2014/main" id="{005EEAEA-E2B1-4E72-A7B6-AFB03966BB48}"/>
              </a:ext>
            </a:extLst>
          </p:cNvPr>
          <p:cNvSpPr txBox="1"/>
          <p:nvPr/>
        </p:nvSpPr>
        <p:spPr>
          <a:xfrm>
            <a:off x="824915" y="6145036"/>
            <a:ext cx="10542169" cy="307777"/>
          </a:xfrm>
          <a:prstGeom prst="rect">
            <a:avLst/>
          </a:prstGeom>
          <a:noFill/>
        </p:spPr>
        <p:txBody>
          <a:bodyPr wrap="square" rtlCol="0">
            <a:spAutoFit/>
          </a:bodyPr>
          <a:lstStyle/>
          <a:p>
            <a:r>
              <a:rPr lang="de-DE" sz="14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Data: United </a:t>
            </a:r>
            <a:r>
              <a:rPr lang="de-DE" sz="14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Nations</a:t>
            </a:r>
            <a:r>
              <a:rPr lang="de-DE" sz="14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Department </a:t>
            </a:r>
            <a:r>
              <a:rPr lang="de-DE" sz="14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of</a:t>
            </a:r>
            <a:r>
              <a:rPr lang="de-DE" sz="14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4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Economic</a:t>
            </a:r>
            <a:r>
              <a:rPr lang="de-DE" sz="14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and </a:t>
            </a:r>
            <a:r>
              <a:rPr lang="de-DE" sz="14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Social</a:t>
            </a:r>
            <a:r>
              <a:rPr lang="de-DE" sz="14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Affairs, Population Division (2022). World Population </a:t>
            </a:r>
            <a:r>
              <a:rPr lang="de-DE" sz="14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Prospects</a:t>
            </a:r>
            <a:r>
              <a:rPr lang="de-DE" sz="14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2022.</a:t>
            </a:r>
          </a:p>
        </p:txBody>
      </p:sp>
    </p:spTree>
    <p:extLst>
      <p:ext uri="{BB962C8B-B14F-4D97-AF65-F5344CB8AC3E}">
        <p14:creationId xmlns:p14="http://schemas.microsoft.com/office/powerpoint/2010/main" val="3781181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el 1">
            <a:extLst>
              <a:ext uri="{FF2B5EF4-FFF2-40B4-BE49-F238E27FC236}">
                <a16:creationId xmlns:a16="http://schemas.microsoft.com/office/drawing/2014/main" id="{5001F8DE-A252-4CB8-B70B-3C26DB6AAE34}"/>
              </a:ext>
            </a:extLst>
          </p:cNvPr>
          <p:cNvSpPr>
            <a:spLocks noGrp="1"/>
          </p:cNvSpPr>
          <p:nvPr>
            <p:ph type="title"/>
          </p:nvPr>
        </p:nvSpPr>
        <p:spPr>
          <a:xfrm>
            <a:off x="695326" y="333375"/>
            <a:ext cx="10056093" cy="985286"/>
          </a:xfrm>
        </p:spPr>
        <p:txBody>
          <a:bodyPr>
            <a:normAutofit/>
          </a:bodyPr>
          <a:lstStyle/>
          <a:p>
            <a:r>
              <a:rPr lang="de-DE" sz="2400" dirty="0">
                <a:solidFill>
                  <a:schemeClr val="tx1">
                    <a:lumMod val="65000"/>
                    <a:lumOff val="35000"/>
                  </a:schemeClr>
                </a:solidFill>
              </a:rPr>
              <a:t>Rapid Population </a:t>
            </a:r>
            <a:r>
              <a:rPr lang="de-DE" sz="2400" dirty="0" err="1">
                <a:solidFill>
                  <a:schemeClr val="tx1">
                    <a:lumMod val="65000"/>
                    <a:lumOff val="35000"/>
                  </a:schemeClr>
                </a:solidFill>
              </a:rPr>
              <a:t>Increase</a:t>
            </a:r>
            <a:endParaRPr lang="de-DE" sz="2400" dirty="0">
              <a:solidFill>
                <a:schemeClr val="tx1">
                  <a:lumMod val="65000"/>
                  <a:lumOff val="35000"/>
                </a:schemeClr>
              </a:solidFill>
            </a:endParaRPr>
          </a:p>
        </p:txBody>
      </p:sp>
      <p:graphicFrame>
        <p:nvGraphicFramePr>
          <p:cNvPr id="12" name="Diagramm 11">
            <a:extLst>
              <a:ext uri="{FF2B5EF4-FFF2-40B4-BE49-F238E27FC236}">
                <a16:creationId xmlns:a16="http://schemas.microsoft.com/office/drawing/2014/main" id="{80251586-6765-4D12-B7A9-A5F81C0B594E}"/>
              </a:ext>
            </a:extLst>
          </p:cNvPr>
          <p:cNvGraphicFramePr>
            <a:graphicFrameLocks noChangeAspect="1"/>
          </p:cNvGraphicFramePr>
          <p:nvPr/>
        </p:nvGraphicFramePr>
        <p:xfrm>
          <a:off x="467479" y="1088524"/>
          <a:ext cx="11690183" cy="5166725"/>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feld 5">
            <a:extLst>
              <a:ext uri="{FF2B5EF4-FFF2-40B4-BE49-F238E27FC236}">
                <a16:creationId xmlns:a16="http://schemas.microsoft.com/office/drawing/2014/main" id="{05352386-9B0A-4276-9786-E0E5486D69B2}"/>
              </a:ext>
            </a:extLst>
          </p:cNvPr>
          <p:cNvSpPr txBox="1"/>
          <p:nvPr/>
        </p:nvSpPr>
        <p:spPr>
          <a:xfrm>
            <a:off x="1431095" y="1870523"/>
            <a:ext cx="533400" cy="238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de-DE" sz="1100" dirty="0">
                <a:latin typeface="Microsoft JhengHei UI Light" panose="020B0304030504040204" pitchFamily="34" charset="-120"/>
                <a:ea typeface="Microsoft JhengHei UI Light" panose="020B0304030504040204" pitchFamily="34" charset="-120"/>
              </a:rPr>
              <a:t>Asia</a:t>
            </a:r>
          </a:p>
        </p:txBody>
      </p:sp>
      <p:sp>
        <p:nvSpPr>
          <p:cNvPr id="14" name="Textfeld 6">
            <a:extLst>
              <a:ext uri="{FF2B5EF4-FFF2-40B4-BE49-F238E27FC236}">
                <a16:creationId xmlns:a16="http://schemas.microsoft.com/office/drawing/2014/main" id="{D521F248-BA20-4D18-9C3E-747BC6BF63C3}"/>
              </a:ext>
            </a:extLst>
          </p:cNvPr>
          <p:cNvSpPr txBox="1"/>
          <p:nvPr/>
        </p:nvSpPr>
        <p:spPr>
          <a:xfrm>
            <a:off x="1431095" y="4710615"/>
            <a:ext cx="2260599" cy="2349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de-DE" sz="1100">
                <a:latin typeface="Microsoft JhengHei UI Light" panose="020B0304030504040204" pitchFamily="34" charset="-120"/>
                <a:ea typeface="Microsoft JhengHei UI Light" panose="020B0304030504040204" pitchFamily="34" charset="-120"/>
              </a:rPr>
              <a:t>Latin America and the Carribean</a:t>
            </a:r>
          </a:p>
        </p:txBody>
      </p:sp>
      <p:sp>
        <p:nvSpPr>
          <p:cNvPr id="15" name="Textfeld 7">
            <a:extLst>
              <a:ext uri="{FF2B5EF4-FFF2-40B4-BE49-F238E27FC236}">
                <a16:creationId xmlns:a16="http://schemas.microsoft.com/office/drawing/2014/main" id="{2E3F0375-5BB0-44B2-A3C9-0475F9434A12}"/>
              </a:ext>
            </a:extLst>
          </p:cNvPr>
          <p:cNvSpPr txBox="1"/>
          <p:nvPr/>
        </p:nvSpPr>
        <p:spPr>
          <a:xfrm>
            <a:off x="1431095" y="3471119"/>
            <a:ext cx="777874" cy="238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de-DE" sz="1400" b="1" dirty="0" err="1">
                <a:latin typeface="Microsoft JhengHei UI Light" panose="020B0304030504040204" pitchFamily="34" charset="-120"/>
                <a:ea typeface="Microsoft JhengHei UI Light" panose="020B0304030504040204" pitchFamily="34" charset="-120"/>
              </a:rPr>
              <a:t>Africa</a:t>
            </a:r>
            <a:endParaRPr lang="de-DE" sz="1400" b="1" dirty="0">
              <a:latin typeface="Microsoft JhengHei UI Light" panose="020B0304030504040204" pitchFamily="34" charset="-120"/>
              <a:ea typeface="Microsoft JhengHei UI Light" panose="020B0304030504040204" pitchFamily="34" charset="-120"/>
            </a:endParaRPr>
          </a:p>
        </p:txBody>
      </p:sp>
      <p:sp>
        <p:nvSpPr>
          <p:cNvPr id="16" name="Textfeld 8">
            <a:extLst>
              <a:ext uri="{FF2B5EF4-FFF2-40B4-BE49-F238E27FC236}">
                <a16:creationId xmlns:a16="http://schemas.microsoft.com/office/drawing/2014/main" id="{E46F8B27-2B84-4B96-9D3A-6931F5416868}"/>
              </a:ext>
            </a:extLst>
          </p:cNvPr>
          <p:cNvSpPr txBox="1"/>
          <p:nvPr/>
        </p:nvSpPr>
        <p:spPr>
          <a:xfrm>
            <a:off x="1431095" y="4964528"/>
            <a:ext cx="2257424" cy="238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de-DE" sz="1100" dirty="0">
                <a:latin typeface="Microsoft JhengHei UI Light" panose="020B0304030504040204" pitchFamily="34" charset="-120"/>
                <a:ea typeface="Microsoft JhengHei UI Light" panose="020B0304030504040204" pitchFamily="34" charset="-120"/>
              </a:rPr>
              <a:t>Northern </a:t>
            </a:r>
            <a:r>
              <a:rPr lang="de-DE" sz="1100" dirty="0" err="1">
                <a:latin typeface="Microsoft JhengHei UI Light" panose="020B0304030504040204" pitchFamily="34" charset="-120"/>
                <a:ea typeface="Microsoft JhengHei UI Light" panose="020B0304030504040204" pitchFamily="34" charset="-120"/>
              </a:rPr>
              <a:t>America</a:t>
            </a:r>
            <a:endParaRPr lang="de-DE" sz="1100" dirty="0">
              <a:latin typeface="Microsoft JhengHei UI Light" panose="020B0304030504040204" pitchFamily="34" charset="-120"/>
              <a:ea typeface="Microsoft JhengHei UI Light" panose="020B0304030504040204" pitchFamily="34" charset="-120"/>
            </a:endParaRPr>
          </a:p>
        </p:txBody>
      </p:sp>
      <p:sp>
        <p:nvSpPr>
          <p:cNvPr id="17" name="Textfeld 9">
            <a:extLst>
              <a:ext uri="{FF2B5EF4-FFF2-40B4-BE49-F238E27FC236}">
                <a16:creationId xmlns:a16="http://schemas.microsoft.com/office/drawing/2014/main" id="{793C813F-FEA7-4879-B38D-53592ABFE9E9}"/>
              </a:ext>
            </a:extLst>
          </p:cNvPr>
          <p:cNvSpPr txBox="1"/>
          <p:nvPr/>
        </p:nvSpPr>
        <p:spPr>
          <a:xfrm>
            <a:off x="1431095" y="5465763"/>
            <a:ext cx="2270124" cy="238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de-DE" sz="1100" dirty="0">
                <a:latin typeface="Microsoft JhengHei UI Light" panose="020B0304030504040204" pitchFamily="34" charset="-120"/>
                <a:ea typeface="Microsoft JhengHei UI Light" panose="020B0304030504040204" pitchFamily="34" charset="-120"/>
              </a:rPr>
              <a:t>Europe</a:t>
            </a:r>
          </a:p>
        </p:txBody>
      </p:sp>
      <p:sp>
        <p:nvSpPr>
          <p:cNvPr id="7" name="Textfeld 6">
            <a:extLst>
              <a:ext uri="{FF2B5EF4-FFF2-40B4-BE49-F238E27FC236}">
                <a16:creationId xmlns:a16="http://schemas.microsoft.com/office/drawing/2014/main" id="{805899AE-E0C7-4FC5-8ACF-C66F7540D31A}"/>
              </a:ext>
            </a:extLst>
          </p:cNvPr>
          <p:cNvSpPr txBox="1"/>
          <p:nvPr/>
        </p:nvSpPr>
        <p:spPr>
          <a:xfrm rot="5400000">
            <a:off x="-1451998" y="2882468"/>
            <a:ext cx="3766761" cy="307777"/>
          </a:xfrm>
          <a:prstGeom prst="rect">
            <a:avLst/>
          </a:prstGeom>
          <a:noFill/>
        </p:spPr>
        <p:txBody>
          <a:bodyPr wrap="square" rtlCol="0">
            <a:spAutoFit/>
          </a:bodyPr>
          <a:lstStyle/>
          <a:p>
            <a:r>
              <a:rPr lang="de-DE" sz="14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Population Change in </a:t>
            </a:r>
            <a:r>
              <a:rPr lang="de-DE" sz="14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Millions</a:t>
            </a:r>
            <a:endParaRPr lang="de-DE" sz="14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endParaRPr>
          </a:p>
        </p:txBody>
      </p:sp>
      <p:sp>
        <p:nvSpPr>
          <p:cNvPr id="18" name="Textfeld 17">
            <a:extLst>
              <a:ext uri="{FF2B5EF4-FFF2-40B4-BE49-F238E27FC236}">
                <a16:creationId xmlns:a16="http://schemas.microsoft.com/office/drawing/2014/main" id="{8915A814-13E0-4114-89B3-AD62828402DE}"/>
              </a:ext>
            </a:extLst>
          </p:cNvPr>
          <p:cNvSpPr txBox="1"/>
          <p:nvPr/>
        </p:nvSpPr>
        <p:spPr>
          <a:xfrm>
            <a:off x="824915" y="6145036"/>
            <a:ext cx="10542169" cy="307777"/>
          </a:xfrm>
          <a:prstGeom prst="rect">
            <a:avLst/>
          </a:prstGeom>
          <a:noFill/>
        </p:spPr>
        <p:txBody>
          <a:bodyPr wrap="square" rtlCol="0">
            <a:spAutoFit/>
          </a:bodyPr>
          <a:lstStyle/>
          <a:p>
            <a:r>
              <a:rPr lang="de-DE" sz="14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Data: United </a:t>
            </a:r>
            <a:r>
              <a:rPr lang="de-DE" sz="14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Nations</a:t>
            </a:r>
            <a:r>
              <a:rPr lang="de-DE" sz="14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Department </a:t>
            </a:r>
            <a:r>
              <a:rPr lang="de-DE" sz="14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of</a:t>
            </a:r>
            <a:r>
              <a:rPr lang="de-DE" sz="14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4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Economic</a:t>
            </a:r>
            <a:r>
              <a:rPr lang="de-DE" sz="14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and </a:t>
            </a:r>
            <a:r>
              <a:rPr lang="de-DE" sz="14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Social</a:t>
            </a:r>
            <a:r>
              <a:rPr lang="de-DE" sz="14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Affairs, Population Division (2022). World Population </a:t>
            </a:r>
            <a:r>
              <a:rPr lang="de-DE" sz="14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Prospects</a:t>
            </a:r>
            <a:r>
              <a:rPr lang="de-DE" sz="14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2022.</a:t>
            </a:r>
          </a:p>
        </p:txBody>
      </p:sp>
      <p:sp>
        <p:nvSpPr>
          <p:cNvPr id="4" name="Rechteck 3">
            <a:extLst>
              <a:ext uri="{FF2B5EF4-FFF2-40B4-BE49-F238E27FC236}">
                <a16:creationId xmlns:a16="http://schemas.microsoft.com/office/drawing/2014/main" id="{85AEAF19-8571-4477-8AAD-D7052391F752}"/>
              </a:ext>
            </a:extLst>
          </p:cNvPr>
          <p:cNvSpPr/>
          <p:nvPr/>
        </p:nvSpPr>
        <p:spPr>
          <a:xfrm>
            <a:off x="277494" y="1088524"/>
            <a:ext cx="11914506" cy="576947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Grafik 20">
            <a:extLst>
              <a:ext uri="{FF2B5EF4-FFF2-40B4-BE49-F238E27FC236}">
                <a16:creationId xmlns:a16="http://schemas.microsoft.com/office/drawing/2014/main" id="{844780AD-65A3-49F0-AF6E-EA5E314468ED}"/>
              </a:ext>
            </a:extLst>
          </p:cNvPr>
          <p:cNvPicPr>
            <a:picLocks noChangeAspect="1"/>
          </p:cNvPicPr>
          <p:nvPr/>
        </p:nvPicPr>
        <p:blipFill rotWithShape="1">
          <a:blip r:embed="rId4">
            <a:extLst>
              <a:ext uri="{28A0092B-C50C-407E-A947-70E740481C1C}">
                <a14:useLocalDpi xmlns:a14="http://schemas.microsoft.com/office/drawing/2010/main" val="0"/>
              </a:ext>
            </a:extLst>
          </a:blip>
          <a:srcRect l="-1" t="3924" r="374"/>
          <a:stretch/>
        </p:blipFill>
        <p:spPr>
          <a:xfrm>
            <a:off x="5324148" y="0"/>
            <a:ext cx="6042936" cy="6375126"/>
          </a:xfrm>
          <a:prstGeom prst="rect">
            <a:avLst/>
          </a:prstGeom>
        </p:spPr>
      </p:pic>
      <p:pic>
        <p:nvPicPr>
          <p:cNvPr id="20" name="Grafik 19">
            <a:extLst>
              <a:ext uri="{FF2B5EF4-FFF2-40B4-BE49-F238E27FC236}">
                <a16:creationId xmlns:a16="http://schemas.microsoft.com/office/drawing/2014/main" id="{D913FB37-3078-44E2-B346-BE28B2662E5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81821" y="301132"/>
            <a:ext cx="943879" cy="779543"/>
          </a:xfrm>
          <a:prstGeom prst="rect">
            <a:avLst/>
          </a:prstGeom>
        </p:spPr>
      </p:pic>
      <p:sp>
        <p:nvSpPr>
          <p:cNvPr id="19" name="Textfeld 18">
            <a:extLst>
              <a:ext uri="{FF2B5EF4-FFF2-40B4-BE49-F238E27FC236}">
                <a16:creationId xmlns:a16="http://schemas.microsoft.com/office/drawing/2014/main" id="{005EEAEA-E2B1-4E72-A7B6-AFB03966BB48}"/>
              </a:ext>
            </a:extLst>
          </p:cNvPr>
          <p:cNvSpPr txBox="1"/>
          <p:nvPr/>
        </p:nvSpPr>
        <p:spPr>
          <a:xfrm>
            <a:off x="5324148" y="6261773"/>
            <a:ext cx="6042936" cy="400110"/>
          </a:xfrm>
          <a:prstGeom prst="rect">
            <a:avLst/>
          </a:prstGeom>
          <a:noFill/>
        </p:spPr>
        <p:txBody>
          <a:bodyPr wrap="square" rtlCol="0">
            <a:spAutoFit/>
          </a:bodyPr>
          <a:lstStyle/>
          <a:p>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Data: United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Nations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Department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of</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Economic</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and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Social</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Affairs, Population Division (2022). World Population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Prospects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2022.</a:t>
            </a:r>
          </a:p>
        </p:txBody>
      </p:sp>
    </p:spTree>
    <p:extLst>
      <p:ext uri="{BB962C8B-B14F-4D97-AF65-F5344CB8AC3E}">
        <p14:creationId xmlns:p14="http://schemas.microsoft.com/office/powerpoint/2010/main" val="1209747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A706707E-5E65-49A3-9098-A76083E3FB7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85900" y="1050116"/>
            <a:ext cx="4903302" cy="5364000"/>
          </a:xfrm>
          <a:prstGeom prst="rect">
            <a:avLst/>
          </a:prstGeom>
        </p:spPr>
      </p:pic>
      <p:pic>
        <p:nvPicPr>
          <p:cNvPr id="3" name="Grafik 2">
            <a:extLst>
              <a:ext uri="{FF2B5EF4-FFF2-40B4-BE49-F238E27FC236}">
                <a16:creationId xmlns:a16="http://schemas.microsoft.com/office/drawing/2014/main" id="{A06190B7-EBB6-41EB-A03F-236D6F70AA2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800" y="1050116"/>
            <a:ext cx="4903302" cy="5364000"/>
          </a:xfrm>
          <a:prstGeom prst="rect">
            <a:avLst/>
          </a:prstGeom>
        </p:spPr>
      </p:pic>
      <p:sp>
        <p:nvSpPr>
          <p:cNvPr id="37" name="Titel 1">
            <a:extLst>
              <a:ext uri="{FF2B5EF4-FFF2-40B4-BE49-F238E27FC236}">
                <a16:creationId xmlns:a16="http://schemas.microsoft.com/office/drawing/2014/main" id="{60D44242-714E-4C9F-B08A-A61E41A3484E}"/>
              </a:ext>
            </a:extLst>
          </p:cNvPr>
          <p:cNvSpPr>
            <a:spLocks noGrp="1"/>
          </p:cNvSpPr>
          <p:nvPr>
            <p:ph type="title"/>
          </p:nvPr>
        </p:nvSpPr>
        <p:spPr>
          <a:xfrm>
            <a:off x="695326" y="333375"/>
            <a:ext cx="10056093" cy="985286"/>
          </a:xfrm>
        </p:spPr>
        <p:txBody>
          <a:bodyPr>
            <a:normAutofit/>
          </a:bodyPr>
          <a:lstStyle/>
          <a:p>
            <a:r>
              <a:rPr lang="de-DE" sz="2400" dirty="0">
                <a:solidFill>
                  <a:schemeClr val="tx1">
                    <a:lumMod val="65000"/>
                    <a:lumOff val="35000"/>
                  </a:schemeClr>
                </a:solidFill>
              </a:rPr>
              <a:t>African Surface </a:t>
            </a:r>
            <a:r>
              <a:rPr lang="de-DE" sz="2400" dirty="0" err="1">
                <a:solidFill>
                  <a:schemeClr val="tx1">
                    <a:lumMod val="65000"/>
                    <a:lumOff val="35000"/>
                  </a:schemeClr>
                </a:solidFill>
              </a:rPr>
              <a:t>Water</a:t>
            </a:r>
            <a:r>
              <a:rPr lang="de-DE" sz="2400" dirty="0">
                <a:solidFill>
                  <a:schemeClr val="tx1">
                    <a:lumMod val="65000"/>
                    <a:lumOff val="35000"/>
                  </a:schemeClr>
                </a:solidFill>
              </a:rPr>
              <a:t> Dynamics – Background</a:t>
            </a:r>
          </a:p>
        </p:txBody>
      </p:sp>
      <p:sp>
        <p:nvSpPr>
          <p:cNvPr id="11" name="Textfeld 10">
            <a:extLst>
              <a:ext uri="{FF2B5EF4-FFF2-40B4-BE49-F238E27FC236}">
                <a16:creationId xmlns:a16="http://schemas.microsoft.com/office/drawing/2014/main" id="{C9D6C3A5-4F00-40CC-8912-2078FC0D1112}"/>
              </a:ext>
            </a:extLst>
          </p:cNvPr>
          <p:cNvSpPr txBox="1"/>
          <p:nvPr/>
        </p:nvSpPr>
        <p:spPr>
          <a:xfrm>
            <a:off x="668261" y="6414116"/>
            <a:ext cx="5238017" cy="400110"/>
          </a:xfrm>
          <a:prstGeom prst="rect">
            <a:avLst/>
          </a:prstGeom>
          <a:noFill/>
        </p:spPr>
        <p:txBody>
          <a:bodyPr wrap="square" rtlCol="0">
            <a:spAutoFit/>
          </a:bodyPr>
          <a:lstStyle/>
          <a:p>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Percentage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of</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population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with</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least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basic</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access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to</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water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in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Africa</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Situation in 2022,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except</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for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Eritrea,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here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the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last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reported</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number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is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from</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2016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data</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Unicef, 2023).</a:t>
            </a:r>
          </a:p>
        </p:txBody>
      </p:sp>
      <p:sp>
        <p:nvSpPr>
          <p:cNvPr id="12" name="Textfeld 11">
            <a:extLst>
              <a:ext uri="{FF2B5EF4-FFF2-40B4-BE49-F238E27FC236}">
                <a16:creationId xmlns:a16="http://schemas.microsoft.com/office/drawing/2014/main" id="{FF884243-2F9E-4BE5-AF01-BBE324F9290E}"/>
              </a:ext>
            </a:extLst>
          </p:cNvPr>
          <p:cNvSpPr txBox="1"/>
          <p:nvPr/>
        </p:nvSpPr>
        <p:spPr>
          <a:xfrm>
            <a:off x="6351362" y="6414116"/>
            <a:ext cx="5238017" cy="400110"/>
          </a:xfrm>
          <a:prstGeom prst="rect">
            <a:avLst/>
          </a:prstGeom>
          <a:noFill/>
        </p:spPr>
        <p:txBody>
          <a:bodyPr wrap="square" rtlCol="0">
            <a:spAutoFit/>
          </a:bodyPr>
          <a:lstStyle/>
          <a:p>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Percentage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of</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population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using</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surface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water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Situation in 2022,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except</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for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Eritrea,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here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the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last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reported</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number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is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from</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2016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data</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Unicef, 2023).</a:t>
            </a:r>
          </a:p>
        </p:txBody>
      </p:sp>
    </p:spTree>
    <p:extLst>
      <p:ext uri="{BB962C8B-B14F-4D97-AF65-F5344CB8AC3E}">
        <p14:creationId xmlns:p14="http://schemas.microsoft.com/office/powerpoint/2010/main" val="4143305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el 1">
            <a:extLst>
              <a:ext uri="{FF2B5EF4-FFF2-40B4-BE49-F238E27FC236}">
                <a16:creationId xmlns:a16="http://schemas.microsoft.com/office/drawing/2014/main" id="{5001F8DE-A252-4CB8-B70B-3C26DB6AAE34}"/>
              </a:ext>
            </a:extLst>
          </p:cNvPr>
          <p:cNvSpPr>
            <a:spLocks noGrp="1"/>
          </p:cNvSpPr>
          <p:nvPr>
            <p:ph type="title"/>
          </p:nvPr>
        </p:nvSpPr>
        <p:spPr>
          <a:xfrm>
            <a:off x="695326" y="333375"/>
            <a:ext cx="10056093" cy="985286"/>
          </a:xfrm>
        </p:spPr>
        <p:txBody>
          <a:bodyPr>
            <a:normAutofit/>
          </a:bodyPr>
          <a:lstStyle/>
          <a:p>
            <a:r>
              <a:rPr lang="de-DE" sz="2400" dirty="0">
                <a:solidFill>
                  <a:schemeClr val="tx1">
                    <a:lumMod val="65000"/>
                    <a:lumOff val="35000"/>
                  </a:schemeClr>
                </a:solidFill>
              </a:rPr>
              <a:t>Impacts on Surface </a:t>
            </a:r>
            <a:r>
              <a:rPr lang="de-DE" sz="2400" dirty="0" err="1">
                <a:solidFill>
                  <a:schemeClr val="tx1">
                    <a:lumMod val="65000"/>
                    <a:lumOff val="35000"/>
                  </a:schemeClr>
                </a:solidFill>
              </a:rPr>
              <a:t>Water</a:t>
            </a:r>
            <a:r>
              <a:rPr lang="de-DE" sz="2400" dirty="0">
                <a:solidFill>
                  <a:schemeClr val="tx1">
                    <a:lumMod val="65000"/>
                    <a:lumOff val="35000"/>
                  </a:schemeClr>
                </a:solidFill>
              </a:rPr>
              <a:t> Dynamics</a:t>
            </a:r>
            <a:br>
              <a:rPr lang="de-DE" sz="2400" dirty="0">
                <a:solidFill>
                  <a:schemeClr val="tx1">
                    <a:lumMod val="65000"/>
                    <a:lumOff val="35000"/>
                  </a:schemeClr>
                </a:solidFill>
              </a:rPr>
            </a:br>
            <a:endParaRPr lang="de-DE" sz="2400" dirty="0">
              <a:solidFill>
                <a:schemeClr val="tx1">
                  <a:lumMod val="65000"/>
                  <a:lumOff val="35000"/>
                </a:schemeClr>
              </a:solidFill>
            </a:endParaRPr>
          </a:p>
        </p:txBody>
      </p:sp>
      <p:sp>
        <p:nvSpPr>
          <p:cNvPr id="37" name="Inhaltsplatzhalter 2">
            <a:extLst>
              <a:ext uri="{FF2B5EF4-FFF2-40B4-BE49-F238E27FC236}">
                <a16:creationId xmlns:a16="http://schemas.microsoft.com/office/drawing/2014/main" id="{821D4757-C8D6-4739-A2DD-73D8A02B3C45}"/>
              </a:ext>
            </a:extLst>
          </p:cNvPr>
          <p:cNvSpPr>
            <a:spLocks noGrp="1"/>
          </p:cNvSpPr>
          <p:nvPr>
            <p:ph idx="1"/>
          </p:nvPr>
        </p:nvSpPr>
        <p:spPr>
          <a:xfrm>
            <a:off x="695325" y="1627200"/>
            <a:ext cx="4463529" cy="4895850"/>
          </a:xfrm>
        </p:spPr>
        <p:txBody>
          <a:bodyPr>
            <a:normAutofit/>
          </a:bodyPr>
          <a:lstStyle/>
          <a:p>
            <a:pPr>
              <a:buFont typeface="Arial" panose="020B0604020202020204" pitchFamily="34" charset="0"/>
              <a:buChar char="•"/>
            </a:pPr>
            <a:r>
              <a:rPr lang="de-DE" sz="1800" dirty="0">
                <a:solidFill>
                  <a:schemeClr val="tx1">
                    <a:lumMod val="65000"/>
                    <a:lumOff val="35000"/>
                  </a:schemeClr>
                </a:solidFill>
              </a:rPr>
              <a:t>The </a:t>
            </a:r>
            <a:r>
              <a:rPr lang="de-DE" sz="1800" dirty="0" err="1">
                <a:solidFill>
                  <a:schemeClr val="tx1">
                    <a:lumMod val="65000"/>
                    <a:lumOff val="35000"/>
                  </a:schemeClr>
                </a:solidFill>
              </a:rPr>
              <a:t>availability</a:t>
            </a:r>
            <a:r>
              <a:rPr lang="de-DE" sz="1800" dirty="0">
                <a:solidFill>
                  <a:schemeClr val="tx1">
                    <a:lumMod val="65000"/>
                    <a:lumOff val="35000"/>
                  </a:schemeClr>
                </a:solidFill>
              </a:rPr>
              <a:t> </a:t>
            </a:r>
            <a:r>
              <a:rPr lang="de-DE" sz="1800" dirty="0" err="1">
                <a:solidFill>
                  <a:schemeClr val="tx1">
                    <a:lumMod val="65000"/>
                    <a:lumOff val="35000"/>
                  </a:schemeClr>
                </a:solidFill>
              </a:rPr>
              <a:t>of</a:t>
            </a:r>
            <a:r>
              <a:rPr lang="de-DE" sz="1800" dirty="0">
                <a:solidFill>
                  <a:schemeClr val="tx1">
                    <a:lumMod val="65000"/>
                    <a:lumOff val="35000"/>
                  </a:schemeClr>
                </a:solidFill>
              </a:rPr>
              <a:t> </a:t>
            </a:r>
            <a:r>
              <a:rPr lang="de-DE" sz="1800" dirty="0" err="1">
                <a:solidFill>
                  <a:schemeClr val="tx1">
                    <a:lumMod val="65000"/>
                    <a:lumOff val="35000"/>
                  </a:schemeClr>
                </a:solidFill>
              </a:rPr>
              <a:t>surface</a:t>
            </a:r>
            <a:r>
              <a:rPr lang="de-DE" sz="1800" dirty="0">
                <a:solidFill>
                  <a:schemeClr val="tx1">
                    <a:lumMod val="65000"/>
                    <a:lumOff val="35000"/>
                  </a:schemeClr>
                </a:solidFill>
              </a:rPr>
              <a:t> </a:t>
            </a:r>
            <a:r>
              <a:rPr lang="de-DE" sz="1800" dirty="0" err="1">
                <a:solidFill>
                  <a:schemeClr val="tx1">
                    <a:lumMod val="65000"/>
                    <a:lumOff val="35000"/>
                  </a:schemeClr>
                </a:solidFill>
              </a:rPr>
              <a:t>water</a:t>
            </a:r>
            <a:r>
              <a:rPr lang="de-DE" sz="1800" dirty="0">
                <a:solidFill>
                  <a:schemeClr val="tx1">
                    <a:lumMod val="65000"/>
                    <a:lumOff val="35000"/>
                  </a:schemeClr>
                </a:solidFill>
              </a:rPr>
              <a:t> </a:t>
            </a:r>
            <a:r>
              <a:rPr lang="de-DE" sz="1800" dirty="0" err="1">
                <a:solidFill>
                  <a:schemeClr val="tx1">
                    <a:lumMod val="65000"/>
                    <a:lumOff val="35000"/>
                  </a:schemeClr>
                </a:solidFill>
              </a:rPr>
              <a:t>is</a:t>
            </a:r>
            <a:r>
              <a:rPr lang="de-DE" sz="1800" dirty="0">
                <a:solidFill>
                  <a:schemeClr val="tx1">
                    <a:lumMod val="65000"/>
                    <a:lumOff val="35000"/>
                  </a:schemeClr>
                </a:solidFill>
              </a:rPr>
              <a:t> </a:t>
            </a:r>
            <a:r>
              <a:rPr lang="de-DE" sz="1800" dirty="0" err="1">
                <a:solidFill>
                  <a:schemeClr val="tx1">
                    <a:lumMod val="65000"/>
                    <a:lumOff val="35000"/>
                  </a:schemeClr>
                </a:solidFill>
              </a:rPr>
              <a:t>dependent</a:t>
            </a:r>
            <a:r>
              <a:rPr lang="de-DE" sz="1800" dirty="0">
                <a:solidFill>
                  <a:schemeClr val="tx1">
                    <a:lumMod val="65000"/>
                    <a:lumOff val="35000"/>
                  </a:schemeClr>
                </a:solidFill>
              </a:rPr>
              <a:t> on </a:t>
            </a:r>
            <a:r>
              <a:rPr lang="de-DE" sz="1800" dirty="0" err="1">
                <a:solidFill>
                  <a:schemeClr val="tx1">
                    <a:lumMod val="65000"/>
                    <a:lumOff val="35000"/>
                  </a:schemeClr>
                </a:solidFill>
              </a:rPr>
              <a:t>drivers</a:t>
            </a:r>
            <a:r>
              <a:rPr lang="de-DE" sz="1800" dirty="0">
                <a:solidFill>
                  <a:schemeClr val="tx1">
                    <a:lumMod val="65000"/>
                    <a:lumOff val="35000"/>
                  </a:schemeClr>
                </a:solidFill>
              </a:rPr>
              <a:t> </a:t>
            </a:r>
            <a:r>
              <a:rPr lang="de-DE" sz="1800" dirty="0" err="1">
                <a:solidFill>
                  <a:schemeClr val="tx1">
                    <a:lumMod val="65000"/>
                    <a:lumOff val="35000"/>
                  </a:schemeClr>
                </a:solidFill>
              </a:rPr>
              <a:t>from</a:t>
            </a:r>
            <a:r>
              <a:rPr lang="de-DE" sz="1800" dirty="0">
                <a:solidFill>
                  <a:schemeClr val="tx1">
                    <a:lumMod val="65000"/>
                    <a:lumOff val="35000"/>
                  </a:schemeClr>
                </a:solidFill>
              </a:rPr>
              <a:t> multiple </a:t>
            </a:r>
            <a:r>
              <a:rPr lang="de-DE" sz="1800" dirty="0" err="1">
                <a:solidFill>
                  <a:schemeClr val="tx1">
                    <a:lumMod val="65000"/>
                    <a:lumOff val="35000"/>
                  </a:schemeClr>
                </a:solidFill>
              </a:rPr>
              <a:t>spheres</a:t>
            </a:r>
            <a:endParaRPr lang="de-DE" sz="1800" dirty="0">
              <a:solidFill>
                <a:schemeClr val="tx1">
                  <a:lumMod val="65000"/>
                  <a:lumOff val="35000"/>
                </a:schemeClr>
              </a:solidFill>
            </a:endParaRPr>
          </a:p>
          <a:p>
            <a:pPr>
              <a:buFont typeface="Arial" panose="020B0604020202020204" pitchFamily="34" charset="0"/>
              <a:buChar char="•"/>
            </a:pPr>
            <a:r>
              <a:rPr lang="de-DE" sz="1800" dirty="0">
                <a:solidFill>
                  <a:schemeClr val="tx1">
                    <a:lumMod val="65000"/>
                    <a:lumOff val="35000"/>
                  </a:schemeClr>
                </a:solidFill>
              </a:rPr>
              <a:t>These </a:t>
            </a:r>
            <a:r>
              <a:rPr lang="de-DE" sz="1800" dirty="0" err="1">
                <a:solidFill>
                  <a:schemeClr val="tx1">
                    <a:lumMod val="65000"/>
                    <a:lumOff val="35000"/>
                  </a:schemeClr>
                </a:solidFill>
              </a:rPr>
              <a:t>drivers</a:t>
            </a:r>
            <a:r>
              <a:rPr lang="de-DE" sz="1800" dirty="0">
                <a:solidFill>
                  <a:schemeClr val="tx1">
                    <a:lumMod val="65000"/>
                    <a:lumOff val="35000"/>
                  </a:schemeClr>
                </a:solidFill>
              </a:rPr>
              <a:t> </a:t>
            </a:r>
            <a:r>
              <a:rPr lang="de-DE" sz="1800" dirty="0" err="1">
                <a:solidFill>
                  <a:schemeClr val="tx1">
                    <a:lumMod val="65000"/>
                    <a:lumOff val="35000"/>
                  </a:schemeClr>
                </a:solidFill>
              </a:rPr>
              <a:t>impact</a:t>
            </a:r>
            <a:r>
              <a:rPr lang="de-DE" sz="1800" dirty="0">
                <a:solidFill>
                  <a:schemeClr val="tx1">
                    <a:lumMod val="65000"/>
                    <a:lumOff val="35000"/>
                  </a:schemeClr>
                </a:solidFill>
              </a:rPr>
              <a:t> </a:t>
            </a:r>
            <a:r>
              <a:rPr lang="de-DE" sz="1800" dirty="0" err="1">
                <a:solidFill>
                  <a:schemeClr val="tx1">
                    <a:lumMod val="65000"/>
                    <a:lumOff val="35000"/>
                  </a:schemeClr>
                </a:solidFill>
              </a:rPr>
              <a:t>surface</a:t>
            </a:r>
            <a:r>
              <a:rPr lang="de-DE" sz="1800" dirty="0">
                <a:solidFill>
                  <a:schemeClr val="tx1">
                    <a:lumMod val="65000"/>
                    <a:lumOff val="35000"/>
                  </a:schemeClr>
                </a:solidFill>
              </a:rPr>
              <a:t> </a:t>
            </a:r>
            <a:r>
              <a:rPr lang="de-DE" sz="1800" dirty="0" err="1">
                <a:solidFill>
                  <a:schemeClr val="tx1">
                    <a:lumMod val="65000"/>
                    <a:lumOff val="35000"/>
                  </a:schemeClr>
                </a:solidFill>
              </a:rPr>
              <a:t>water</a:t>
            </a:r>
            <a:r>
              <a:rPr lang="de-DE" sz="1800" dirty="0">
                <a:solidFill>
                  <a:schemeClr val="tx1">
                    <a:lumMod val="65000"/>
                    <a:lumOff val="35000"/>
                  </a:schemeClr>
                </a:solidFill>
              </a:rPr>
              <a:t> </a:t>
            </a:r>
            <a:r>
              <a:rPr lang="de-DE" sz="1800" dirty="0" err="1">
                <a:solidFill>
                  <a:schemeClr val="tx1">
                    <a:lumMod val="65000"/>
                    <a:lumOff val="35000"/>
                  </a:schemeClr>
                </a:solidFill>
              </a:rPr>
              <a:t>to</a:t>
            </a:r>
            <a:r>
              <a:rPr lang="de-DE" sz="1800" dirty="0">
                <a:solidFill>
                  <a:schemeClr val="tx1">
                    <a:lumMod val="65000"/>
                    <a:lumOff val="35000"/>
                  </a:schemeClr>
                </a:solidFill>
              </a:rPr>
              <a:t> </a:t>
            </a:r>
            <a:r>
              <a:rPr lang="de-DE" sz="1800" dirty="0" err="1">
                <a:solidFill>
                  <a:schemeClr val="tx1">
                    <a:lumMod val="65000"/>
                    <a:lumOff val="35000"/>
                  </a:schemeClr>
                </a:solidFill>
              </a:rPr>
              <a:t>varying</a:t>
            </a:r>
            <a:r>
              <a:rPr lang="de-DE" sz="1800" dirty="0">
                <a:solidFill>
                  <a:schemeClr val="tx1">
                    <a:lumMod val="65000"/>
                    <a:lumOff val="35000"/>
                  </a:schemeClr>
                </a:solidFill>
              </a:rPr>
              <a:t> </a:t>
            </a:r>
            <a:r>
              <a:rPr lang="de-DE" sz="1800" dirty="0" err="1">
                <a:solidFill>
                  <a:schemeClr val="tx1">
                    <a:lumMod val="65000"/>
                    <a:lumOff val="35000"/>
                  </a:schemeClr>
                </a:solidFill>
              </a:rPr>
              <a:t>degrees</a:t>
            </a:r>
            <a:r>
              <a:rPr lang="de-DE" sz="1800" dirty="0">
                <a:solidFill>
                  <a:schemeClr val="tx1">
                    <a:lumMod val="65000"/>
                    <a:lumOff val="35000"/>
                  </a:schemeClr>
                </a:solidFill>
              </a:rPr>
              <a:t> in different </a:t>
            </a:r>
            <a:r>
              <a:rPr lang="de-DE" sz="1800" dirty="0" err="1">
                <a:solidFill>
                  <a:schemeClr val="tx1">
                    <a:lumMod val="65000"/>
                    <a:lumOff val="35000"/>
                  </a:schemeClr>
                </a:solidFill>
              </a:rPr>
              <a:t>areas</a:t>
            </a:r>
            <a:endParaRPr lang="de-DE" sz="1800" dirty="0">
              <a:solidFill>
                <a:schemeClr val="tx1">
                  <a:lumMod val="65000"/>
                  <a:lumOff val="35000"/>
                </a:schemeClr>
              </a:solidFill>
            </a:endParaRPr>
          </a:p>
          <a:p>
            <a:pPr>
              <a:buFont typeface="Arial" panose="020B0604020202020204" pitchFamily="34" charset="0"/>
              <a:buChar char="•"/>
            </a:pPr>
            <a:r>
              <a:rPr lang="de-DE" sz="1800" dirty="0">
                <a:solidFill>
                  <a:schemeClr val="tx1">
                    <a:lumMod val="65000"/>
                    <a:lumOff val="35000"/>
                  </a:schemeClr>
                </a:solidFill>
              </a:rPr>
              <a:t>This </a:t>
            </a:r>
            <a:r>
              <a:rPr lang="de-DE" sz="1800" dirty="0" err="1">
                <a:solidFill>
                  <a:schemeClr val="tx1">
                    <a:lumMod val="65000"/>
                    <a:lumOff val="35000"/>
                  </a:schemeClr>
                </a:solidFill>
              </a:rPr>
              <a:t>makes</a:t>
            </a:r>
            <a:r>
              <a:rPr lang="de-DE" sz="1800" dirty="0">
                <a:solidFill>
                  <a:schemeClr val="tx1">
                    <a:lumMod val="65000"/>
                    <a:lumOff val="35000"/>
                  </a:schemeClr>
                </a:solidFill>
              </a:rPr>
              <a:t> </a:t>
            </a:r>
            <a:r>
              <a:rPr lang="de-DE" sz="1800" dirty="0" err="1">
                <a:solidFill>
                  <a:schemeClr val="tx1">
                    <a:lumMod val="65000"/>
                    <a:lumOff val="35000"/>
                  </a:schemeClr>
                </a:solidFill>
              </a:rPr>
              <a:t>accurate</a:t>
            </a:r>
            <a:r>
              <a:rPr lang="de-DE" sz="1800" dirty="0">
                <a:solidFill>
                  <a:schemeClr val="tx1">
                    <a:lumMod val="65000"/>
                    <a:lumOff val="35000"/>
                  </a:schemeClr>
                </a:solidFill>
              </a:rPr>
              <a:t> </a:t>
            </a:r>
            <a:r>
              <a:rPr lang="de-DE" sz="1800" dirty="0" err="1">
                <a:solidFill>
                  <a:schemeClr val="tx1">
                    <a:lumMod val="65000"/>
                    <a:lumOff val="35000"/>
                  </a:schemeClr>
                </a:solidFill>
              </a:rPr>
              <a:t>representations</a:t>
            </a:r>
            <a:r>
              <a:rPr lang="de-DE" sz="1800" dirty="0">
                <a:solidFill>
                  <a:schemeClr val="tx1">
                    <a:lumMod val="65000"/>
                    <a:lumOff val="35000"/>
                  </a:schemeClr>
                </a:solidFill>
              </a:rPr>
              <a:t> </a:t>
            </a:r>
            <a:r>
              <a:rPr lang="de-DE" sz="1800" dirty="0" err="1">
                <a:solidFill>
                  <a:schemeClr val="tx1">
                    <a:lumMod val="65000"/>
                    <a:lumOff val="35000"/>
                  </a:schemeClr>
                </a:solidFill>
              </a:rPr>
              <a:t>of</a:t>
            </a:r>
            <a:r>
              <a:rPr lang="de-DE" sz="1800" dirty="0">
                <a:solidFill>
                  <a:schemeClr val="tx1">
                    <a:lumMod val="65000"/>
                    <a:lumOff val="35000"/>
                  </a:schemeClr>
                </a:solidFill>
              </a:rPr>
              <a:t> </a:t>
            </a:r>
            <a:r>
              <a:rPr lang="de-DE" sz="1800" dirty="0" err="1">
                <a:solidFill>
                  <a:schemeClr val="tx1">
                    <a:lumMod val="65000"/>
                    <a:lumOff val="35000"/>
                  </a:schemeClr>
                </a:solidFill>
              </a:rPr>
              <a:t>ongoing</a:t>
            </a:r>
            <a:r>
              <a:rPr lang="de-DE" sz="1800" dirty="0">
                <a:solidFill>
                  <a:schemeClr val="tx1">
                    <a:lumMod val="65000"/>
                    <a:lumOff val="35000"/>
                  </a:schemeClr>
                </a:solidFill>
              </a:rPr>
              <a:t> </a:t>
            </a:r>
            <a:r>
              <a:rPr lang="de-DE" sz="1800" dirty="0" err="1">
                <a:solidFill>
                  <a:schemeClr val="tx1">
                    <a:lumMod val="65000"/>
                    <a:lumOff val="35000"/>
                  </a:schemeClr>
                </a:solidFill>
              </a:rPr>
              <a:t>dynamics</a:t>
            </a:r>
            <a:r>
              <a:rPr lang="de-DE" sz="1800" dirty="0">
                <a:solidFill>
                  <a:schemeClr val="tx1">
                    <a:lumMod val="65000"/>
                    <a:lumOff val="35000"/>
                  </a:schemeClr>
                </a:solidFill>
              </a:rPr>
              <a:t> and </a:t>
            </a:r>
            <a:r>
              <a:rPr lang="de-DE" sz="1800" dirty="0" err="1">
                <a:solidFill>
                  <a:schemeClr val="tx1">
                    <a:lumMod val="65000"/>
                    <a:lumOff val="35000"/>
                  </a:schemeClr>
                </a:solidFill>
              </a:rPr>
              <a:t>predictions</a:t>
            </a:r>
            <a:r>
              <a:rPr lang="de-DE" sz="1800" dirty="0">
                <a:solidFill>
                  <a:schemeClr val="tx1">
                    <a:lumMod val="65000"/>
                    <a:lumOff val="35000"/>
                  </a:schemeClr>
                </a:solidFill>
              </a:rPr>
              <a:t> </a:t>
            </a:r>
            <a:r>
              <a:rPr lang="de-DE" sz="1800" dirty="0" err="1">
                <a:solidFill>
                  <a:schemeClr val="tx1">
                    <a:lumMod val="65000"/>
                    <a:lumOff val="35000"/>
                  </a:schemeClr>
                </a:solidFill>
              </a:rPr>
              <a:t>of</a:t>
            </a:r>
            <a:r>
              <a:rPr lang="de-DE" sz="1800" dirty="0">
                <a:solidFill>
                  <a:schemeClr val="tx1">
                    <a:lumMod val="65000"/>
                    <a:lumOff val="35000"/>
                  </a:schemeClr>
                </a:solidFill>
              </a:rPr>
              <a:t> </a:t>
            </a:r>
            <a:r>
              <a:rPr lang="de-DE" sz="1800" dirty="0" err="1">
                <a:solidFill>
                  <a:schemeClr val="tx1">
                    <a:lumMod val="65000"/>
                    <a:lumOff val="35000"/>
                  </a:schemeClr>
                </a:solidFill>
              </a:rPr>
              <a:t>future</a:t>
            </a:r>
            <a:r>
              <a:rPr lang="de-DE" sz="1800" dirty="0">
                <a:solidFill>
                  <a:schemeClr val="tx1">
                    <a:lumMod val="65000"/>
                    <a:lumOff val="35000"/>
                  </a:schemeClr>
                </a:solidFill>
              </a:rPr>
              <a:t> </a:t>
            </a:r>
            <a:r>
              <a:rPr lang="de-DE" sz="1800" dirty="0" err="1">
                <a:solidFill>
                  <a:schemeClr val="tx1">
                    <a:lumMod val="65000"/>
                    <a:lumOff val="35000"/>
                  </a:schemeClr>
                </a:solidFill>
              </a:rPr>
              <a:t>developments</a:t>
            </a:r>
            <a:r>
              <a:rPr lang="de-DE" sz="1800" dirty="0">
                <a:solidFill>
                  <a:schemeClr val="tx1">
                    <a:lumMod val="65000"/>
                    <a:lumOff val="35000"/>
                  </a:schemeClr>
                </a:solidFill>
              </a:rPr>
              <a:t> </a:t>
            </a:r>
            <a:r>
              <a:rPr lang="de-DE" sz="1800" dirty="0" err="1">
                <a:solidFill>
                  <a:schemeClr val="tx1">
                    <a:lumMod val="65000"/>
                    <a:lumOff val="35000"/>
                  </a:schemeClr>
                </a:solidFill>
              </a:rPr>
              <a:t>difficult</a:t>
            </a:r>
            <a:endParaRPr lang="de-DE" sz="1800" dirty="0">
              <a:solidFill>
                <a:schemeClr val="tx1">
                  <a:lumMod val="65000"/>
                  <a:lumOff val="35000"/>
                </a:schemeClr>
              </a:solidFill>
            </a:endParaRPr>
          </a:p>
          <a:p>
            <a:pPr>
              <a:buFont typeface="Arial" panose="020B0604020202020204" pitchFamily="34" charset="0"/>
              <a:buChar char="•"/>
            </a:pPr>
            <a:r>
              <a:rPr lang="de-DE" sz="1800" dirty="0" err="1">
                <a:solidFill>
                  <a:schemeClr val="tx1">
                    <a:lumMod val="65000"/>
                    <a:lumOff val="35000"/>
                  </a:schemeClr>
                </a:solidFill>
                <a:sym typeface="Wingdings" panose="05000000000000000000" pitchFamily="2" charset="2"/>
              </a:rPr>
              <a:t>Using</a:t>
            </a:r>
            <a:r>
              <a:rPr lang="de-DE" sz="1800" dirty="0">
                <a:solidFill>
                  <a:schemeClr val="tx1">
                    <a:lumMod val="65000"/>
                    <a:lumOff val="35000"/>
                  </a:schemeClr>
                </a:solidFill>
                <a:sym typeface="Wingdings" panose="05000000000000000000" pitchFamily="2" charset="2"/>
              </a:rPr>
              <a:t> remote </a:t>
            </a:r>
            <a:r>
              <a:rPr lang="de-DE" sz="1800" dirty="0" err="1">
                <a:solidFill>
                  <a:schemeClr val="tx1">
                    <a:lumMod val="65000"/>
                    <a:lumOff val="35000"/>
                  </a:schemeClr>
                </a:solidFill>
                <a:sym typeface="Wingdings" panose="05000000000000000000" pitchFamily="2" charset="2"/>
              </a:rPr>
              <a:t>sensing</a:t>
            </a:r>
            <a:r>
              <a:rPr lang="de-DE" sz="1800" dirty="0">
                <a:solidFill>
                  <a:schemeClr val="tx1">
                    <a:lumMod val="65000"/>
                    <a:lumOff val="35000"/>
                  </a:schemeClr>
                </a:solidFill>
                <a:sym typeface="Wingdings" panose="05000000000000000000" pitchFamily="2" charset="2"/>
              </a:rPr>
              <a:t>, </a:t>
            </a:r>
            <a:r>
              <a:rPr lang="de-DE" sz="1800" dirty="0" err="1">
                <a:solidFill>
                  <a:schemeClr val="tx1">
                    <a:lumMod val="65000"/>
                    <a:lumOff val="35000"/>
                  </a:schemeClr>
                </a:solidFill>
                <a:sym typeface="Wingdings" panose="05000000000000000000" pitchFamily="2" charset="2"/>
              </a:rPr>
              <a:t>we</a:t>
            </a:r>
            <a:r>
              <a:rPr lang="de-DE" sz="1800" dirty="0">
                <a:solidFill>
                  <a:schemeClr val="tx1">
                    <a:lumMod val="65000"/>
                    <a:lumOff val="35000"/>
                  </a:schemeClr>
                </a:solidFill>
                <a:sym typeface="Wingdings" panose="05000000000000000000" pitchFamily="2" charset="2"/>
              </a:rPr>
              <a:t> </a:t>
            </a:r>
            <a:r>
              <a:rPr lang="de-DE" sz="1800" dirty="0" err="1">
                <a:solidFill>
                  <a:schemeClr val="tx1">
                    <a:lumMod val="65000"/>
                    <a:lumOff val="35000"/>
                  </a:schemeClr>
                </a:solidFill>
                <a:sym typeface="Wingdings" panose="05000000000000000000" pitchFamily="2" charset="2"/>
              </a:rPr>
              <a:t>can</a:t>
            </a:r>
            <a:r>
              <a:rPr lang="de-DE" sz="1800" dirty="0">
                <a:solidFill>
                  <a:schemeClr val="tx1">
                    <a:lumMod val="65000"/>
                    <a:lumOff val="35000"/>
                  </a:schemeClr>
                </a:solidFill>
                <a:sym typeface="Wingdings" panose="05000000000000000000" pitchFamily="2" charset="2"/>
              </a:rPr>
              <a:t> </a:t>
            </a:r>
            <a:r>
              <a:rPr lang="de-DE" sz="1800" dirty="0" err="1">
                <a:solidFill>
                  <a:schemeClr val="tx1">
                    <a:lumMod val="65000"/>
                    <a:lumOff val="35000"/>
                  </a:schemeClr>
                </a:solidFill>
                <a:sym typeface="Wingdings" panose="05000000000000000000" pitchFamily="2" charset="2"/>
              </a:rPr>
              <a:t>analyze</a:t>
            </a:r>
            <a:r>
              <a:rPr lang="de-DE" sz="1800" dirty="0">
                <a:solidFill>
                  <a:schemeClr val="tx1">
                    <a:lumMod val="65000"/>
                    <a:lumOff val="35000"/>
                  </a:schemeClr>
                </a:solidFill>
                <a:sym typeface="Wingdings" panose="05000000000000000000" pitchFamily="2" charset="2"/>
              </a:rPr>
              <a:t>  </a:t>
            </a:r>
            <a:r>
              <a:rPr lang="de-DE" sz="1800" dirty="0" err="1">
                <a:solidFill>
                  <a:schemeClr val="tx1">
                    <a:lumMod val="65000"/>
                    <a:lumOff val="35000"/>
                  </a:schemeClr>
                </a:solidFill>
                <a:sym typeface="Wingdings" panose="05000000000000000000" pitchFamily="2" charset="2"/>
              </a:rPr>
              <a:t>the</a:t>
            </a:r>
            <a:r>
              <a:rPr lang="de-DE" sz="1800" dirty="0">
                <a:solidFill>
                  <a:schemeClr val="tx1">
                    <a:lumMod val="65000"/>
                    <a:lumOff val="35000"/>
                  </a:schemeClr>
                </a:solidFill>
                <a:sym typeface="Wingdings" panose="05000000000000000000" pitchFamily="2" charset="2"/>
              </a:rPr>
              <a:t> </a:t>
            </a:r>
            <a:r>
              <a:rPr lang="de-DE" sz="1800" dirty="0" err="1">
                <a:solidFill>
                  <a:schemeClr val="tx1">
                    <a:lumMod val="65000"/>
                    <a:lumOff val="35000"/>
                  </a:schemeClr>
                </a:solidFill>
                <a:sym typeface="Wingdings" panose="05000000000000000000" pitchFamily="2" charset="2"/>
              </a:rPr>
              <a:t>development</a:t>
            </a:r>
            <a:r>
              <a:rPr lang="de-DE" sz="1800" dirty="0">
                <a:solidFill>
                  <a:schemeClr val="tx1">
                    <a:lumMod val="65000"/>
                    <a:lumOff val="35000"/>
                  </a:schemeClr>
                </a:solidFill>
                <a:sym typeface="Wingdings" panose="05000000000000000000" pitchFamily="2" charset="2"/>
              </a:rPr>
              <a:t> </a:t>
            </a:r>
            <a:r>
              <a:rPr lang="de-DE" sz="1800" dirty="0" err="1">
                <a:solidFill>
                  <a:schemeClr val="tx1">
                    <a:lumMod val="65000"/>
                    <a:lumOff val="35000"/>
                  </a:schemeClr>
                </a:solidFill>
                <a:sym typeface="Wingdings" panose="05000000000000000000" pitchFamily="2" charset="2"/>
              </a:rPr>
              <a:t>of</a:t>
            </a:r>
            <a:r>
              <a:rPr lang="de-DE" sz="1800" dirty="0">
                <a:solidFill>
                  <a:schemeClr val="tx1">
                    <a:lumMod val="65000"/>
                    <a:lumOff val="35000"/>
                  </a:schemeClr>
                </a:solidFill>
                <a:sym typeface="Wingdings" panose="05000000000000000000" pitchFamily="2" charset="2"/>
              </a:rPr>
              <a:t> potential </a:t>
            </a:r>
            <a:r>
              <a:rPr lang="de-DE" sz="1800" dirty="0" err="1">
                <a:solidFill>
                  <a:schemeClr val="tx1">
                    <a:lumMod val="65000"/>
                    <a:lumOff val="35000"/>
                  </a:schemeClr>
                </a:solidFill>
                <a:sym typeface="Wingdings" panose="05000000000000000000" pitchFamily="2" charset="2"/>
              </a:rPr>
              <a:t>drivers</a:t>
            </a:r>
            <a:r>
              <a:rPr lang="de-DE" sz="1800" dirty="0">
                <a:solidFill>
                  <a:schemeClr val="tx1">
                    <a:lumMod val="65000"/>
                    <a:lumOff val="35000"/>
                  </a:schemeClr>
                </a:solidFill>
                <a:sym typeface="Wingdings" panose="05000000000000000000" pitchFamily="2" charset="2"/>
              </a:rPr>
              <a:t> </a:t>
            </a:r>
            <a:r>
              <a:rPr lang="de-DE" sz="1800" dirty="0" err="1">
                <a:solidFill>
                  <a:schemeClr val="tx1">
                    <a:lumMod val="65000"/>
                    <a:lumOff val="35000"/>
                  </a:schemeClr>
                </a:solidFill>
                <a:sym typeface="Wingdings" panose="05000000000000000000" pitchFamily="2" charset="2"/>
              </a:rPr>
              <a:t>alongside</a:t>
            </a:r>
            <a:r>
              <a:rPr lang="de-DE" sz="1800" dirty="0">
                <a:solidFill>
                  <a:schemeClr val="tx1">
                    <a:lumMod val="65000"/>
                    <a:lumOff val="35000"/>
                  </a:schemeClr>
                </a:solidFill>
                <a:sym typeface="Wingdings" panose="05000000000000000000" pitchFamily="2" charset="2"/>
              </a:rPr>
              <a:t> </a:t>
            </a:r>
            <a:r>
              <a:rPr lang="de-DE" sz="1800" dirty="0" err="1">
                <a:solidFill>
                  <a:schemeClr val="tx1">
                    <a:lumMod val="65000"/>
                    <a:lumOff val="35000"/>
                  </a:schemeClr>
                </a:solidFill>
                <a:sym typeface="Wingdings" panose="05000000000000000000" pitchFamily="2" charset="2"/>
              </a:rPr>
              <a:t>surface</a:t>
            </a:r>
            <a:r>
              <a:rPr lang="de-DE" sz="1800" dirty="0">
                <a:solidFill>
                  <a:schemeClr val="tx1">
                    <a:lumMod val="65000"/>
                    <a:lumOff val="35000"/>
                  </a:schemeClr>
                </a:solidFill>
                <a:sym typeface="Wingdings" panose="05000000000000000000" pitchFamily="2" charset="2"/>
              </a:rPr>
              <a:t> </a:t>
            </a:r>
            <a:r>
              <a:rPr lang="de-DE" sz="1800" dirty="0" err="1">
                <a:solidFill>
                  <a:schemeClr val="tx1">
                    <a:lumMod val="65000"/>
                    <a:lumOff val="35000"/>
                  </a:schemeClr>
                </a:solidFill>
                <a:sym typeface="Wingdings" panose="05000000000000000000" pitchFamily="2" charset="2"/>
              </a:rPr>
              <a:t>water</a:t>
            </a:r>
            <a:r>
              <a:rPr lang="de-DE" sz="1800" dirty="0">
                <a:solidFill>
                  <a:schemeClr val="tx1">
                    <a:lumMod val="65000"/>
                    <a:lumOff val="35000"/>
                  </a:schemeClr>
                </a:solidFill>
                <a:sym typeface="Wingdings" panose="05000000000000000000" pitchFamily="2" charset="2"/>
              </a:rPr>
              <a:t> </a:t>
            </a:r>
            <a:r>
              <a:rPr lang="de-DE" sz="1800" dirty="0" err="1">
                <a:solidFill>
                  <a:schemeClr val="tx1">
                    <a:lumMod val="65000"/>
                    <a:lumOff val="35000"/>
                  </a:schemeClr>
                </a:solidFill>
                <a:sym typeface="Wingdings" panose="05000000000000000000" pitchFamily="2" charset="2"/>
              </a:rPr>
              <a:t>dynamics</a:t>
            </a:r>
            <a:r>
              <a:rPr lang="de-DE" sz="1800" dirty="0">
                <a:solidFill>
                  <a:schemeClr val="tx1">
                    <a:lumMod val="65000"/>
                    <a:lumOff val="35000"/>
                  </a:schemeClr>
                </a:solidFill>
                <a:sym typeface="Wingdings" panose="05000000000000000000" pitchFamily="2" charset="2"/>
              </a:rPr>
              <a:t> </a:t>
            </a:r>
            <a:r>
              <a:rPr lang="de-DE" sz="1800" dirty="0" err="1">
                <a:solidFill>
                  <a:schemeClr val="tx1">
                    <a:lumMod val="65000"/>
                    <a:lumOff val="35000"/>
                  </a:schemeClr>
                </a:solidFill>
                <a:sym typeface="Wingdings" panose="05000000000000000000" pitchFamily="2" charset="2"/>
              </a:rPr>
              <a:t>to</a:t>
            </a:r>
            <a:r>
              <a:rPr lang="de-DE" sz="1800" dirty="0">
                <a:solidFill>
                  <a:schemeClr val="tx1">
                    <a:lumMod val="65000"/>
                    <a:lumOff val="35000"/>
                  </a:schemeClr>
                </a:solidFill>
                <a:sym typeface="Wingdings" panose="05000000000000000000" pitchFamily="2" charset="2"/>
              </a:rPr>
              <a:t> </a:t>
            </a:r>
            <a:r>
              <a:rPr lang="de-DE" sz="1800" dirty="0" err="1">
                <a:solidFill>
                  <a:schemeClr val="tx1">
                    <a:lumMod val="65000"/>
                    <a:lumOff val="35000"/>
                  </a:schemeClr>
                </a:solidFill>
                <a:sym typeface="Wingdings" panose="05000000000000000000" pitchFamily="2" charset="2"/>
              </a:rPr>
              <a:t>understand</a:t>
            </a:r>
            <a:r>
              <a:rPr lang="de-DE" sz="1800" dirty="0">
                <a:solidFill>
                  <a:schemeClr val="tx1">
                    <a:lumMod val="65000"/>
                    <a:lumOff val="35000"/>
                  </a:schemeClr>
                </a:solidFill>
                <a:sym typeface="Wingdings" panose="05000000000000000000" pitchFamily="2" charset="2"/>
              </a:rPr>
              <a:t> </a:t>
            </a:r>
            <a:r>
              <a:rPr lang="de-DE" sz="1800" dirty="0" err="1">
                <a:solidFill>
                  <a:schemeClr val="tx1">
                    <a:lumMod val="65000"/>
                    <a:lumOff val="35000"/>
                  </a:schemeClr>
                </a:solidFill>
                <a:sym typeface="Wingdings" panose="05000000000000000000" pitchFamily="2" charset="2"/>
              </a:rPr>
              <a:t>their</a:t>
            </a:r>
            <a:r>
              <a:rPr lang="de-DE" sz="1800" dirty="0">
                <a:solidFill>
                  <a:schemeClr val="tx1">
                    <a:lumMod val="65000"/>
                    <a:lumOff val="35000"/>
                  </a:schemeClr>
                </a:solidFill>
                <a:sym typeface="Wingdings" panose="05000000000000000000" pitchFamily="2" charset="2"/>
              </a:rPr>
              <a:t> </a:t>
            </a:r>
            <a:r>
              <a:rPr lang="de-DE" sz="1800" dirty="0" err="1">
                <a:solidFill>
                  <a:schemeClr val="tx1">
                    <a:lumMod val="65000"/>
                    <a:lumOff val="35000"/>
                  </a:schemeClr>
                </a:solidFill>
                <a:sym typeface="Wingdings" panose="05000000000000000000" pitchFamily="2" charset="2"/>
              </a:rPr>
              <a:t>interactions</a:t>
            </a:r>
            <a:endParaRPr lang="de-DE" sz="18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endParaRPr lang="de-DE" sz="1800" dirty="0">
              <a:solidFill>
                <a:schemeClr val="tx1">
                  <a:lumMod val="65000"/>
                  <a:lumOff val="35000"/>
                </a:schemeClr>
              </a:solidFill>
            </a:endParaRPr>
          </a:p>
          <a:p>
            <a:pPr marL="0" indent="0">
              <a:buNone/>
            </a:pPr>
            <a:endParaRPr lang="de-DE" sz="1800" dirty="0">
              <a:solidFill>
                <a:schemeClr val="tx1">
                  <a:lumMod val="65000"/>
                  <a:lumOff val="35000"/>
                </a:schemeClr>
              </a:solidFill>
            </a:endParaRPr>
          </a:p>
        </p:txBody>
      </p:sp>
      <p:pic>
        <p:nvPicPr>
          <p:cNvPr id="9" name="Grafik 8">
            <a:extLst>
              <a:ext uri="{FF2B5EF4-FFF2-40B4-BE49-F238E27FC236}">
                <a16:creationId xmlns:a16="http://schemas.microsoft.com/office/drawing/2014/main" id="{6388D2B4-478A-495D-9015-FBA11DB564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97706" y="1794682"/>
            <a:ext cx="6994293" cy="3405116"/>
          </a:xfrm>
          <a:prstGeom prst="rect">
            <a:avLst/>
          </a:prstGeom>
        </p:spPr>
      </p:pic>
      <p:sp>
        <p:nvSpPr>
          <p:cNvPr id="38" name="Textfeld 37">
            <a:extLst>
              <a:ext uri="{FF2B5EF4-FFF2-40B4-BE49-F238E27FC236}">
                <a16:creationId xmlns:a16="http://schemas.microsoft.com/office/drawing/2014/main" id="{7D18ECFC-FF17-4174-BAED-E2B6995120C9}"/>
              </a:ext>
            </a:extLst>
          </p:cNvPr>
          <p:cNvSpPr txBox="1"/>
          <p:nvPr/>
        </p:nvSpPr>
        <p:spPr>
          <a:xfrm>
            <a:off x="5158854" y="5199798"/>
            <a:ext cx="7007046" cy="400110"/>
          </a:xfrm>
          <a:prstGeom prst="rect">
            <a:avLst/>
          </a:prstGeom>
          <a:noFill/>
        </p:spPr>
        <p:txBody>
          <a:bodyPr wrap="none" rtlCol="0">
            <a:spAutoFit/>
          </a:bodyPr>
          <a:lstStyle/>
          <a:p>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Model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overview</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of</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surface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water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hydrology</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including</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natural</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and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anthropological</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influences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that</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affect</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surface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water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b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b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dynamics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(Sogno et al., 2022).</a:t>
            </a:r>
          </a:p>
        </p:txBody>
      </p:sp>
    </p:spTree>
    <p:extLst>
      <p:ext uri="{BB962C8B-B14F-4D97-AF65-F5344CB8AC3E}">
        <p14:creationId xmlns:p14="http://schemas.microsoft.com/office/powerpoint/2010/main" val="2797602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a:extLst>
              <a:ext uri="{FF2B5EF4-FFF2-40B4-BE49-F238E27FC236}">
                <a16:creationId xmlns:a16="http://schemas.microsoft.com/office/drawing/2014/main" id="{729E54FD-A75C-4ED6-9921-B58417A7394E}"/>
              </a:ext>
            </a:extLst>
          </p:cNvPr>
          <p:cNvPicPr>
            <a:picLocks noGrp="1" noChangeAspect="1"/>
          </p:cNvPicPr>
          <p:nvPr>
            <p:ph type="pic" sz="quarter" idx="11"/>
          </p:nvPr>
        </p:nvPicPr>
        <p:blipFill>
          <a:blip r:embed="rId2" cstate="print">
            <a:extLst>
              <a:ext uri="{28A0092B-C50C-407E-A947-70E740481C1C}">
                <a14:useLocalDpi xmlns:a14="http://schemas.microsoft.com/office/drawing/2010/main"/>
              </a:ext>
            </a:extLst>
          </a:blip>
          <a:srcRect/>
          <a:stretch>
            <a:fillRect/>
          </a:stretch>
        </p:blipFill>
        <p:spPr/>
      </p:pic>
      <p:sp>
        <p:nvSpPr>
          <p:cNvPr id="3" name="Titel 2">
            <a:extLst>
              <a:ext uri="{FF2B5EF4-FFF2-40B4-BE49-F238E27FC236}">
                <a16:creationId xmlns:a16="http://schemas.microsoft.com/office/drawing/2014/main" id="{BEA7E63D-88D7-49FD-A2B1-C49348A58564}"/>
              </a:ext>
            </a:extLst>
          </p:cNvPr>
          <p:cNvSpPr>
            <a:spLocks noGrp="1"/>
          </p:cNvSpPr>
          <p:nvPr>
            <p:ph type="title"/>
          </p:nvPr>
        </p:nvSpPr>
        <p:spPr/>
        <p:txBody>
          <a:bodyPr>
            <a:normAutofit/>
          </a:bodyPr>
          <a:lstStyle/>
          <a:p>
            <a:r>
              <a:rPr lang="en-US" sz="4300" dirty="0"/>
              <a:t>Background</a:t>
            </a:r>
          </a:p>
        </p:txBody>
      </p:sp>
      <p:sp>
        <p:nvSpPr>
          <p:cNvPr id="4" name="Textplatzhalter 3">
            <a:extLst>
              <a:ext uri="{FF2B5EF4-FFF2-40B4-BE49-F238E27FC236}">
                <a16:creationId xmlns:a16="http://schemas.microsoft.com/office/drawing/2014/main" id="{6DE5E466-1F3B-4953-8FE7-17C1CAC6938A}"/>
              </a:ext>
            </a:extLst>
          </p:cNvPr>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363083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E4666F9C-C0C6-4BC1-84B2-8FE3BF3B8D0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87813" y="1052054"/>
            <a:ext cx="4902707" cy="5363349"/>
          </a:xfrm>
          <a:prstGeom prst="rect">
            <a:avLst/>
          </a:prstGeom>
        </p:spPr>
      </p:pic>
      <p:pic>
        <p:nvPicPr>
          <p:cNvPr id="4" name="Grafik 3">
            <a:extLst>
              <a:ext uri="{FF2B5EF4-FFF2-40B4-BE49-F238E27FC236}">
                <a16:creationId xmlns:a16="http://schemas.microsoft.com/office/drawing/2014/main" id="{4912591A-3EA2-443B-AFBE-F39C2EEE28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1481" y="1052054"/>
            <a:ext cx="4902707" cy="5363349"/>
          </a:xfrm>
          <a:prstGeom prst="rect">
            <a:avLst/>
          </a:prstGeom>
        </p:spPr>
      </p:pic>
      <p:sp>
        <p:nvSpPr>
          <p:cNvPr id="37" name="Titel 1">
            <a:extLst>
              <a:ext uri="{FF2B5EF4-FFF2-40B4-BE49-F238E27FC236}">
                <a16:creationId xmlns:a16="http://schemas.microsoft.com/office/drawing/2014/main" id="{8D31AA9E-E7A9-47D0-A500-0A821E4B4D60}"/>
              </a:ext>
            </a:extLst>
          </p:cNvPr>
          <p:cNvSpPr>
            <a:spLocks noGrp="1"/>
          </p:cNvSpPr>
          <p:nvPr>
            <p:ph type="title"/>
          </p:nvPr>
        </p:nvSpPr>
        <p:spPr>
          <a:xfrm>
            <a:off x="695326" y="333375"/>
            <a:ext cx="10056093" cy="985286"/>
          </a:xfrm>
        </p:spPr>
        <p:txBody>
          <a:bodyPr>
            <a:normAutofit/>
          </a:bodyPr>
          <a:lstStyle/>
          <a:p>
            <a:r>
              <a:rPr lang="de-DE" sz="2400" dirty="0">
                <a:solidFill>
                  <a:schemeClr val="tx1">
                    <a:lumMod val="65000"/>
                    <a:lumOff val="35000"/>
                  </a:schemeClr>
                </a:solidFill>
              </a:rPr>
              <a:t>African Surface </a:t>
            </a:r>
            <a:r>
              <a:rPr lang="de-DE" sz="2400" dirty="0" err="1">
                <a:solidFill>
                  <a:schemeClr val="tx1">
                    <a:lumMod val="65000"/>
                    <a:lumOff val="35000"/>
                  </a:schemeClr>
                </a:solidFill>
              </a:rPr>
              <a:t>Water</a:t>
            </a:r>
            <a:r>
              <a:rPr lang="de-DE" sz="2400" dirty="0">
                <a:solidFill>
                  <a:schemeClr val="tx1">
                    <a:lumMod val="65000"/>
                    <a:lumOff val="35000"/>
                  </a:schemeClr>
                </a:solidFill>
              </a:rPr>
              <a:t> Dynamics – Background</a:t>
            </a:r>
          </a:p>
        </p:txBody>
      </p:sp>
      <p:sp>
        <p:nvSpPr>
          <p:cNvPr id="42" name="Textfeld 41">
            <a:extLst>
              <a:ext uri="{FF2B5EF4-FFF2-40B4-BE49-F238E27FC236}">
                <a16:creationId xmlns:a16="http://schemas.microsoft.com/office/drawing/2014/main" id="{D746258E-62E4-4342-8484-FFAEEEB9637C}"/>
              </a:ext>
            </a:extLst>
          </p:cNvPr>
          <p:cNvSpPr txBox="1"/>
          <p:nvPr/>
        </p:nvSpPr>
        <p:spPr>
          <a:xfrm>
            <a:off x="668261" y="6414116"/>
            <a:ext cx="5172379" cy="400110"/>
          </a:xfrm>
          <a:prstGeom prst="rect">
            <a:avLst/>
          </a:prstGeom>
          <a:noFill/>
        </p:spPr>
        <p:txBody>
          <a:bodyPr wrap="square" rtlCol="0">
            <a:spAutoFit/>
          </a:bodyPr>
          <a:lstStyle/>
          <a:p>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Topography</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and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major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river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basins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with</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the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corresponding</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rivers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Elevation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data</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based</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on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Mapzen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DEM (Sogno et al., in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preparation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t>
            </a:r>
          </a:p>
        </p:txBody>
      </p:sp>
      <p:sp>
        <p:nvSpPr>
          <p:cNvPr id="47" name="Textfeld 46">
            <a:extLst>
              <a:ext uri="{FF2B5EF4-FFF2-40B4-BE49-F238E27FC236}">
                <a16:creationId xmlns:a16="http://schemas.microsoft.com/office/drawing/2014/main" id="{9940D5FC-573C-469A-A948-13BCEE4D602A}"/>
              </a:ext>
            </a:extLst>
          </p:cNvPr>
          <p:cNvSpPr txBox="1"/>
          <p:nvPr/>
        </p:nvSpPr>
        <p:spPr>
          <a:xfrm>
            <a:off x="6351362" y="6414116"/>
            <a:ext cx="5172379" cy="400110"/>
          </a:xfrm>
          <a:prstGeom prst="rect">
            <a:avLst/>
          </a:prstGeom>
          <a:noFill/>
        </p:spPr>
        <p:txBody>
          <a:bodyPr wrap="square" rtlCol="0">
            <a:spAutoFit/>
          </a:bodyPr>
          <a:lstStyle/>
          <a:p>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Köppen-Geiger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climates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for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the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reference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period</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of</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1990-2020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based</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on Beck et al. (2018) (Sogno et al., in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preparation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t>
            </a:r>
          </a:p>
        </p:txBody>
      </p:sp>
    </p:spTree>
    <p:extLst>
      <p:ext uri="{BB962C8B-B14F-4D97-AF65-F5344CB8AC3E}">
        <p14:creationId xmlns:p14="http://schemas.microsoft.com/office/powerpoint/2010/main" val="2719204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F75E26E4-7F37-4A25-8441-205F1DB37BCE}"/>
              </a:ext>
            </a:extLst>
          </p:cNvPr>
          <p:cNvSpPr txBox="1"/>
          <p:nvPr/>
        </p:nvSpPr>
        <p:spPr>
          <a:xfrm>
            <a:off x="7440434" y="5978300"/>
            <a:ext cx="588397" cy="200055"/>
          </a:xfrm>
          <a:prstGeom prst="rect">
            <a:avLst/>
          </a:prstGeom>
          <a:noFill/>
        </p:spPr>
        <p:txBody>
          <a:bodyPr wrap="square" rtlCol="0">
            <a:spAutoFit/>
          </a:bodyPr>
          <a:lstStyle/>
          <a:p>
            <a:r>
              <a:rPr lang="en-US" sz="700" dirty="0">
                <a:solidFill>
                  <a:schemeClr val="tx1">
                    <a:lumMod val="75000"/>
                    <a:lumOff val="25000"/>
                  </a:schemeClr>
                </a:solidFill>
                <a:latin typeface="Microsoft JhengHei UI Light" panose="020B0304030504040204" pitchFamily="34" charset="-120"/>
                <a:ea typeface="Microsoft JhengHei UI Light" panose="020B0304030504040204" pitchFamily="34" charset="-120"/>
              </a:rPr>
              <a:t>km²/</a:t>
            </a:r>
            <a:r>
              <a:rPr lang="en-US" sz="700" dirty="0" err="1">
                <a:solidFill>
                  <a:schemeClr val="tx1">
                    <a:lumMod val="75000"/>
                    <a:lumOff val="25000"/>
                  </a:schemeClr>
                </a:solidFill>
                <a:latin typeface="Microsoft JhengHei UI Light" panose="020B0304030504040204" pitchFamily="34" charset="-120"/>
                <a:ea typeface="Microsoft JhengHei UI Light" panose="020B0304030504040204" pitchFamily="34" charset="-120"/>
              </a:rPr>
              <a:t>yr</a:t>
            </a:r>
            <a:endParaRPr lang="en-US" sz="700" dirty="0">
              <a:solidFill>
                <a:schemeClr val="tx1">
                  <a:lumMod val="75000"/>
                  <a:lumOff val="25000"/>
                </a:schemeClr>
              </a:solidFill>
              <a:latin typeface="Microsoft JhengHei UI Light" panose="020B0304030504040204" pitchFamily="34" charset="-120"/>
              <a:ea typeface="Microsoft JhengHei UI Light" panose="020B0304030504040204" pitchFamily="34" charset="-120"/>
            </a:endParaRPr>
          </a:p>
        </p:txBody>
      </p:sp>
      <p:sp>
        <p:nvSpPr>
          <p:cNvPr id="16" name="Textfeld 15">
            <a:extLst>
              <a:ext uri="{FF2B5EF4-FFF2-40B4-BE49-F238E27FC236}">
                <a16:creationId xmlns:a16="http://schemas.microsoft.com/office/drawing/2014/main" id="{8D0F118D-75C9-4189-A140-981A16C6B59C}"/>
              </a:ext>
            </a:extLst>
          </p:cNvPr>
          <p:cNvSpPr txBox="1"/>
          <p:nvPr/>
        </p:nvSpPr>
        <p:spPr>
          <a:xfrm>
            <a:off x="2487434" y="5978299"/>
            <a:ext cx="588397" cy="200055"/>
          </a:xfrm>
          <a:prstGeom prst="rect">
            <a:avLst/>
          </a:prstGeom>
          <a:noFill/>
        </p:spPr>
        <p:txBody>
          <a:bodyPr wrap="square" rtlCol="0">
            <a:spAutoFit/>
          </a:bodyPr>
          <a:lstStyle/>
          <a:p>
            <a:r>
              <a:rPr lang="en-US" sz="700" dirty="0">
                <a:solidFill>
                  <a:schemeClr val="tx1">
                    <a:lumMod val="75000"/>
                    <a:lumOff val="25000"/>
                  </a:schemeClr>
                </a:solidFill>
                <a:latin typeface="Microsoft JhengHei UI Light" panose="020B0304030504040204" pitchFamily="34" charset="-120"/>
                <a:ea typeface="Microsoft JhengHei UI Light" panose="020B0304030504040204" pitchFamily="34" charset="-120"/>
              </a:rPr>
              <a:t>km²/</a:t>
            </a:r>
            <a:r>
              <a:rPr lang="en-US" sz="700" dirty="0" err="1">
                <a:solidFill>
                  <a:schemeClr val="tx1">
                    <a:lumMod val="75000"/>
                    <a:lumOff val="25000"/>
                  </a:schemeClr>
                </a:solidFill>
                <a:latin typeface="Microsoft JhengHei UI Light" panose="020B0304030504040204" pitchFamily="34" charset="-120"/>
                <a:ea typeface="Microsoft JhengHei UI Light" panose="020B0304030504040204" pitchFamily="34" charset="-120"/>
              </a:rPr>
              <a:t>yr</a:t>
            </a:r>
            <a:endParaRPr lang="en-US" sz="700" dirty="0">
              <a:solidFill>
                <a:schemeClr val="tx1">
                  <a:lumMod val="75000"/>
                  <a:lumOff val="25000"/>
                </a:schemeClr>
              </a:solidFill>
              <a:latin typeface="Microsoft JhengHei UI Light" panose="020B0304030504040204" pitchFamily="34" charset="-120"/>
              <a:ea typeface="Microsoft JhengHei UI Light" panose="020B0304030504040204" pitchFamily="34" charset="-120"/>
            </a:endParaRPr>
          </a:p>
        </p:txBody>
      </p:sp>
      <p:pic>
        <p:nvPicPr>
          <p:cNvPr id="3" name="Grafik 2">
            <a:extLst>
              <a:ext uri="{FF2B5EF4-FFF2-40B4-BE49-F238E27FC236}">
                <a16:creationId xmlns:a16="http://schemas.microsoft.com/office/drawing/2014/main" id="{C41FB34C-FBE6-40CE-B288-C555C7E6AE9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2800" y="1050116"/>
            <a:ext cx="4903303" cy="5364000"/>
          </a:xfrm>
          <a:prstGeom prst="rect">
            <a:avLst/>
          </a:prstGeom>
        </p:spPr>
      </p:pic>
      <p:pic>
        <p:nvPicPr>
          <p:cNvPr id="6" name="Grafik 5">
            <a:extLst>
              <a:ext uri="{FF2B5EF4-FFF2-40B4-BE49-F238E27FC236}">
                <a16:creationId xmlns:a16="http://schemas.microsoft.com/office/drawing/2014/main" id="{1D18306F-B677-4F92-9281-D9FD84E0782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85898" y="1050116"/>
            <a:ext cx="4903302" cy="5364000"/>
          </a:xfrm>
          <a:prstGeom prst="rect">
            <a:avLst/>
          </a:prstGeom>
        </p:spPr>
      </p:pic>
      <p:sp>
        <p:nvSpPr>
          <p:cNvPr id="17" name="Titel 1">
            <a:extLst>
              <a:ext uri="{FF2B5EF4-FFF2-40B4-BE49-F238E27FC236}">
                <a16:creationId xmlns:a16="http://schemas.microsoft.com/office/drawing/2014/main" id="{ADECE271-C805-4FEA-8458-3FC0B6D5937C}"/>
              </a:ext>
            </a:extLst>
          </p:cNvPr>
          <p:cNvSpPr>
            <a:spLocks noGrp="1"/>
          </p:cNvSpPr>
          <p:nvPr>
            <p:ph type="title"/>
          </p:nvPr>
        </p:nvSpPr>
        <p:spPr>
          <a:xfrm>
            <a:off x="695326" y="333375"/>
            <a:ext cx="10056093" cy="985286"/>
          </a:xfrm>
        </p:spPr>
        <p:txBody>
          <a:bodyPr>
            <a:normAutofit/>
          </a:bodyPr>
          <a:lstStyle/>
          <a:p>
            <a:r>
              <a:rPr lang="de-DE" sz="2400" dirty="0">
                <a:solidFill>
                  <a:schemeClr val="tx1">
                    <a:lumMod val="65000"/>
                    <a:lumOff val="35000"/>
                  </a:schemeClr>
                </a:solidFill>
              </a:rPr>
              <a:t>African Surface </a:t>
            </a:r>
            <a:r>
              <a:rPr lang="de-DE" sz="2400" dirty="0" err="1">
                <a:solidFill>
                  <a:schemeClr val="tx1">
                    <a:lumMod val="65000"/>
                    <a:lumOff val="35000"/>
                  </a:schemeClr>
                </a:solidFill>
              </a:rPr>
              <a:t>Water</a:t>
            </a:r>
            <a:r>
              <a:rPr lang="de-DE" sz="2400" dirty="0">
                <a:solidFill>
                  <a:schemeClr val="tx1">
                    <a:lumMod val="65000"/>
                    <a:lumOff val="35000"/>
                  </a:schemeClr>
                </a:solidFill>
              </a:rPr>
              <a:t> Dynamics – Background</a:t>
            </a:r>
          </a:p>
        </p:txBody>
      </p:sp>
      <p:sp>
        <p:nvSpPr>
          <p:cNvPr id="18" name="Textfeld 17">
            <a:extLst>
              <a:ext uri="{FF2B5EF4-FFF2-40B4-BE49-F238E27FC236}">
                <a16:creationId xmlns:a16="http://schemas.microsoft.com/office/drawing/2014/main" id="{A7E697EC-75E9-460C-89C9-8A371930513F}"/>
              </a:ext>
            </a:extLst>
          </p:cNvPr>
          <p:cNvSpPr txBox="1"/>
          <p:nvPr/>
        </p:nvSpPr>
        <p:spPr>
          <a:xfrm>
            <a:off x="668261" y="6414116"/>
            <a:ext cx="5172379" cy="246221"/>
          </a:xfrm>
          <a:prstGeom prst="rect">
            <a:avLst/>
          </a:prstGeom>
          <a:noFill/>
        </p:spPr>
        <p:txBody>
          <a:bodyPr wrap="square" rtlCol="0">
            <a:spAutoFit/>
          </a:bodyPr>
          <a:lstStyle/>
          <a:p>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African Biomes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based</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on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Dinerstein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et al. (2017).</a:t>
            </a:r>
          </a:p>
        </p:txBody>
      </p:sp>
      <p:sp>
        <p:nvSpPr>
          <p:cNvPr id="19" name="Textfeld 18">
            <a:extLst>
              <a:ext uri="{FF2B5EF4-FFF2-40B4-BE49-F238E27FC236}">
                <a16:creationId xmlns:a16="http://schemas.microsoft.com/office/drawing/2014/main" id="{47A77C61-64E1-41C7-84E8-4566DB272747}"/>
              </a:ext>
            </a:extLst>
          </p:cNvPr>
          <p:cNvSpPr txBox="1"/>
          <p:nvPr/>
        </p:nvSpPr>
        <p:spPr>
          <a:xfrm>
            <a:off x="6351362" y="6414116"/>
            <a:ext cx="5172379" cy="400110"/>
          </a:xfrm>
          <a:prstGeom prst="rect">
            <a:avLst/>
          </a:prstGeom>
          <a:noFill/>
        </p:spPr>
        <p:txBody>
          <a:bodyPr wrap="square" rtlCol="0">
            <a:spAutoFit/>
          </a:bodyPr>
          <a:lstStyle/>
          <a:p>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African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Ecoregions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based</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on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Dinerstein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et al. (2017). Multiple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ecoregions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make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up</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one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biome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Because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of</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the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multitude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of</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ecoregions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no</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legend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is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given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here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t>
            </a:r>
          </a:p>
        </p:txBody>
      </p:sp>
    </p:spTree>
    <p:extLst>
      <p:ext uri="{BB962C8B-B14F-4D97-AF65-F5344CB8AC3E}">
        <p14:creationId xmlns:p14="http://schemas.microsoft.com/office/powerpoint/2010/main" val="1929763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0DB7D2C4-5144-49ED-A29D-559A1DE9907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85898" y="1050116"/>
            <a:ext cx="4903302" cy="5364000"/>
          </a:xfrm>
          <a:prstGeom prst="rect">
            <a:avLst/>
          </a:prstGeom>
        </p:spPr>
      </p:pic>
      <p:pic>
        <p:nvPicPr>
          <p:cNvPr id="17" name="Grafik 16">
            <a:extLst>
              <a:ext uri="{FF2B5EF4-FFF2-40B4-BE49-F238E27FC236}">
                <a16:creationId xmlns:a16="http://schemas.microsoft.com/office/drawing/2014/main" id="{70D6220C-78EE-4235-A4A8-0D865ADA1A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2800" y="1050116"/>
            <a:ext cx="4903302" cy="5364000"/>
          </a:xfrm>
          <a:prstGeom prst="rect">
            <a:avLst/>
          </a:prstGeom>
        </p:spPr>
      </p:pic>
      <p:sp>
        <p:nvSpPr>
          <p:cNvPr id="37" name="Titel 1">
            <a:extLst>
              <a:ext uri="{FF2B5EF4-FFF2-40B4-BE49-F238E27FC236}">
                <a16:creationId xmlns:a16="http://schemas.microsoft.com/office/drawing/2014/main" id="{60D44242-714E-4C9F-B08A-A61E41A3484E}"/>
              </a:ext>
            </a:extLst>
          </p:cNvPr>
          <p:cNvSpPr>
            <a:spLocks noGrp="1"/>
          </p:cNvSpPr>
          <p:nvPr>
            <p:ph type="title"/>
          </p:nvPr>
        </p:nvSpPr>
        <p:spPr>
          <a:xfrm>
            <a:off x="695326" y="333375"/>
            <a:ext cx="10056093" cy="985286"/>
          </a:xfrm>
        </p:spPr>
        <p:txBody>
          <a:bodyPr>
            <a:normAutofit/>
          </a:bodyPr>
          <a:lstStyle/>
          <a:p>
            <a:r>
              <a:rPr lang="de-DE" sz="2400" dirty="0">
                <a:solidFill>
                  <a:schemeClr val="tx1">
                    <a:lumMod val="65000"/>
                    <a:lumOff val="35000"/>
                  </a:schemeClr>
                </a:solidFill>
              </a:rPr>
              <a:t>African Surface </a:t>
            </a:r>
            <a:r>
              <a:rPr lang="de-DE" sz="2400" dirty="0" err="1">
                <a:solidFill>
                  <a:schemeClr val="tx1">
                    <a:lumMod val="65000"/>
                    <a:lumOff val="35000"/>
                  </a:schemeClr>
                </a:solidFill>
              </a:rPr>
              <a:t>Water</a:t>
            </a:r>
            <a:r>
              <a:rPr lang="de-DE" sz="2400" dirty="0">
                <a:solidFill>
                  <a:schemeClr val="tx1">
                    <a:lumMod val="65000"/>
                    <a:lumOff val="35000"/>
                  </a:schemeClr>
                </a:solidFill>
              </a:rPr>
              <a:t> Dynamics – Background</a:t>
            </a:r>
          </a:p>
        </p:txBody>
      </p:sp>
      <p:sp>
        <p:nvSpPr>
          <p:cNvPr id="47" name="Textfeld 46">
            <a:extLst>
              <a:ext uri="{FF2B5EF4-FFF2-40B4-BE49-F238E27FC236}">
                <a16:creationId xmlns:a16="http://schemas.microsoft.com/office/drawing/2014/main" id="{0DC30AB4-5016-424E-9002-B2B7103C2F04}"/>
              </a:ext>
            </a:extLst>
          </p:cNvPr>
          <p:cNvSpPr txBox="1"/>
          <p:nvPr/>
        </p:nvSpPr>
        <p:spPr>
          <a:xfrm>
            <a:off x="668261" y="6414116"/>
            <a:ext cx="5172379" cy="400110"/>
          </a:xfrm>
          <a:prstGeom prst="rect">
            <a:avLst/>
          </a:prstGeom>
          <a:noFill/>
        </p:spPr>
        <p:txBody>
          <a:bodyPr wrap="square" rtlCol="0">
            <a:spAutoFit/>
          </a:bodyPr>
          <a:lstStyle/>
          <a:p>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Population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density</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per km²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based</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on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Bondarenko</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et al. (2020) (Sogno et al., in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preparation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t>
            </a:r>
          </a:p>
        </p:txBody>
      </p:sp>
      <p:sp>
        <p:nvSpPr>
          <p:cNvPr id="48" name="Textfeld 47">
            <a:extLst>
              <a:ext uri="{FF2B5EF4-FFF2-40B4-BE49-F238E27FC236}">
                <a16:creationId xmlns:a16="http://schemas.microsoft.com/office/drawing/2014/main" id="{A3334A35-8DC7-4125-9A53-2B872F45A77B}"/>
              </a:ext>
            </a:extLst>
          </p:cNvPr>
          <p:cNvSpPr txBox="1"/>
          <p:nvPr/>
        </p:nvSpPr>
        <p:spPr>
          <a:xfrm>
            <a:off x="6351362" y="6414116"/>
            <a:ext cx="5172379" cy="400110"/>
          </a:xfrm>
          <a:prstGeom prst="rect">
            <a:avLst/>
          </a:prstGeom>
          <a:noFill/>
        </p:spPr>
        <p:txBody>
          <a:bodyPr wrap="square" rtlCol="0">
            <a:spAutoFit/>
          </a:bodyPr>
          <a:lstStyle/>
          <a:p>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Population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density</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increase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per km²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between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2000 and 2020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based</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on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WorldPop</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(2016),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data</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DOI:10.5258/SOTON/WP00004). </a:t>
            </a:r>
          </a:p>
        </p:txBody>
      </p:sp>
    </p:spTree>
    <p:extLst>
      <p:ext uri="{BB962C8B-B14F-4D97-AF65-F5344CB8AC3E}">
        <p14:creationId xmlns:p14="http://schemas.microsoft.com/office/powerpoint/2010/main" val="3194608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70D6220C-78EE-4235-A4A8-0D865ADA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2800" y="1050116"/>
            <a:ext cx="4903302" cy="5364000"/>
          </a:xfrm>
          <a:prstGeom prst="rect">
            <a:avLst/>
          </a:prstGeom>
        </p:spPr>
      </p:pic>
      <p:sp>
        <p:nvSpPr>
          <p:cNvPr id="21" name="Rechteck 20">
            <a:extLst>
              <a:ext uri="{FF2B5EF4-FFF2-40B4-BE49-F238E27FC236}">
                <a16:creationId xmlns:a16="http://schemas.microsoft.com/office/drawing/2014/main" id="{6F0B09ED-FD29-4D1D-AFA3-704BFAD49126}"/>
              </a:ext>
            </a:extLst>
          </p:cNvPr>
          <p:cNvSpPr>
            <a:spLocks noChangeAspect="1"/>
          </p:cNvSpPr>
          <p:nvPr/>
        </p:nvSpPr>
        <p:spPr>
          <a:xfrm>
            <a:off x="4654829" y="3320095"/>
            <a:ext cx="108003" cy="10890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196B967C-5AEC-4B60-822A-2539A2C3AE58}"/>
              </a:ext>
            </a:extLst>
          </p:cNvPr>
          <p:cNvSpPr>
            <a:spLocks noChangeAspect="1"/>
          </p:cNvSpPr>
          <p:nvPr/>
        </p:nvSpPr>
        <p:spPr>
          <a:xfrm>
            <a:off x="4014907" y="3442943"/>
            <a:ext cx="677014" cy="6768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7644AD81-0F1E-4C43-9093-BB3DDBA804A5}"/>
              </a:ext>
            </a:extLst>
          </p:cNvPr>
          <p:cNvSpPr>
            <a:spLocks/>
          </p:cNvSpPr>
          <p:nvPr/>
        </p:nvSpPr>
        <p:spPr>
          <a:xfrm>
            <a:off x="1933304" y="2916600"/>
            <a:ext cx="630000" cy="63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7" name="Grafik 76">
            <a:extLst>
              <a:ext uri="{FF2B5EF4-FFF2-40B4-BE49-F238E27FC236}">
                <a16:creationId xmlns:a16="http://schemas.microsoft.com/office/drawing/2014/main" id="{B204E96D-B0D1-4133-B425-424C7924C5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05352" y="1051200"/>
            <a:ext cx="1605939" cy="1605939"/>
          </a:xfrm>
          <a:prstGeom prst="rect">
            <a:avLst/>
          </a:prstGeom>
          <a:ln w="19050">
            <a:solidFill>
              <a:schemeClr val="accent1"/>
            </a:solidFill>
          </a:ln>
          <a:effectLst>
            <a:outerShdw blurRad="50800" dist="38100" dir="2700000" algn="tl" rotWithShape="0">
              <a:prstClr val="black">
                <a:alpha val="40000"/>
              </a:prstClr>
            </a:outerShdw>
          </a:effectLst>
        </p:spPr>
      </p:pic>
      <p:pic>
        <p:nvPicPr>
          <p:cNvPr id="78" name="Grafik 77">
            <a:extLst>
              <a:ext uri="{FF2B5EF4-FFF2-40B4-BE49-F238E27FC236}">
                <a16:creationId xmlns:a16="http://schemas.microsoft.com/office/drawing/2014/main" id="{9E57332F-8BB6-4257-80C4-06DB628067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05352" y="2927865"/>
            <a:ext cx="1605939" cy="1605939"/>
          </a:xfrm>
          <a:prstGeom prst="rect">
            <a:avLst/>
          </a:prstGeom>
          <a:ln w="19050">
            <a:solidFill>
              <a:schemeClr val="accent1"/>
            </a:solidFill>
          </a:ln>
          <a:effectLst>
            <a:outerShdw blurRad="50800" dist="38100" dir="2700000" algn="tl" rotWithShape="0">
              <a:prstClr val="black">
                <a:alpha val="40000"/>
              </a:prstClr>
            </a:outerShdw>
          </a:effectLst>
        </p:spPr>
      </p:pic>
      <p:pic>
        <p:nvPicPr>
          <p:cNvPr id="80" name="Grafik 79">
            <a:extLst>
              <a:ext uri="{FF2B5EF4-FFF2-40B4-BE49-F238E27FC236}">
                <a16:creationId xmlns:a16="http://schemas.microsoft.com/office/drawing/2014/main" id="{9B74F56E-2F18-42A9-AC86-013EC01CF87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04800" y="4804530"/>
            <a:ext cx="1605939" cy="1605939"/>
          </a:xfrm>
          <a:prstGeom prst="rect">
            <a:avLst/>
          </a:prstGeom>
          <a:ln w="19050">
            <a:solidFill>
              <a:schemeClr val="accent1"/>
            </a:solidFill>
          </a:ln>
          <a:effectLst>
            <a:outerShdw blurRad="50800" dist="38100" dir="2700000" algn="tl" rotWithShape="0">
              <a:prstClr val="black">
                <a:alpha val="40000"/>
              </a:prstClr>
            </a:outerShdw>
          </a:effectLst>
        </p:spPr>
      </p:pic>
      <p:cxnSp>
        <p:nvCxnSpPr>
          <p:cNvPr id="3" name="Verbinder: gewinkelt 2">
            <a:extLst>
              <a:ext uri="{FF2B5EF4-FFF2-40B4-BE49-F238E27FC236}">
                <a16:creationId xmlns:a16="http://schemas.microsoft.com/office/drawing/2014/main" id="{1CC1F2A7-7D75-404F-93D0-25301D454E29}"/>
              </a:ext>
            </a:extLst>
          </p:cNvPr>
          <p:cNvCxnSpPr>
            <a:stCxn id="77" idx="1"/>
            <a:endCxn id="41" idx="0"/>
          </p:cNvCxnSpPr>
          <p:nvPr/>
        </p:nvCxnSpPr>
        <p:spPr>
          <a:xfrm rot="10800000" flipV="1">
            <a:off x="2248304" y="1854170"/>
            <a:ext cx="3757048" cy="106243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5" name="Gerader Verbinder 4">
            <a:extLst>
              <a:ext uri="{FF2B5EF4-FFF2-40B4-BE49-F238E27FC236}">
                <a16:creationId xmlns:a16="http://schemas.microsoft.com/office/drawing/2014/main" id="{05E34D3A-C17C-4E04-9F54-D081F7474BED}"/>
              </a:ext>
            </a:extLst>
          </p:cNvPr>
          <p:cNvCxnSpPr>
            <a:stCxn id="78" idx="1"/>
            <a:endCxn id="78" idx="1"/>
          </p:cNvCxnSpPr>
          <p:nvPr/>
        </p:nvCxnSpPr>
        <p:spPr>
          <a:xfrm>
            <a:off x="6005352" y="373083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Verbinder: gewinkelt 6">
            <a:extLst>
              <a:ext uri="{FF2B5EF4-FFF2-40B4-BE49-F238E27FC236}">
                <a16:creationId xmlns:a16="http://schemas.microsoft.com/office/drawing/2014/main" id="{B527E74C-D5C8-4BDC-B26E-70C0B78C3441}"/>
              </a:ext>
            </a:extLst>
          </p:cNvPr>
          <p:cNvCxnSpPr>
            <a:stCxn id="78" idx="1"/>
            <a:endCxn id="21" idx="3"/>
          </p:cNvCxnSpPr>
          <p:nvPr/>
        </p:nvCxnSpPr>
        <p:spPr>
          <a:xfrm rot="10800000">
            <a:off x="4762832" y="3374549"/>
            <a:ext cx="1242520" cy="356287"/>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1" name="Verbinder: gewinkelt 10">
            <a:extLst>
              <a:ext uri="{FF2B5EF4-FFF2-40B4-BE49-F238E27FC236}">
                <a16:creationId xmlns:a16="http://schemas.microsoft.com/office/drawing/2014/main" id="{31A17206-326D-421A-B2E6-CE01FCA42DB8}"/>
              </a:ext>
            </a:extLst>
          </p:cNvPr>
          <p:cNvCxnSpPr>
            <a:stCxn id="80" idx="1"/>
            <a:endCxn id="32" idx="2"/>
          </p:cNvCxnSpPr>
          <p:nvPr/>
        </p:nvCxnSpPr>
        <p:spPr>
          <a:xfrm rot="10800000">
            <a:off x="4353414" y="4119744"/>
            <a:ext cx="1651386" cy="1487757"/>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83" name="Inhaltsplatzhalter 2">
            <a:extLst>
              <a:ext uri="{FF2B5EF4-FFF2-40B4-BE49-F238E27FC236}">
                <a16:creationId xmlns:a16="http://schemas.microsoft.com/office/drawing/2014/main" id="{0BDCEF0D-4F3E-49B5-9C23-699F8E2B2861}"/>
              </a:ext>
            </a:extLst>
          </p:cNvPr>
          <p:cNvSpPr>
            <a:spLocks noGrp="1"/>
          </p:cNvSpPr>
          <p:nvPr>
            <p:ph idx="1"/>
          </p:nvPr>
        </p:nvSpPr>
        <p:spPr>
          <a:xfrm>
            <a:off x="7704000" y="1051200"/>
            <a:ext cx="3958562" cy="1605939"/>
          </a:xfrm>
        </p:spPr>
        <p:txBody>
          <a:bodyPr>
            <a:noAutofit/>
          </a:bodyPr>
          <a:lstStyle/>
          <a:p>
            <a:pPr marL="0" indent="0">
              <a:buNone/>
            </a:pPr>
            <a:r>
              <a:rPr lang="de-DE" sz="1800" dirty="0">
                <a:solidFill>
                  <a:schemeClr val="tx1">
                    <a:lumMod val="65000"/>
                    <a:lumOff val="35000"/>
                  </a:schemeClr>
                </a:solidFill>
              </a:rPr>
              <a:t>Lower Volta and Niger</a:t>
            </a:r>
          </a:p>
          <a:p>
            <a:pPr>
              <a:buFont typeface="Arial" panose="020B0604020202020204" pitchFamily="34" charset="0"/>
              <a:buChar char="•"/>
            </a:pPr>
            <a:r>
              <a:rPr lang="de-DE" sz="1400" dirty="0">
                <a:solidFill>
                  <a:schemeClr val="tx1">
                    <a:lumMod val="65000"/>
                    <a:lumOff val="35000"/>
                  </a:schemeClr>
                </a:solidFill>
              </a:rPr>
              <a:t>High </a:t>
            </a:r>
            <a:r>
              <a:rPr lang="de-DE" sz="1400" dirty="0" err="1">
                <a:solidFill>
                  <a:schemeClr val="tx1">
                    <a:lumMod val="65000"/>
                    <a:lumOff val="35000"/>
                  </a:schemeClr>
                </a:solidFill>
              </a:rPr>
              <a:t>population</a:t>
            </a:r>
            <a:r>
              <a:rPr lang="de-DE" sz="1400" dirty="0">
                <a:solidFill>
                  <a:schemeClr val="tx1">
                    <a:lumMod val="65000"/>
                    <a:lumOff val="35000"/>
                  </a:schemeClr>
                </a:solidFill>
              </a:rPr>
              <a:t> </a:t>
            </a:r>
            <a:r>
              <a:rPr lang="de-DE" sz="1400" dirty="0" err="1">
                <a:solidFill>
                  <a:schemeClr val="tx1">
                    <a:lumMod val="65000"/>
                    <a:lumOff val="35000"/>
                  </a:schemeClr>
                </a:solidFill>
              </a:rPr>
              <a:t>concentration</a:t>
            </a:r>
            <a:r>
              <a:rPr lang="de-DE" sz="1400" dirty="0">
                <a:solidFill>
                  <a:schemeClr val="tx1">
                    <a:lumMod val="65000"/>
                    <a:lumOff val="35000"/>
                  </a:schemeClr>
                </a:solidFill>
              </a:rPr>
              <a:t> and </a:t>
            </a:r>
            <a:r>
              <a:rPr lang="de-DE" sz="1400" dirty="0" err="1">
                <a:solidFill>
                  <a:schemeClr val="tx1">
                    <a:lumMod val="65000"/>
                    <a:lumOff val="35000"/>
                  </a:schemeClr>
                </a:solidFill>
              </a:rPr>
              <a:t>complex</a:t>
            </a:r>
            <a:r>
              <a:rPr lang="de-DE" sz="1400" dirty="0">
                <a:solidFill>
                  <a:schemeClr val="tx1">
                    <a:lumMod val="65000"/>
                    <a:lumOff val="35000"/>
                  </a:schemeClr>
                </a:solidFill>
              </a:rPr>
              <a:t> international </a:t>
            </a:r>
            <a:r>
              <a:rPr lang="de-DE" sz="1400" dirty="0" err="1">
                <a:solidFill>
                  <a:schemeClr val="tx1">
                    <a:lumMod val="65000"/>
                    <a:lumOff val="35000"/>
                  </a:schemeClr>
                </a:solidFill>
              </a:rPr>
              <a:t>relations</a:t>
            </a:r>
            <a:endParaRPr lang="de-DE" sz="1400" dirty="0">
              <a:solidFill>
                <a:schemeClr val="tx1">
                  <a:lumMod val="65000"/>
                  <a:lumOff val="35000"/>
                </a:schemeClr>
              </a:solidFill>
            </a:endParaRPr>
          </a:p>
          <a:p>
            <a:pPr>
              <a:buFont typeface="Arial" panose="020B0604020202020204" pitchFamily="34" charset="0"/>
              <a:buChar char="•"/>
            </a:pPr>
            <a:r>
              <a:rPr lang="de-DE" sz="1400" dirty="0" err="1">
                <a:solidFill>
                  <a:schemeClr val="tx1">
                    <a:lumMod val="65000"/>
                    <a:lumOff val="35000"/>
                  </a:schemeClr>
                </a:solidFill>
              </a:rPr>
              <a:t>Heavily</a:t>
            </a:r>
            <a:r>
              <a:rPr lang="de-DE" sz="1400" dirty="0">
                <a:solidFill>
                  <a:schemeClr val="tx1">
                    <a:lumMod val="65000"/>
                    <a:lumOff val="35000"/>
                  </a:schemeClr>
                </a:solidFill>
              </a:rPr>
              <a:t> </a:t>
            </a:r>
            <a:r>
              <a:rPr lang="de-DE" sz="1400" dirty="0" err="1">
                <a:solidFill>
                  <a:schemeClr val="tx1">
                    <a:lumMod val="65000"/>
                    <a:lumOff val="35000"/>
                  </a:schemeClr>
                </a:solidFill>
              </a:rPr>
              <a:t>urbanized</a:t>
            </a:r>
            <a:r>
              <a:rPr lang="de-DE" sz="1400" dirty="0">
                <a:solidFill>
                  <a:schemeClr val="tx1">
                    <a:lumMod val="65000"/>
                    <a:lumOff val="35000"/>
                  </a:schemeClr>
                </a:solidFill>
              </a:rPr>
              <a:t> </a:t>
            </a:r>
            <a:r>
              <a:rPr lang="de-DE" sz="1400" dirty="0" err="1">
                <a:solidFill>
                  <a:schemeClr val="tx1">
                    <a:lumMod val="65000"/>
                    <a:lumOff val="35000"/>
                  </a:schemeClr>
                </a:solidFill>
              </a:rPr>
              <a:t>areas</a:t>
            </a:r>
            <a:r>
              <a:rPr lang="de-DE" sz="1400" dirty="0">
                <a:solidFill>
                  <a:schemeClr val="tx1">
                    <a:lumMod val="65000"/>
                    <a:lumOff val="35000"/>
                  </a:schemeClr>
                </a:solidFill>
              </a:rPr>
              <a:t>, such </a:t>
            </a:r>
            <a:r>
              <a:rPr lang="de-DE" sz="1400" dirty="0" err="1">
                <a:solidFill>
                  <a:schemeClr val="tx1">
                    <a:lumMod val="65000"/>
                    <a:lumOff val="35000"/>
                  </a:schemeClr>
                </a:solidFill>
              </a:rPr>
              <a:t>as</a:t>
            </a:r>
            <a:r>
              <a:rPr lang="de-DE" sz="1400" dirty="0">
                <a:solidFill>
                  <a:schemeClr val="tx1">
                    <a:lumMod val="65000"/>
                    <a:lumOff val="35000"/>
                  </a:schemeClr>
                </a:solidFill>
              </a:rPr>
              <a:t> Lagos, Nigeria (~16.5 </a:t>
            </a:r>
            <a:r>
              <a:rPr lang="de-DE" sz="1400" dirty="0" err="1">
                <a:solidFill>
                  <a:schemeClr val="tx1">
                    <a:lumMod val="65000"/>
                    <a:lumOff val="35000"/>
                  </a:schemeClr>
                </a:solidFill>
              </a:rPr>
              <a:t>million</a:t>
            </a:r>
            <a:r>
              <a:rPr lang="de-DE" sz="1400" dirty="0">
                <a:solidFill>
                  <a:schemeClr val="tx1">
                    <a:lumMod val="65000"/>
                    <a:lumOff val="35000"/>
                  </a:schemeClr>
                </a:solidFill>
              </a:rPr>
              <a:t> </a:t>
            </a:r>
            <a:r>
              <a:rPr lang="de-DE" sz="1400" dirty="0" err="1">
                <a:solidFill>
                  <a:schemeClr val="tx1">
                    <a:lumMod val="65000"/>
                    <a:lumOff val="35000"/>
                  </a:schemeClr>
                </a:solidFill>
              </a:rPr>
              <a:t>inhabitants</a:t>
            </a:r>
            <a:r>
              <a:rPr lang="de-DE" sz="1400" dirty="0">
                <a:solidFill>
                  <a:schemeClr val="tx1">
                    <a:lumMod val="65000"/>
                    <a:lumOff val="35000"/>
                  </a:schemeClr>
                </a:solidFill>
              </a:rPr>
              <a:t>), </a:t>
            </a:r>
            <a:r>
              <a:rPr lang="de-DE" sz="1400" dirty="0" err="1">
                <a:solidFill>
                  <a:schemeClr val="tx1">
                    <a:lumMod val="65000"/>
                    <a:lumOff val="35000"/>
                  </a:schemeClr>
                </a:solidFill>
              </a:rPr>
              <a:t>which</a:t>
            </a:r>
            <a:r>
              <a:rPr lang="de-DE" sz="1400" dirty="0">
                <a:solidFill>
                  <a:schemeClr val="tx1">
                    <a:lumMod val="65000"/>
                    <a:lumOff val="35000"/>
                  </a:schemeClr>
                </a:solidFill>
              </a:rPr>
              <a:t> </a:t>
            </a:r>
            <a:r>
              <a:rPr lang="de-DE" sz="1400" dirty="0" err="1">
                <a:solidFill>
                  <a:schemeClr val="tx1">
                    <a:lumMod val="65000"/>
                    <a:lumOff val="35000"/>
                  </a:schemeClr>
                </a:solidFill>
              </a:rPr>
              <a:t>has</a:t>
            </a:r>
            <a:r>
              <a:rPr lang="de-DE" sz="1400" dirty="0">
                <a:solidFill>
                  <a:schemeClr val="tx1">
                    <a:lumMod val="65000"/>
                    <a:lumOff val="35000"/>
                  </a:schemeClr>
                </a:solidFill>
              </a:rPr>
              <a:t> </a:t>
            </a:r>
            <a:r>
              <a:rPr lang="de-DE" sz="1400" dirty="0" err="1">
                <a:solidFill>
                  <a:schemeClr val="tx1">
                    <a:lumMod val="65000"/>
                    <a:lumOff val="35000"/>
                  </a:schemeClr>
                </a:solidFill>
              </a:rPr>
              <a:t>grown</a:t>
            </a:r>
            <a:r>
              <a:rPr lang="de-DE" sz="1400" dirty="0">
                <a:solidFill>
                  <a:schemeClr val="tx1">
                    <a:lumMod val="65000"/>
                    <a:lumOff val="35000"/>
                  </a:schemeClr>
                </a:solidFill>
              </a:rPr>
              <a:t> &gt;220% </a:t>
            </a:r>
            <a:r>
              <a:rPr lang="de-DE" sz="1400" dirty="0" err="1">
                <a:solidFill>
                  <a:schemeClr val="tx1">
                    <a:lumMod val="65000"/>
                    <a:lumOff val="35000"/>
                  </a:schemeClr>
                </a:solidFill>
              </a:rPr>
              <a:t>since</a:t>
            </a:r>
            <a:r>
              <a:rPr lang="de-DE" sz="1400" dirty="0">
                <a:solidFill>
                  <a:schemeClr val="tx1">
                    <a:lumMod val="65000"/>
                    <a:lumOff val="35000"/>
                  </a:schemeClr>
                </a:solidFill>
              </a:rPr>
              <a:t> 2000</a:t>
            </a:r>
          </a:p>
          <a:p>
            <a:pPr>
              <a:buFont typeface="Arial" panose="020B0604020202020204" pitchFamily="34" charset="0"/>
              <a:buChar char="•"/>
            </a:pPr>
            <a:endParaRPr lang="de-DE" sz="1800" dirty="0">
              <a:solidFill>
                <a:schemeClr val="tx1">
                  <a:lumMod val="65000"/>
                  <a:lumOff val="35000"/>
                </a:schemeClr>
              </a:solidFill>
            </a:endParaRPr>
          </a:p>
          <a:p>
            <a:pPr>
              <a:buFont typeface="Arial" panose="020B0604020202020204" pitchFamily="34" charset="0"/>
              <a:buChar char="•"/>
            </a:pPr>
            <a:endParaRPr lang="de-DE" sz="18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endParaRPr lang="de-DE" sz="1800" dirty="0">
              <a:solidFill>
                <a:schemeClr val="tx1">
                  <a:lumMod val="65000"/>
                  <a:lumOff val="35000"/>
                </a:schemeClr>
              </a:solidFill>
            </a:endParaRPr>
          </a:p>
          <a:p>
            <a:pPr marL="0" indent="0">
              <a:buNone/>
            </a:pPr>
            <a:endParaRPr lang="de-DE" sz="1800" dirty="0">
              <a:solidFill>
                <a:schemeClr val="tx1">
                  <a:lumMod val="65000"/>
                  <a:lumOff val="35000"/>
                </a:schemeClr>
              </a:solidFill>
            </a:endParaRPr>
          </a:p>
        </p:txBody>
      </p:sp>
      <p:sp>
        <p:nvSpPr>
          <p:cNvPr id="86" name="Titel 1">
            <a:extLst>
              <a:ext uri="{FF2B5EF4-FFF2-40B4-BE49-F238E27FC236}">
                <a16:creationId xmlns:a16="http://schemas.microsoft.com/office/drawing/2014/main" id="{664E581D-FC82-4348-97A0-9BC73B1EE99B}"/>
              </a:ext>
            </a:extLst>
          </p:cNvPr>
          <p:cNvSpPr>
            <a:spLocks noGrp="1"/>
          </p:cNvSpPr>
          <p:nvPr>
            <p:ph type="title"/>
          </p:nvPr>
        </p:nvSpPr>
        <p:spPr>
          <a:xfrm>
            <a:off x="695327" y="333375"/>
            <a:ext cx="7142388" cy="985286"/>
          </a:xfrm>
        </p:spPr>
        <p:txBody>
          <a:bodyPr>
            <a:normAutofit/>
          </a:bodyPr>
          <a:lstStyle/>
          <a:p>
            <a:r>
              <a:rPr lang="de-DE" sz="2400" dirty="0">
                <a:solidFill>
                  <a:schemeClr val="tx1">
                    <a:lumMod val="65000"/>
                    <a:lumOff val="35000"/>
                  </a:schemeClr>
                </a:solidFill>
              </a:rPr>
              <a:t>African Surface </a:t>
            </a:r>
            <a:r>
              <a:rPr lang="de-DE" sz="2400" dirty="0" err="1">
                <a:solidFill>
                  <a:schemeClr val="tx1">
                    <a:lumMod val="65000"/>
                    <a:lumOff val="35000"/>
                  </a:schemeClr>
                </a:solidFill>
              </a:rPr>
              <a:t>Water</a:t>
            </a:r>
            <a:r>
              <a:rPr lang="de-DE" sz="2400" dirty="0">
                <a:solidFill>
                  <a:schemeClr val="tx1">
                    <a:lumMod val="65000"/>
                    <a:lumOff val="35000"/>
                  </a:schemeClr>
                </a:solidFill>
              </a:rPr>
              <a:t> Dynamics – Background</a:t>
            </a:r>
          </a:p>
        </p:txBody>
      </p:sp>
      <p:sp>
        <p:nvSpPr>
          <p:cNvPr id="87" name="Inhaltsplatzhalter 2">
            <a:extLst>
              <a:ext uri="{FF2B5EF4-FFF2-40B4-BE49-F238E27FC236}">
                <a16:creationId xmlns:a16="http://schemas.microsoft.com/office/drawing/2014/main" id="{F6253A26-6412-4C72-9FCF-32B48AE75B17}"/>
              </a:ext>
            </a:extLst>
          </p:cNvPr>
          <p:cNvSpPr txBox="1">
            <a:spLocks/>
          </p:cNvSpPr>
          <p:nvPr/>
        </p:nvSpPr>
        <p:spPr>
          <a:xfrm>
            <a:off x="7704000" y="2926800"/>
            <a:ext cx="3958562" cy="160593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800" dirty="0" err="1">
                <a:solidFill>
                  <a:schemeClr val="tx1">
                    <a:lumMod val="65000"/>
                    <a:lumOff val="35000"/>
                  </a:schemeClr>
                </a:solidFill>
              </a:rPr>
              <a:t>Ethiopian</a:t>
            </a:r>
            <a:r>
              <a:rPr lang="de-DE" sz="1800" dirty="0">
                <a:solidFill>
                  <a:schemeClr val="tx1">
                    <a:lumMod val="65000"/>
                    <a:lumOff val="35000"/>
                  </a:schemeClr>
                </a:solidFill>
              </a:rPr>
              <a:t> Main Rift</a:t>
            </a:r>
          </a:p>
          <a:p>
            <a:pPr>
              <a:buFont typeface="Arial" panose="020B0604020202020204" pitchFamily="34" charset="0"/>
              <a:buChar char="•"/>
            </a:pPr>
            <a:r>
              <a:rPr lang="de-DE" sz="1400" dirty="0">
                <a:solidFill>
                  <a:schemeClr val="tx1">
                    <a:lumMod val="65000"/>
                    <a:lumOff val="35000"/>
                  </a:schemeClr>
                </a:solidFill>
              </a:rPr>
              <a:t>Highland </a:t>
            </a:r>
            <a:r>
              <a:rPr lang="de-DE" sz="1400" dirty="0" err="1">
                <a:solidFill>
                  <a:schemeClr val="tx1">
                    <a:lumMod val="65000"/>
                    <a:lumOff val="35000"/>
                  </a:schemeClr>
                </a:solidFill>
              </a:rPr>
              <a:t>area</a:t>
            </a:r>
            <a:r>
              <a:rPr lang="de-DE" sz="1400" dirty="0">
                <a:solidFill>
                  <a:schemeClr val="tx1">
                    <a:lumMod val="65000"/>
                    <a:lumOff val="35000"/>
                  </a:schemeClr>
                </a:solidFill>
              </a:rPr>
              <a:t> </a:t>
            </a:r>
            <a:r>
              <a:rPr lang="de-DE" sz="1400" dirty="0" err="1">
                <a:solidFill>
                  <a:schemeClr val="tx1">
                    <a:lumMod val="65000"/>
                    <a:lumOff val="35000"/>
                  </a:schemeClr>
                </a:solidFill>
              </a:rPr>
              <a:t>with</a:t>
            </a:r>
            <a:r>
              <a:rPr lang="de-DE" sz="1400" dirty="0">
                <a:solidFill>
                  <a:schemeClr val="tx1">
                    <a:lumMod val="65000"/>
                    <a:lumOff val="35000"/>
                  </a:schemeClr>
                </a:solidFill>
              </a:rPr>
              <a:t> high </a:t>
            </a:r>
            <a:r>
              <a:rPr lang="de-DE" sz="1400" dirty="0" err="1">
                <a:solidFill>
                  <a:schemeClr val="tx1">
                    <a:lumMod val="65000"/>
                    <a:lumOff val="35000"/>
                  </a:schemeClr>
                </a:solidFill>
              </a:rPr>
              <a:t>population</a:t>
            </a:r>
            <a:r>
              <a:rPr lang="de-DE" sz="1400" dirty="0">
                <a:solidFill>
                  <a:schemeClr val="tx1">
                    <a:lumMod val="65000"/>
                    <a:lumOff val="35000"/>
                  </a:schemeClr>
                </a:solidFill>
              </a:rPr>
              <a:t> </a:t>
            </a:r>
            <a:r>
              <a:rPr lang="de-DE" sz="1400" dirty="0" err="1">
                <a:solidFill>
                  <a:schemeClr val="tx1">
                    <a:lumMod val="65000"/>
                    <a:lumOff val="35000"/>
                  </a:schemeClr>
                </a:solidFill>
              </a:rPr>
              <a:t>concentration</a:t>
            </a:r>
            <a:endParaRPr lang="de-DE" sz="1400" dirty="0">
              <a:solidFill>
                <a:schemeClr val="tx1">
                  <a:lumMod val="65000"/>
                  <a:lumOff val="35000"/>
                </a:schemeClr>
              </a:solidFill>
            </a:endParaRPr>
          </a:p>
          <a:p>
            <a:pPr>
              <a:buFont typeface="Arial" panose="020B0604020202020204" pitchFamily="34" charset="0"/>
              <a:buChar char="•"/>
            </a:pPr>
            <a:r>
              <a:rPr lang="de-DE" sz="1400" dirty="0">
                <a:solidFill>
                  <a:schemeClr val="tx1">
                    <a:lumMod val="65000"/>
                    <a:lumOff val="35000"/>
                  </a:schemeClr>
                </a:solidFill>
              </a:rPr>
              <a:t>Strong human </a:t>
            </a:r>
            <a:r>
              <a:rPr lang="de-DE" sz="1400" dirty="0" err="1">
                <a:solidFill>
                  <a:schemeClr val="tx1">
                    <a:lumMod val="65000"/>
                    <a:lumOff val="35000"/>
                  </a:schemeClr>
                </a:solidFill>
              </a:rPr>
              <a:t>intervention</a:t>
            </a:r>
            <a:r>
              <a:rPr lang="de-DE" sz="1400" dirty="0">
                <a:solidFill>
                  <a:schemeClr val="tx1">
                    <a:lumMod val="65000"/>
                    <a:lumOff val="35000"/>
                  </a:schemeClr>
                </a:solidFill>
              </a:rPr>
              <a:t> in </a:t>
            </a:r>
            <a:r>
              <a:rPr lang="de-DE" sz="1400" dirty="0" err="1">
                <a:solidFill>
                  <a:schemeClr val="tx1">
                    <a:lumMod val="65000"/>
                    <a:lumOff val="35000"/>
                  </a:schemeClr>
                </a:solidFill>
              </a:rPr>
              <a:t>surface</a:t>
            </a:r>
            <a:r>
              <a:rPr lang="de-DE" sz="1400" dirty="0">
                <a:solidFill>
                  <a:schemeClr val="tx1">
                    <a:lumMod val="65000"/>
                    <a:lumOff val="35000"/>
                  </a:schemeClr>
                </a:solidFill>
              </a:rPr>
              <a:t> </a:t>
            </a:r>
            <a:r>
              <a:rPr lang="de-DE" sz="1400" dirty="0" err="1">
                <a:solidFill>
                  <a:schemeClr val="tx1">
                    <a:lumMod val="65000"/>
                    <a:lumOff val="35000"/>
                  </a:schemeClr>
                </a:solidFill>
              </a:rPr>
              <a:t>water</a:t>
            </a:r>
            <a:r>
              <a:rPr lang="de-DE" sz="1400" dirty="0">
                <a:solidFill>
                  <a:schemeClr val="tx1">
                    <a:lumMod val="65000"/>
                    <a:lumOff val="35000"/>
                  </a:schemeClr>
                </a:solidFill>
              </a:rPr>
              <a:t> </a:t>
            </a:r>
            <a:r>
              <a:rPr lang="de-DE" sz="1400" dirty="0" err="1">
                <a:solidFill>
                  <a:schemeClr val="tx1">
                    <a:lumMod val="65000"/>
                    <a:lumOff val="35000"/>
                  </a:schemeClr>
                </a:solidFill>
              </a:rPr>
              <a:t>dynamics</a:t>
            </a:r>
            <a:r>
              <a:rPr lang="de-DE" sz="1400" dirty="0">
                <a:solidFill>
                  <a:schemeClr val="tx1">
                    <a:lumMod val="65000"/>
                    <a:lumOff val="35000"/>
                  </a:schemeClr>
                </a:solidFill>
              </a:rPr>
              <a:t> </a:t>
            </a:r>
            <a:r>
              <a:rPr lang="de-DE" sz="1400" dirty="0" err="1">
                <a:solidFill>
                  <a:schemeClr val="tx1">
                    <a:lumMod val="65000"/>
                    <a:lumOff val="35000"/>
                  </a:schemeClr>
                </a:solidFill>
              </a:rPr>
              <a:t>with</a:t>
            </a:r>
            <a:r>
              <a:rPr lang="de-DE" sz="1400" dirty="0">
                <a:solidFill>
                  <a:schemeClr val="tx1">
                    <a:lumMod val="65000"/>
                    <a:lumOff val="35000"/>
                  </a:schemeClr>
                </a:solidFill>
              </a:rPr>
              <a:t> visible </a:t>
            </a:r>
            <a:r>
              <a:rPr lang="de-DE" sz="1400" dirty="0" err="1">
                <a:solidFill>
                  <a:schemeClr val="tx1">
                    <a:lumMod val="65000"/>
                    <a:lumOff val="35000"/>
                  </a:schemeClr>
                </a:solidFill>
              </a:rPr>
              <a:t>impacts</a:t>
            </a:r>
            <a:r>
              <a:rPr lang="de-DE" sz="1400" dirty="0">
                <a:solidFill>
                  <a:schemeClr val="tx1">
                    <a:lumMod val="65000"/>
                    <a:lumOff val="35000"/>
                  </a:schemeClr>
                </a:solidFill>
              </a:rPr>
              <a:t> on </a:t>
            </a:r>
            <a:r>
              <a:rPr lang="de-DE" sz="1400" dirty="0" err="1">
                <a:solidFill>
                  <a:schemeClr val="tx1">
                    <a:lumMod val="65000"/>
                    <a:lumOff val="35000"/>
                  </a:schemeClr>
                </a:solidFill>
              </a:rPr>
              <a:t>surface</a:t>
            </a:r>
            <a:r>
              <a:rPr lang="de-DE" sz="1400" dirty="0">
                <a:solidFill>
                  <a:schemeClr val="tx1">
                    <a:lumMod val="65000"/>
                    <a:lumOff val="35000"/>
                  </a:schemeClr>
                </a:solidFill>
              </a:rPr>
              <a:t> </a:t>
            </a:r>
            <a:r>
              <a:rPr lang="de-DE" sz="1400" dirty="0" err="1">
                <a:solidFill>
                  <a:schemeClr val="tx1">
                    <a:lumMod val="65000"/>
                    <a:lumOff val="35000"/>
                  </a:schemeClr>
                </a:solidFill>
              </a:rPr>
              <a:t>water</a:t>
            </a:r>
            <a:r>
              <a:rPr lang="de-DE" sz="1400" dirty="0">
                <a:solidFill>
                  <a:schemeClr val="tx1">
                    <a:lumMod val="65000"/>
                    <a:lumOff val="35000"/>
                  </a:schemeClr>
                </a:solidFill>
              </a:rPr>
              <a:t> </a:t>
            </a:r>
            <a:r>
              <a:rPr lang="de-DE" sz="1400" dirty="0" err="1">
                <a:solidFill>
                  <a:schemeClr val="tx1">
                    <a:lumMod val="65000"/>
                    <a:lumOff val="35000"/>
                  </a:schemeClr>
                </a:solidFill>
              </a:rPr>
              <a:t>trends</a:t>
            </a:r>
            <a:r>
              <a:rPr lang="de-DE" sz="1400" dirty="0">
                <a:solidFill>
                  <a:schemeClr val="tx1">
                    <a:lumMod val="65000"/>
                    <a:lumOff val="35000"/>
                  </a:schemeClr>
                </a:solidFill>
              </a:rPr>
              <a:t> </a:t>
            </a:r>
            <a:r>
              <a:rPr lang="de-DE" sz="1400" dirty="0" err="1">
                <a:solidFill>
                  <a:schemeClr val="tx1">
                    <a:lumMod val="65000"/>
                    <a:lumOff val="35000"/>
                  </a:schemeClr>
                </a:solidFill>
              </a:rPr>
              <a:t>of</a:t>
            </a:r>
            <a:r>
              <a:rPr lang="de-DE" sz="1400" dirty="0">
                <a:solidFill>
                  <a:schemeClr val="tx1">
                    <a:lumMod val="65000"/>
                    <a:lumOff val="35000"/>
                  </a:schemeClr>
                </a:solidFill>
              </a:rPr>
              <a:t> </a:t>
            </a:r>
            <a:r>
              <a:rPr lang="de-DE" sz="1400" dirty="0" err="1">
                <a:solidFill>
                  <a:schemeClr val="tx1">
                    <a:lumMod val="65000"/>
                    <a:lumOff val="35000"/>
                  </a:schemeClr>
                </a:solidFill>
              </a:rPr>
              <a:t>the</a:t>
            </a:r>
            <a:r>
              <a:rPr lang="de-DE" sz="1400" dirty="0">
                <a:solidFill>
                  <a:schemeClr val="tx1">
                    <a:lumMod val="65000"/>
                    <a:lumOff val="35000"/>
                  </a:schemeClr>
                </a:solidFill>
              </a:rPr>
              <a:t> </a:t>
            </a:r>
            <a:r>
              <a:rPr lang="de-DE" sz="1400" dirty="0" err="1">
                <a:solidFill>
                  <a:schemeClr val="tx1">
                    <a:lumMod val="65000"/>
                    <a:lumOff val="35000"/>
                  </a:schemeClr>
                </a:solidFill>
              </a:rPr>
              <a:t>endorheic</a:t>
            </a:r>
            <a:r>
              <a:rPr lang="de-DE" sz="1400" dirty="0">
                <a:solidFill>
                  <a:schemeClr val="tx1">
                    <a:lumMod val="65000"/>
                    <a:lumOff val="35000"/>
                  </a:schemeClr>
                </a:solidFill>
              </a:rPr>
              <a:t> </a:t>
            </a:r>
            <a:r>
              <a:rPr lang="de-DE" sz="1400" dirty="0" err="1">
                <a:solidFill>
                  <a:schemeClr val="tx1">
                    <a:lumMod val="65000"/>
                    <a:lumOff val="35000"/>
                  </a:schemeClr>
                </a:solidFill>
              </a:rPr>
              <a:t>basin</a:t>
            </a:r>
            <a:endParaRPr lang="de-DE" sz="1400" dirty="0">
              <a:solidFill>
                <a:schemeClr val="tx1">
                  <a:lumMod val="65000"/>
                  <a:lumOff val="35000"/>
                </a:schemeClr>
              </a:solidFill>
            </a:endParaRPr>
          </a:p>
          <a:p>
            <a:pPr>
              <a:buFont typeface="Arial" panose="020B0604020202020204" pitchFamily="34" charset="0"/>
              <a:buChar char="•"/>
            </a:pPr>
            <a:endParaRPr lang="de-DE" sz="1800" dirty="0">
              <a:solidFill>
                <a:schemeClr val="tx1">
                  <a:lumMod val="65000"/>
                  <a:lumOff val="35000"/>
                </a:schemeClr>
              </a:solidFill>
            </a:endParaRPr>
          </a:p>
          <a:p>
            <a:pPr>
              <a:buFont typeface="Arial" panose="020B0604020202020204" pitchFamily="34" charset="0"/>
              <a:buChar char="•"/>
            </a:pPr>
            <a:endParaRPr lang="de-DE" sz="18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endParaRPr lang="de-DE" sz="1800" dirty="0">
              <a:solidFill>
                <a:schemeClr val="tx1">
                  <a:lumMod val="65000"/>
                  <a:lumOff val="35000"/>
                </a:schemeClr>
              </a:solidFill>
            </a:endParaRPr>
          </a:p>
          <a:p>
            <a:pPr marL="0" indent="0">
              <a:buFont typeface="Wingdings" panose="05000000000000000000" pitchFamily="2" charset="2"/>
              <a:buNone/>
            </a:pPr>
            <a:endParaRPr lang="de-DE" sz="1800" dirty="0">
              <a:solidFill>
                <a:schemeClr val="tx1">
                  <a:lumMod val="65000"/>
                  <a:lumOff val="35000"/>
                </a:schemeClr>
              </a:solidFill>
            </a:endParaRPr>
          </a:p>
        </p:txBody>
      </p:sp>
      <p:sp>
        <p:nvSpPr>
          <p:cNvPr id="88" name="Inhaltsplatzhalter 2">
            <a:extLst>
              <a:ext uri="{FF2B5EF4-FFF2-40B4-BE49-F238E27FC236}">
                <a16:creationId xmlns:a16="http://schemas.microsoft.com/office/drawing/2014/main" id="{05B4B13D-B7AA-472B-9BAF-FDF8014C84E5}"/>
              </a:ext>
            </a:extLst>
          </p:cNvPr>
          <p:cNvSpPr txBox="1">
            <a:spLocks/>
          </p:cNvSpPr>
          <p:nvPr/>
        </p:nvSpPr>
        <p:spPr>
          <a:xfrm>
            <a:off x="7704000" y="4806000"/>
            <a:ext cx="3958562" cy="160593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Wingdings" panose="05000000000000000000" pitchFamily="2" charset="2"/>
              <a:buNone/>
            </a:pPr>
            <a:r>
              <a:rPr lang="de-DE" sz="1800" dirty="0">
                <a:solidFill>
                  <a:schemeClr val="tx1">
                    <a:lumMod val="65000"/>
                    <a:lumOff val="35000"/>
                  </a:schemeClr>
                </a:solidFill>
              </a:rPr>
              <a:t>African Great Lakes</a:t>
            </a:r>
          </a:p>
          <a:p>
            <a:pPr>
              <a:buFont typeface="Arial" panose="020B0604020202020204" pitchFamily="34" charset="0"/>
              <a:buChar char="•"/>
            </a:pPr>
            <a:r>
              <a:rPr lang="de-DE" sz="1400" dirty="0">
                <a:solidFill>
                  <a:schemeClr val="tx1">
                    <a:lumMod val="65000"/>
                    <a:lumOff val="35000"/>
                  </a:schemeClr>
                </a:solidFill>
              </a:rPr>
              <a:t>High </a:t>
            </a:r>
            <a:r>
              <a:rPr lang="de-DE" sz="1400" dirty="0" err="1">
                <a:solidFill>
                  <a:schemeClr val="tx1">
                    <a:lumMod val="65000"/>
                    <a:lumOff val="35000"/>
                  </a:schemeClr>
                </a:solidFill>
              </a:rPr>
              <a:t>population</a:t>
            </a:r>
            <a:r>
              <a:rPr lang="de-DE" sz="1400" dirty="0">
                <a:solidFill>
                  <a:schemeClr val="tx1">
                    <a:lumMod val="65000"/>
                    <a:lumOff val="35000"/>
                  </a:schemeClr>
                </a:solidFill>
              </a:rPr>
              <a:t> </a:t>
            </a:r>
            <a:r>
              <a:rPr lang="de-DE" sz="1400" dirty="0" err="1">
                <a:solidFill>
                  <a:schemeClr val="tx1">
                    <a:lumMod val="65000"/>
                    <a:lumOff val="35000"/>
                  </a:schemeClr>
                </a:solidFill>
              </a:rPr>
              <a:t>concentration</a:t>
            </a:r>
            <a:r>
              <a:rPr lang="de-DE" sz="1400" dirty="0">
                <a:solidFill>
                  <a:schemeClr val="tx1">
                    <a:lumMod val="65000"/>
                    <a:lumOff val="35000"/>
                  </a:schemeClr>
                </a:solidFill>
              </a:rPr>
              <a:t>, </a:t>
            </a:r>
            <a:r>
              <a:rPr lang="de-DE" sz="1400" dirty="0" err="1">
                <a:solidFill>
                  <a:schemeClr val="tx1">
                    <a:lumMod val="65000"/>
                    <a:lumOff val="35000"/>
                  </a:schemeClr>
                </a:solidFill>
              </a:rPr>
              <a:t>especially</a:t>
            </a:r>
            <a:r>
              <a:rPr lang="de-DE" sz="1400" dirty="0">
                <a:solidFill>
                  <a:schemeClr val="tx1">
                    <a:lumMod val="65000"/>
                    <a:lumOff val="35000"/>
                  </a:schemeClr>
                </a:solidFill>
              </a:rPr>
              <a:t> </a:t>
            </a:r>
            <a:r>
              <a:rPr lang="de-DE" sz="1400" dirty="0" err="1">
                <a:solidFill>
                  <a:schemeClr val="tx1">
                    <a:lumMod val="65000"/>
                    <a:lumOff val="35000"/>
                  </a:schemeClr>
                </a:solidFill>
              </a:rPr>
              <a:t>around</a:t>
            </a:r>
            <a:r>
              <a:rPr lang="de-DE" sz="1400" dirty="0">
                <a:solidFill>
                  <a:schemeClr val="tx1">
                    <a:lumMod val="65000"/>
                    <a:lumOff val="35000"/>
                  </a:schemeClr>
                </a:solidFill>
              </a:rPr>
              <a:t> Lake Victoria, </a:t>
            </a:r>
            <a:r>
              <a:rPr lang="de-DE" sz="1400" dirty="0" err="1">
                <a:solidFill>
                  <a:schemeClr val="tx1">
                    <a:lumMod val="65000"/>
                    <a:lumOff val="35000"/>
                  </a:schemeClr>
                </a:solidFill>
              </a:rPr>
              <a:t>with</a:t>
            </a:r>
            <a:r>
              <a:rPr lang="de-DE" sz="1400" dirty="0">
                <a:solidFill>
                  <a:schemeClr val="tx1">
                    <a:lumMod val="65000"/>
                    <a:lumOff val="35000"/>
                  </a:schemeClr>
                </a:solidFill>
              </a:rPr>
              <a:t> </a:t>
            </a:r>
            <a:r>
              <a:rPr lang="de-DE" sz="1400" dirty="0" err="1">
                <a:solidFill>
                  <a:schemeClr val="tx1">
                    <a:lumMod val="65000"/>
                    <a:lumOff val="35000"/>
                  </a:schemeClr>
                </a:solidFill>
              </a:rPr>
              <a:t>complex</a:t>
            </a:r>
            <a:r>
              <a:rPr lang="de-DE" sz="1400" dirty="0">
                <a:solidFill>
                  <a:schemeClr val="tx1">
                    <a:lumMod val="65000"/>
                    <a:lumOff val="35000"/>
                  </a:schemeClr>
                </a:solidFill>
              </a:rPr>
              <a:t> international </a:t>
            </a:r>
            <a:r>
              <a:rPr lang="de-DE" sz="1400" dirty="0" err="1">
                <a:solidFill>
                  <a:schemeClr val="tx1">
                    <a:lumMod val="65000"/>
                    <a:lumOff val="35000"/>
                  </a:schemeClr>
                </a:solidFill>
              </a:rPr>
              <a:t>relations</a:t>
            </a:r>
            <a:endParaRPr lang="de-DE" sz="1400" dirty="0">
              <a:solidFill>
                <a:schemeClr val="tx1">
                  <a:lumMod val="65000"/>
                  <a:lumOff val="35000"/>
                </a:schemeClr>
              </a:solidFill>
            </a:endParaRPr>
          </a:p>
          <a:p>
            <a:pPr>
              <a:buFont typeface="Arial" panose="020B0604020202020204" pitchFamily="34" charset="0"/>
              <a:buChar char="•"/>
            </a:pPr>
            <a:r>
              <a:rPr lang="de-DE" sz="1400" dirty="0">
                <a:solidFill>
                  <a:schemeClr val="tx1">
                    <a:lumMod val="65000"/>
                    <a:lumOff val="35000"/>
                  </a:schemeClr>
                </a:solidFill>
              </a:rPr>
              <a:t>As </a:t>
            </a:r>
            <a:r>
              <a:rPr lang="de-DE" sz="1400" dirty="0" err="1">
                <a:solidFill>
                  <a:schemeClr val="tx1">
                    <a:lumMod val="65000"/>
                    <a:lumOff val="35000"/>
                  </a:schemeClr>
                </a:solidFill>
              </a:rPr>
              <a:t>the</a:t>
            </a:r>
            <a:r>
              <a:rPr lang="de-DE" sz="1400" dirty="0">
                <a:solidFill>
                  <a:schemeClr val="tx1">
                    <a:lumMod val="65000"/>
                    <a:lumOff val="35000"/>
                  </a:schemeClr>
                </a:solidFill>
              </a:rPr>
              <a:t> </a:t>
            </a:r>
            <a:r>
              <a:rPr lang="de-DE" sz="1400" dirty="0" err="1">
                <a:solidFill>
                  <a:schemeClr val="tx1">
                    <a:lumMod val="65000"/>
                    <a:lumOff val="35000"/>
                  </a:schemeClr>
                </a:solidFill>
              </a:rPr>
              <a:t>headwater</a:t>
            </a:r>
            <a:r>
              <a:rPr lang="de-DE" sz="1400" dirty="0">
                <a:solidFill>
                  <a:schemeClr val="tx1">
                    <a:lumMod val="65000"/>
                    <a:lumOff val="35000"/>
                  </a:schemeClr>
                </a:solidFill>
              </a:rPr>
              <a:t> </a:t>
            </a:r>
            <a:r>
              <a:rPr lang="de-DE" sz="1400" dirty="0" err="1">
                <a:solidFill>
                  <a:schemeClr val="tx1">
                    <a:lumMod val="65000"/>
                    <a:lumOff val="35000"/>
                  </a:schemeClr>
                </a:solidFill>
              </a:rPr>
              <a:t>region</a:t>
            </a:r>
            <a:r>
              <a:rPr lang="de-DE" sz="1400" dirty="0">
                <a:solidFill>
                  <a:schemeClr val="tx1">
                    <a:lumMod val="65000"/>
                    <a:lumOff val="35000"/>
                  </a:schemeClr>
                </a:solidFill>
              </a:rPr>
              <a:t> </a:t>
            </a:r>
            <a:r>
              <a:rPr lang="de-DE" sz="1400" dirty="0" err="1">
                <a:solidFill>
                  <a:schemeClr val="tx1">
                    <a:lumMod val="65000"/>
                    <a:lumOff val="35000"/>
                  </a:schemeClr>
                </a:solidFill>
              </a:rPr>
              <a:t>of</a:t>
            </a:r>
            <a:r>
              <a:rPr lang="de-DE" sz="1400" dirty="0">
                <a:solidFill>
                  <a:schemeClr val="tx1">
                    <a:lumMod val="65000"/>
                    <a:lumOff val="35000"/>
                  </a:schemeClr>
                </a:solidFill>
              </a:rPr>
              <a:t> </a:t>
            </a:r>
            <a:r>
              <a:rPr lang="de-DE" sz="1400" dirty="0" err="1">
                <a:solidFill>
                  <a:schemeClr val="tx1">
                    <a:lumMod val="65000"/>
                    <a:lumOff val="35000"/>
                  </a:schemeClr>
                </a:solidFill>
              </a:rPr>
              <a:t>the</a:t>
            </a:r>
            <a:r>
              <a:rPr lang="de-DE" sz="1400" dirty="0">
                <a:solidFill>
                  <a:schemeClr val="tx1">
                    <a:lumMod val="65000"/>
                    <a:lumOff val="35000"/>
                  </a:schemeClr>
                </a:solidFill>
              </a:rPr>
              <a:t> Nile River, </a:t>
            </a:r>
            <a:r>
              <a:rPr lang="de-DE" sz="1400" dirty="0" err="1">
                <a:solidFill>
                  <a:schemeClr val="tx1">
                    <a:lumMod val="65000"/>
                    <a:lumOff val="35000"/>
                  </a:schemeClr>
                </a:solidFill>
              </a:rPr>
              <a:t>changes</a:t>
            </a:r>
            <a:r>
              <a:rPr lang="de-DE" sz="1400" dirty="0">
                <a:solidFill>
                  <a:schemeClr val="tx1">
                    <a:lumMod val="65000"/>
                    <a:lumOff val="35000"/>
                  </a:schemeClr>
                </a:solidFill>
              </a:rPr>
              <a:t> in </a:t>
            </a:r>
            <a:r>
              <a:rPr lang="de-DE" sz="1400" dirty="0" err="1">
                <a:solidFill>
                  <a:schemeClr val="tx1">
                    <a:lumMod val="65000"/>
                    <a:lumOff val="35000"/>
                  </a:schemeClr>
                </a:solidFill>
              </a:rPr>
              <a:t>this</a:t>
            </a:r>
            <a:r>
              <a:rPr lang="de-DE" sz="1400" dirty="0">
                <a:solidFill>
                  <a:schemeClr val="tx1">
                    <a:lumMod val="65000"/>
                    <a:lumOff val="35000"/>
                  </a:schemeClr>
                </a:solidFill>
              </a:rPr>
              <a:t> </a:t>
            </a:r>
            <a:r>
              <a:rPr lang="de-DE" sz="1400" dirty="0" err="1">
                <a:solidFill>
                  <a:schemeClr val="tx1">
                    <a:lumMod val="65000"/>
                    <a:lumOff val="35000"/>
                  </a:schemeClr>
                </a:solidFill>
              </a:rPr>
              <a:t>area</a:t>
            </a:r>
            <a:r>
              <a:rPr lang="de-DE" sz="1400" dirty="0">
                <a:solidFill>
                  <a:schemeClr val="tx1">
                    <a:lumMod val="65000"/>
                    <a:lumOff val="35000"/>
                  </a:schemeClr>
                </a:solidFill>
              </a:rPr>
              <a:t> </a:t>
            </a:r>
            <a:r>
              <a:rPr lang="de-DE" sz="1400" dirty="0" err="1">
                <a:solidFill>
                  <a:schemeClr val="tx1">
                    <a:lumMod val="65000"/>
                    <a:lumOff val="35000"/>
                  </a:schemeClr>
                </a:solidFill>
              </a:rPr>
              <a:t>have</a:t>
            </a:r>
            <a:r>
              <a:rPr lang="de-DE" sz="1400" dirty="0">
                <a:solidFill>
                  <a:schemeClr val="tx1">
                    <a:lumMod val="65000"/>
                    <a:lumOff val="35000"/>
                  </a:schemeClr>
                </a:solidFill>
              </a:rPr>
              <a:t> </a:t>
            </a:r>
            <a:r>
              <a:rPr lang="de-DE" sz="1400" dirty="0" err="1">
                <a:solidFill>
                  <a:schemeClr val="tx1">
                    <a:lumMod val="65000"/>
                    <a:lumOff val="35000"/>
                  </a:schemeClr>
                </a:solidFill>
              </a:rPr>
              <a:t>implications</a:t>
            </a:r>
            <a:r>
              <a:rPr lang="de-DE" sz="1400" dirty="0">
                <a:solidFill>
                  <a:schemeClr val="tx1">
                    <a:lumMod val="65000"/>
                    <a:lumOff val="35000"/>
                  </a:schemeClr>
                </a:solidFill>
              </a:rPr>
              <a:t> </a:t>
            </a:r>
            <a:r>
              <a:rPr lang="de-DE" sz="1400" dirty="0" err="1">
                <a:solidFill>
                  <a:schemeClr val="tx1">
                    <a:lumMod val="65000"/>
                    <a:lumOff val="35000"/>
                  </a:schemeClr>
                </a:solidFill>
              </a:rPr>
              <a:t>for</a:t>
            </a:r>
            <a:r>
              <a:rPr lang="de-DE" sz="1400" dirty="0">
                <a:solidFill>
                  <a:schemeClr val="tx1">
                    <a:lumMod val="65000"/>
                    <a:lumOff val="35000"/>
                  </a:schemeClr>
                </a:solidFill>
              </a:rPr>
              <a:t> </a:t>
            </a:r>
            <a:r>
              <a:rPr lang="de-DE" sz="1400" dirty="0" err="1">
                <a:solidFill>
                  <a:schemeClr val="tx1">
                    <a:lumMod val="65000"/>
                    <a:lumOff val="35000"/>
                  </a:schemeClr>
                </a:solidFill>
              </a:rPr>
              <a:t>much</a:t>
            </a:r>
            <a:r>
              <a:rPr lang="de-DE" sz="1400" dirty="0">
                <a:solidFill>
                  <a:schemeClr val="tx1">
                    <a:lumMod val="65000"/>
                    <a:lumOff val="35000"/>
                  </a:schemeClr>
                </a:solidFill>
              </a:rPr>
              <a:t> </a:t>
            </a:r>
            <a:r>
              <a:rPr lang="de-DE" sz="1400" dirty="0" err="1">
                <a:solidFill>
                  <a:schemeClr val="tx1">
                    <a:lumMod val="65000"/>
                    <a:lumOff val="35000"/>
                  </a:schemeClr>
                </a:solidFill>
              </a:rPr>
              <a:t>of</a:t>
            </a:r>
            <a:r>
              <a:rPr lang="de-DE" sz="1400" dirty="0">
                <a:solidFill>
                  <a:schemeClr val="tx1">
                    <a:lumMod val="65000"/>
                    <a:lumOff val="35000"/>
                  </a:schemeClr>
                </a:solidFill>
              </a:rPr>
              <a:t> </a:t>
            </a:r>
            <a:r>
              <a:rPr lang="de-DE" sz="1400" dirty="0" err="1">
                <a:solidFill>
                  <a:schemeClr val="tx1">
                    <a:lumMod val="65000"/>
                    <a:lumOff val="35000"/>
                  </a:schemeClr>
                </a:solidFill>
              </a:rPr>
              <a:t>the</a:t>
            </a:r>
            <a:r>
              <a:rPr lang="de-DE" sz="1400" dirty="0">
                <a:solidFill>
                  <a:schemeClr val="tx1">
                    <a:lumMod val="65000"/>
                    <a:lumOff val="35000"/>
                  </a:schemeClr>
                </a:solidFill>
              </a:rPr>
              <a:t> </a:t>
            </a:r>
            <a:r>
              <a:rPr lang="de-DE" sz="1400" dirty="0" err="1">
                <a:solidFill>
                  <a:schemeClr val="tx1">
                    <a:lumMod val="65000"/>
                    <a:lumOff val="35000"/>
                  </a:schemeClr>
                </a:solidFill>
              </a:rPr>
              <a:t>continent</a:t>
            </a:r>
            <a:endParaRPr lang="de-DE" sz="1400" dirty="0">
              <a:solidFill>
                <a:schemeClr val="tx1">
                  <a:lumMod val="65000"/>
                  <a:lumOff val="35000"/>
                </a:schemeClr>
              </a:solidFill>
            </a:endParaRPr>
          </a:p>
          <a:p>
            <a:pPr>
              <a:buFont typeface="Arial" panose="020B0604020202020204" pitchFamily="34" charset="0"/>
              <a:buChar char="•"/>
            </a:pPr>
            <a:endParaRPr lang="de-DE" sz="1400" dirty="0">
              <a:solidFill>
                <a:schemeClr val="tx1">
                  <a:lumMod val="65000"/>
                  <a:lumOff val="35000"/>
                </a:schemeClr>
              </a:solidFill>
            </a:endParaRPr>
          </a:p>
          <a:p>
            <a:pPr>
              <a:buFont typeface="Arial" panose="020B0604020202020204" pitchFamily="34" charset="0"/>
              <a:buChar char="•"/>
            </a:pPr>
            <a:endParaRPr lang="de-DE" sz="1400" dirty="0">
              <a:solidFill>
                <a:schemeClr val="tx1">
                  <a:lumMod val="65000"/>
                  <a:lumOff val="35000"/>
                </a:schemeClr>
              </a:solidFill>
            </a:endParaRPr>
          </a:p>
          <a:p>
            <a:pPr>
              <a:buFont typeface="Arial" panose="020B0604020202020204" pitchFamily="34" charset="0"/>
              <a:buChar char="•"/>
            </a:pPr>
            <a:endParaRPr lang="de-DE" sz="1800" dirty="0">
              <a:solidFill>
                <a:schemeClr val="tx1">
                  <a:lumMod val="65000"/>
                  <a:lumOff val="35000"/>
                </a:schemeClr>
              </a:solidFill>
            </a:endParaRPr>
          </a:p>
          <a:p>
            <a:pPr>
              <a:buFont typeface="Arial" panose="020B0604020202020204" pitchFamily="34" charset="0"/>
              <a:buChar char="•"/>
            </a:pPr>
            <a:endParaRPr lang="de-DE" sz="18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endParaRPr lang="de-DE" sz="1800" dirty="0">
              <a:solidFill>
                <a:schemeClr val="tx1">
                  <a:lumMod val="65000"/>
                  <a:lumOff val="35000"/>
                </a:schemeClr>
              </a:solidFill>
            </a:endParaRPr>
          </a:p>
          <a:p>
            <a:pPr marL="0" indent="0">
              <a:buFont typeface="Wingdings" panose="05000000000000000000" pitchFamily="2" charset="2"/>
              <a:buNone/>
            </a:pPr>
            <a:endParaRPr lang="de-DE" sz="1800" dirty="0">
              <a:solidFill>
                <a:schemeClr val="tx1">
                  <a:lumMod val="65000"/>
                  <a:lumOff val="35000"/>
                </a:schemeClr>
              </a:solidFill>
            </a:endParaRPr>
          </a:p>
        </p:txBody>
      </p:sp>
      <p:sp>
        <p:nvSpPr>
          <p:cNvPr id="89" name="Textfeld 88">
            <a:extLst>
              <a:ext uri="{FF2B5EF4-FFF2-40B4-BE49-F238E27FC236}">
                <a16:creationId xmlns:a16="http://schemas.microsoft.com/office/drawing/2014/main" id="{A6D0B2A6-BF12-41E4-A812-5A8F3950275C}"/>
              </a:ext>
            </a:extLst>
          </p:cNvPr>
          <p:cNvSpPr txBox="1"/>
          <p:nvPr/>
        </p:nvSpPr>
        <p:spPr>
          <a:xfrm>
            <a:off x="668261" y="6414116"/>
            <a:ext cx="7035739" cy="400110"/>
          </a:xfrm>
          <a:prstGeom prst="rect">
            <a:avLst/>
          </a:prstGeom>
          <a:noFill/>
        </p:spPr>
        <p:txBody>
          <a:bodyPr wrap="square" rtlCol="0">
            <a:spAutoFit/>
          </a:bodyPr>
          <a:lstStyle/>
          <a:p>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Population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density</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per km²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based</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on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Bondarenko</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et al. (2020). Zooms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are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provided</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for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the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Lower Niger and Volta,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the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Ethiopian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Main Rift, and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the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northern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part</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of</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the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African Great Lakes (Sogno et al., in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preparation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t>
            </a:r>
          </a:p>
        </p:txBody>
      </p:sp>
    </p:spTree>
    <p:extLst>
      <p:ext uri="{BB962C8B-B14F-4D97-AF65-F5344CB8AC3E}">
        <p14:creationId xmlns:p14="http://schemas.microsoft.com/office/powerpoint/2010/main" val="950744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A706707E-5E65-49A3-9098-A76083E3FB7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85900" y="1050116"/>
            <a:ext cx="4903302" cy="5364000"/>
          </a:xfrm>
          <a:prstGeom prst="rect">
            <a:avLst/>
          </a:prstGeom>
        </p:spPr>
      </p:pic>
      <p:pic>
        <p:nvPicPr>
          <p:cNvPr id="3" name="Grafik 2">
            <a:extLst>
              <a:ext uri="{FF2B5EF4-FFF2-40B4-BE49-F238E27FC236}">
                <a16:creationId xmlns:a16="http://schemas.microsoft.com/office/drawing/2014/main" id="{A06190B7-EBB6-41EB-A03F-236D6F70AA2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800" y="1050116"/>
            <a:ext cx="4903302" cy="5364000"/>
          </a:xfrm>
          <a:prstGeom prst="rect">
            <a:avLst/>
          </a:prstGeom>
        </p:spPr>
      </p:pic>
      <p:sp>
        <p:nvSpPr>
          <p:cNvPr id="37" name="Titel 1">
            <a:extLst>
              <a:ext uri="{FF2B5EF4-FFF2-40B4-BE49-F238E27FC236}">
                <a16:creationId xmlns:a16="http://schemas.microsoft.com/office/drawing/2014/main" id="{60D44242-714E-4C9F-B08A-A61E41A3484E}"/>
              </a:ext>
            </a:extLst>
          </p:cNvPr>
          <p:cNvSpPr>
            <a:spLocks noGrp="1"/>
          </p:cNvSpPr>
          <p:nvPr>
            <p:ph type="title"/>
          </p:nvPr>
        </p:nvSpPr>
        <p:spPr>
          <a:xfrm>
            <a:off x="695326" y="333375"/>
            <a:ext cx="10056093" cy="985286"/>
          </a:xfrm>
        </p:spPr>
        <p:txBody>
          <a:bodyPr>
            <a:normAutofit/>
          </a:bodyPr>
          <a:lstStyle/>
          <a:p>
            <a:r>
              <a:rPr lang="de-DE" sz="2400" dirty="0">
                <a:solidFill>
                  <a:schemeClr val="tx1">
                    <a:lumMod val="65000"/>
                    <a:lumOff val="35000"/>
                  </a:schemeClr>
                </a:solidFill>
              </a:rPr>
              <a:t>African Surface </a:t>
            </a:r>
            <a:r>
              <a:rPr lang="de-DE" sz="2400" dirty="0" err="1">
                <a:solidFill>
                  <a:schemeClr val="tx1">
                    <a:lumMod val="65000"/>
                    <a:lumOff val="35000"/>
                  </a:schemeClr>
                </a:solidFill>
              </a:rPr>
              <a:t>Water</a:t>
            </a:r>
            <a:r>
              <a:rPr lang="de-DE" sz="2400" dirty="0">
                <a:solidFill>
                  <a:schemeClr val="tx1">
                    <a:lumMod val="65000"/>
                    <a:lumOff val="35000"/>
                  </a:schemeClr>
                </a:solidFill>
              </a:rPr>
              <a:t> Dynamics – Background</a:t>
            </a:r>
          </a:p>
        </p:txBody>
      </p:sp>
      <p:sp>
        <p:nvSpPr>
          <p:cNvPr id="11" name="Textfeld 10">
            <a:extLst>
              <a:ext uri="{FF2B5EF4-FFF2-40B4-BE49-F238E27FC236}">
                <a16:creationId xmlns:a16="http://schemas.microsoft.com/office/drawing/2014/main" id="{C9D6C3A5-4F00-40CC-8912-2078FC0D1112}"/>
              </a:ext>
            </a:extLst>
          </p:cNvPr>
          <p:cNvSpPr txBox="1"/>
          <p:nvPr/>
        </p:nvSpPr>
        <p:spPr>
          <a:xfrm>
            <a:off x="668261" y="6414116"/>
            <a:ext cx="5172379" cy="400110"/>
          </a:xfrm>
          <a:prstGeom prst="rect">
            <a:avLst/>
          </a:prstGeom>
          <a:noFill/>
        </p:spPr>
        <p:txBody>
          <a:bodyPr wrap="square" rtlCol="0">
            <a:spAutoFit/>
          </a:bodyPr>
          <a:lstStyle/>
          <a:p>
            <a:r>
              <a:rPr lang="de-DE" sz="1000" dirty="0" err="1">
                <a:solidFill>
                  <a:schemeClr val="tx1">
                    <a:lumMod val="65000"/>
                    <a:lumOff val="35000"/>
                  </a:schemeClr>
                </a:solidFill>
              </a:rPr>
              <a:t>Percentage</a:t>
            </a:r>
            <a:r>
              <a:rPr lang="de-DE" sz="1000" dirty="0">
                <a:solidFill>
                  <a:schemeClr val="tx1">
                    <a:lumMod val="65000"/>
                    <a:lumOff val="35000"/>
                  </a:schemeClr>
                </a:solidFill>
              </a:rPr>
              <a:t> </a:t>
            </a:r>
            <a:r>
              <a:rPr lang="de-DE" sz="1000" dirty="0" err="1">
                <a:solidFill>
                  <a:schemeClr val="tx1">
                    <a:lumMod val="65000"/>
                    <a:lumOff val="35000"/>
                  </a:schemeClr>
                </a:solidFill>
              </a:rPr>
              <a:t>of</a:t>
            </a:r>
            <a:r>
              <a:rPr lang="de-DE" sz="1000" dirty="0">
                <a:solidFill>
                  <a:schemeClr val="tx1">
                    <a:lumMod val="65000"/>
                    <a:lumOff val="35000"/>
                  </a:schemeClr>
                </a:solidFill>
              </a:rPr>
              <a:t> </a:t>
            </a:r>
            <a:r>
              <a:rPr lang="de-DE" sz="1000" dirty="0" err="1">
                <a:solidFill>
                  <a:schemeClr val="tx1">
                    <a:lumMod val="65000"/>
                    <a:lumOff val="35000"/>
                  </a:schemeClr>
                </a:solidFill>
              </a:rPr>
              <a:t>population</a:t>
            </a:r>
            <a:r>
              <a:rPr lang="de-DE" sz="1000" dirty="0">
                <a:solidFill>
                  <a:schemeClr val="tx1">
                    <a:lumMod val="65000"/>
                    <a:lumOff val="35000"/>
                  </a:schemeClr>
                </a:solidFill>
              </a:rPr>
              <a:t> </a:t>
            </a:r>
            <a:r>
              <a:rPr lang="de-DE" sz="1000" dirty="0" err="1">
                <a:solidFill>
                  <a:schemeClr val="tx1">
                    <a:lumMod val="65000"/>
                    <a:lumOff val="35000"/>
                  </a:schemeClr>
                </a:solidFill>
              </a:rPr>
              <a:t>with</a:t>
            </a:r>
            <a:r>
              <a:rPr lang="de-DE" sz="1000" dirty="0">
                <a:solidFill>
                  <a:schemeClr val="tx1">
                    <a:lumMod val="65000"/>
                    <a:lumOff val="35000"/>
                  </a:schemeClr>
                </a:solidFill>
              </a:rPr>
              <a:t> at least </a:t>
            </a:r>
            <a:r>
              <a:rPr lang="de-DE" sz="1000" dirty="0" err="1">
                <a:solidFill>
                  <a:schemeClr val="tx1">
                    <a:lumMod val="65000"/>
                    <a:lumOff val="35000"/>
                  </a:schemeClr>
                </a:solidFill>
              </a:rPr>
              <a:t>basic</a:t>
            </a:r>
            <a:r>
              <a:rPr lang="de-DE" sz="1000" dirty="0">
                <a:solidFill>
                  <a:schemeClr val="tx1">
                    <a:lumMod val="65000"/>
                    <a:lumOff val="35000"/>
                  </a:schemeClr>
                </a:solidFill>
              </a:rPr>
              <a:t> </a:t>
            </a:r>
            <a:r>
              <a:rPr lang="de-DE" sz="1000" dirty="0" err="1">
                <a:solidFill>
                  <a:schemeClr val="tx1">
                    <a:lumMod val="65000"/>
                    <a:lumOff val="35000"/>
                  </a:schemeClr>
                </a:solidFill>
              </a:rPr>
              <a:t>access</a:t>
            </a:r>
            <a:r>
              <a:rPr lang="de-DE" sz="1000" dirty="0">
                <a:solidFill>
                  <a:schemeClr val="tx1">
                    <a:lumMod val="65000"/>
                    <a:lumOff val="35000"/>
                  </a:schemeClr>
                </a:solidFill>
              </a:rPr>
              <a:t> </a:t>
            </a:r>
            <a:r>
              <a:rPr lang="de-DE" sz="1000" dirty="0" err="1">
                <a:solidFill>
                  <a:schemeClr val="tx1">
                    <a:lumMod val="65000"/>
                    <a:lumOff val="35000"/>
                  </a:schemeClr>
                </a:solidFill>
              </a:rPr>
              <a:t>to</a:t>
            </a:r>
            <a:r>
              <a:rPr lang="de-DE" sz="1000" dirty="0">
                <a:solidFill>
                  <a:schemeClr val="tx1">
                    <a:lumMod val="65000"/>
                    <a:lumOff val="35000"/>
                  </a:schemeClr>
                </a:solidFill>
              </a:rPr>
              <a:t> </a:t>
            </a:r>
            <a:r>
              <a:rPr lang="de-DE" sz="1000" dirty="0" err="1">
                <a:solidFill>
                  <a:schemeClr val="tx1">
                    <a:lumMod val="65000"/>
                    <a:lumOff val="35000"/>
                  </a:schemeClr>
                </a:solidFill>
              </a:rPr>
              <a:t>water</a:t>
            </a:r>
            <a:r>
              <a:rPr lang="de-DE" sz="1000" dirty="0">
                <a:solidFill>
                  <a:schemeClr val="tx1">
                    <a:lumMod val="65000"/>
                    <a:lumOff val="35000"/>
                  </a:schemeClr>
                </a:solidFill>
              </a:rPr>
              <a:t> in </a:t>
            </a:r>
            <a:r>
              <a:rPr lang="de-DE" sz="1000" dirty="0" err="1">
                <a:solidFill>
                  <a:schemeClr val="tx1">
                    <a:lumMod val="65000"/>
                    <a:lumOff val="35000"/>
                  </a:schemeClr>
                </a:solidFill>
              </a:rPr>
              <a:t>Africa</a:t>
            </a:r>
            <a:r>
              <a:rPr lang="de-DE" sz="1000" dirty="0">
                <a:solidFill>
                  <a:schemeClr val="tx1">
                    <a:lumMod val="65000"/>
                    <a:lumOff val="35000"/>
                  </a:schemeClr>
                </a:solidFill>
              </a:rPr>
              <a:t>. Situation in 2022, </a:t>
            </a:r>
            <a:r>
              <a:rPr lang="de-DE" sz="1000" dirty="0" err="1">
                <a:solidFill>
                  <a:schemeClr val="tx1">
                    <a:lumMod val="65000"/>
                    <a:lumOff val="35000"/>
                  </a:schemeClr>
                </a:solidFill>
              </a:rPr>
              <a:t>except</a:t>
            </a:r>
            <a:r>
              <a:rPr lang="de-DE" sz="1000" dirty="0">
                <a:solidFill>
                  <a:schemeClr val="tx1">
                    <a:lumMod val="65000"/>
                    <a:lumOff val="35000"/>
                  </a:schemeClr>
                </a:solidFill>
              </a:rPr>
              <a:t> </a:t>
            </a:r>
            <a:r>
              <a:rPr lang="de-DE" sz="1000" dirty="0" err="1">
                <a:solidFill>
                  <a:schemeClr val="tx1">
                    <a:lumMod val="65000"/>
                    <a:lumOff val="35000"/>
                  </a:schemeClr>
                </a:solidFill>
              </a:rPr>
              <a:t>for</a:t>
            </a:r>
            <a:r>
              <a:rPr lang="de-DE" sz="1000" dirty="0">
                <a:solidFill>
                  <a:schemeClr val="tx1">
                    <a:lumMod val="65000"/>
                    <a:lumOff val="35000"/>
                  </a:schemeClr>
                </a:solidFill>
              </a:rPr>
              <a:t> Eritrea, </a:t>
            </a:r>
            <a:r>
              <a:rPr lang="de-DE" sz="1000" dirty="0" err="1">
                <a:solidFill>
                  <a:schemeClr val="tx1">
                    <a:lumMod val="65000"/>
                    <a:lumOff val="35000"/>
                  </a:schemeClr>
                </a:solidFill>
              </a:rPr>
              <a:t>here</a:t>
            </a:r>
            <a:r>
              <a:rPr lang="de-DE" sz="1000" dirty="0">
                <a:solidFill>
                  <a:schemeClr val="tx1">
                    <a:lumMod val="65000"/>
                    <a:lumOff val="35000"/>
                  </a:schemeClr>
                </a:solidFill>
              </a:rPr>
              <a:t> </a:t>
            </a:r>
            <a:r>
              <a:rPr lang="de-DE" sz="1000" dirty="0" err="1">
                <a:solidFill>
                  <a:schemeClr val="tx1">
                    <a:lumMod val="65000"/>
                    <a:lumOff val="35000"/>
                  </a:schemeClr>
                </a:solidFill>
              </a:rPr>
              <a:t>the</a:t>
            </a:r>
            <a:r>
              <a:rPr lang="de-DE" sz="1000" dirty="0">
                <a:solidFill>
                  <a:schemeClr val="tx1">
                    <a:lumMod val="65000"/>
                    <a:lumOff val="35000"/>
                  </a:schemeClr>
                </a:solidFill>
              </a:rPr>
              <a:t> last </a:t>
            </a:r>
            <a:r>
              <a:rPr lang="de-DE" sz="1000" dirty="0" err="1">
                <a:solidFill>
                  <a:schemeClr val="tx1">
                    <a:lumMod val="65000"/>
                    <a:lumOff val="35000"/>
                  </a:schemeClr>
                </a:solidFill>
              </a:rPr>
              <a:t>reported</a:t>
            </a:r>
            <a:r>
              <a:rPr lang="de-DE" sz="1000" dirty="0">
                <a:solidFill>
                  <a:schemeClr val="tx1">
                    <a:lumMod val="65000"/>
                    <a:lumOff val="35000"/>
                  </a:schemeClr>
                </a:solidFill>
              </a:rPr>
              <a:t> </a:t>
            </a:r>
            <a:r>
              <a:rPr lang="de-DE" sz="1000" dirty="0" err="1">
                <a:solidFill>
                  <a:schemeClr val="tx1">
                    <a:lumMod val="65000"/>
                    <a:lumOff val="35000"/>
                  </a:schemeClr>
                </a:solidFill>
              </a:rPr>
              <a:t>number</a:t>
            </a:r>
            <a:r>
              <a:rPr lang="de-DE" sz="1000" dirty="0">
                <a:solidFill>
                  <a:schemeClr val="tx1">
                    <a:lumMod val="65000"/>
                    <a:lumOff val="35000"/>
                  </a:schemeClr>
                </a:solidFill>
              </a:rPr>
              <a:t> </a:t>
            </a:r>
            <a:r>
              <a:rPr lang="de-DE" sz="1000" dirty="0" err="1">
                <a:solidFill>
                  <a:schemeClr val="tx1">
                    <a:lumMod val="65000"/>
                    <a:lumOff val="35000"/>
                  </a:schemeClr>
                </a:solidFill>
              </a:rPr>
              <a:t>is</a:t>
            </a:r>
            <a:r>
              <a:rPr lang="de-DE" sz="1000" dirty="0">
                <a:solidFill>
                  <a:schemeClr val="tx1">
                    <a:lumMod val="65000"/>
                    <a:lumOff val="35000"/>
                  </a:schemeClr>
                </a:solidFill>
              </a:rPr>
              <a:t> </a:t>
            </a:r>
            <a:r>
              <a:rPr lang="de-DE" sz="1000" dirty="0" err="1">
                <a:solidFill>
                  <a:schemeClr val="tx1">
                    <a:lumMod val="65000"/>
                    <a:lumOff val="35000"/>
                  </a:schemeClr>
                </a:solidFill>
              </a:rPr>
              <a:t>from</a:t>
            </a:r>
            <a:r>
              <a:rPr lang="de-DE" sz="1000" dirty="0">
                <a:solidFill>
                  <a:schemeClr val="tx1">
                    <a:lumMod val="65000"/>
                    <a:lumOff val="35000"/>
                  </a:schemeClr>
                </a:solidFill>
              </a:rPr>
              <a:t> 2016 (</a:t>
            </a:r>
            <a:r>
              <a:rPr lang="de-DE" sz="1000" dirty="0" err="1">
                <a:solidFill>
                  <a:schemeClr val="tx1">
                    <a:lumMod val="65000"/>
                    <a:lumOff val="35000"/>
                  </a:schemeClr>
                </a:solidFill>
              </a:rPr>
              <a:t>data</a:t>
            </a:r>
            <a:r>
              <a:rPr lang="de-DE" sz="1000" dirty="0">
                <a:solidFill>
                  <a:schemeClr val="tx1">
                    <a:lumMod val="65000"/>
                    <a:lumOff val="35000"/>
                  </a:schemeClr>
                </a:solidFill>
              </a:rPr>
              <a:t>: Unicef, 2023).</a:t>
            </a:r>
          </a:p>
        </p:txBody>
      </p:sp>
      <p:sp>
        <p:nvSpPr>
          <p:cNvPr id="12" name="Textfeld 11">
            <a:extLst>
              <a:ext uri="{FF2B5EF4-FFF2-40B4-BE49-F238E27FC236}">
                <a16:creationId xmlns:a16="http://schemas.microsoft.com/office/drawing/2014/main" id="{FF884243-2F9E-4BE5-AF01-BBE324F9290E}"/>
              </a:ext>
            </a:extLst>
          </p:cNvPr>
          <p:cNvSpPr txBox="1"/>
          <p:nvPr/>
        </p:nvSpPr>
        <p:spPr>
          <a:xfrm>
            <a:off x="6351362" y="6414116"/>
            <a:ext cx="5172379" cy="400110"/>
          </a:xfrm>
          <a:prstGeom prst="rect">
            <a:avLst/>
          </a:prstGeom>
          <a:noFill/>
        </p:spPr>
        <p:txBody>
          <a:bodyPr wrap="square" rtlCol="0">
            <a:spAutoFit/>
          </a:bodyPr>
          <a:lstStyle/>
          <a:p>
            <a:r>
              <a:rPr lang="de-DE" sz="1000" dirty="0" err="1">
                <a:solidFill>
                  <a:schemeClr val="tx1">
                    <a:lumMod val="65000"/>
                    <a:lumOff val="35000"/>
                  </a:schemeClr>
                </a:solidFill>
              </a:rPr>
              <a:t>Percentage</a:t>
            </a:r>
            <a:r>
              <a:rPr lang="de-DE" sz="1000" dirty="0">
                <a:solidFill>
                  <a:schemeClr val="tx1">
                    <a:lumMod val="65000"/>
                    <a:lumOff val="35000"/>
                  </a:schemeClr>
                </a:solidFill>
              </a:rPr>
              <a:t> </a:t>
            </a:r>
            <a:r>
              <a:rPr lang="de-DE" sz="1000" dirty="0" err="1">
                <a:solidFill>
                  <a:schemeClr val="tx1">
                    <a:lumMod val="65000"/>
                    <a:lumOff val="35000"/>
                  </a:schemeClr>
                </a:solidFill>
              </a:rPr>
              <a:t>of</a:t>
            </a:r>
            <a:r>
              <a:rPr lang="de-DE" sz="1000" dirty="0">
                <a:solidFill>
                  <a:schemeClr val="tx1">
                    <a:lumMod val="65000"/>
                    <a:lumOff val="35000"/>
                  </a:schemeClr>
                </a:solidFill>
              </a:rPr>
              <a:t> </a:t>
            </a:r>
            <a:r>
              <a:rPr lang="de-DE" sz="1000" dirty="0" err="1">
                <a:solidFill>
                  <a:schemeClr val="tx1">
                    <a:lumMod val="65000"/>
                    <a:lumOff val="35000"/>
                  </a:schemeClr>
                </a:solidFill>
              </a:rPr>
              <a:t>population</a:t>
            </a:r>
            <a:r>
              <a:rPr lang="de-DE" sz="1000" dirty="0">
                <a:solidFill>
                  <a:schemeClr val="tx1">
                    <a:lumMod val="65000"/>
                    <a:lumOff val="35000"/>
                  </a:schemeClr>
                </a:solidFill>
              </a:rPr>
              <a:t> </a:t>
            </a:r>
            <a:r>
              <a:rPr lang="de-DE" sz="1000" dirty="0" err="1">
                <a:solidFill>
                  <a:schemeClr val="tx1">
                    <a:lumMod val="65000"/>
                    <a:lumOff val="35000"/>
                  </a:schemeClr>
                </a:solidFill>
              </a:rPr>
              <a:t>using</a:t>
            </a:r>
            <a:r>
              <a:rPr lang="de-DE" sz="1000" dirty="0">
                <a:solidFill>
                  <a:schemeClr val="tx1">
                    <a:lumMod val="65000"/>
                    <a:lumOff val="35000"/>
                  </a:schemeClr>
                </a:solidFill>
              </a:rPr>
              <a:t> </a:t>
            </a:r>
            <a:r>
              <a:rPr lang="de-DE" sz="1000" dirty="0" err="1">
                <a:solidFill>
                  <a:schemeClr val="tx1">
                    <a:lumMod val="65000"/>
                    <a:lumOff val="35000"/>
                  </a:schemeClr>
                </a:solidFill>
              </a:rPr>
              <a:t>surface</a:t>
            </a:r>
            <a:r>
              <a:rPr lang="de-DE" sz="1000" dirty="0">
                <a:solidFill>
                  <a:schemeClr val="tx1">
                    <a:lumMod val="65000"/>
                    <a:lumOff val="35000"/>
                  </a:schemeClr>
                </a:solidFill>
              </a:rPr>
              <a:t> </a:t>
            </a:r>
            <a:r>
              <a:rPr lang="de-DE" sz="1000" dirty="0" err="1">
                <a:solidFill>
                  <a:schemeClr val="tx1">
                    <a:lumMod val="65000"/>
                    <a:lumOff val="35000"/>
                  </a:schemeClr>
                </a:solidFill>
              </a:rPr>
              <a:t>water</a:t>
            </a:r>
            <a:r>
              <a:rPr lang="de-DE" sz="1000" dirty="0">
                <a:solidFill>
                  <a:schemeClr val="tx1">
                    <a:lumMod val="65000"/>
                    <a:lumOff val="35000"/>
                  </a:schemeClr>
                </a:solidFill>
              </a:rPr>
              <a:t>. Situation in 2022, </a:t>
            </a:r>
            <a:r>
              <a:rPr lang="de-DE" sz="1000" dirty="0" err="1">
                <a:solidFill>
                  <a:schemeClr val="tx1">
                    <a:lumMod val="65000"/>
                    <a:lumOff val="35000"/>
                  </a:schemeClr>
                </a:solidFill>
              </a:rPr>
              <a:t>except</a:t>
            </a:r>
            <a:r>
              <a:rPr lang="de-DE" sz="1000" dirty="0">
                <a:solidFill>
                  <a:schemeClr val="tx1">
                    <a:lumMod val="65000"/>
                    <a:lumOff val="35000"/>
                  </a:schemeClr>
                </a:solidFill>
              </a:rPr>
              <a:t> </a:t>
            </a:r>
            <a:r>
              <a:rPr lang="de-DE" sz="1000" dirty="0" err="1">
                <a:solidFill>
                  <a:schemeClr val="tx1">
                    <a:lumMod val="65000"/>
                    <a:lumOff val="35000"/>
                  </a:schemeClr>
                </a:solidFill>
              </a:rPr>
              <a:t>for</a:t>
            </a:r>
            <a:r>
              <a:rPr lang="de-DE" sz="1000" dirty="0">
                <a:solidFill>
                  <a:schemeClr val="tx1">
                    <a:lumMod val="65000"/>
                    <a:lumOff val="35000"/>
                  </a:schemeClr>
                </a:solidFill>
              </a:rPr>
              <a:t> Eritrea, </a:t>
            </a:r>
            <a:r>
              <a:rPr lang="de-DE" sz="1000" dirty="0" err="1">
                <a:solidFill>
                  <a:schemeClr val="tx1">
                    <a:lumMod val="65000"/>
                    <a:lumOff val="35000"/>
                  </a:schemeClr>
                </a:solidFill>
              </a:rPr>
              <a:t>here</a:t>
            </a:r>
            <a:r>
              <a:rPr lang="de-DE" sz="1000" dirty="0">
                <a:solidFill>
                  <a:schemeClr val="tx1">
                    <a:lumMod val="65000"/>
                    <a:lumOff val="35000"/>
                  </a:schemeClr>
                </a:solidFill>
              </a:rPr>
              <a:t> </a:t>
            </a:r>
            <a:r>
              <a:rPr lang="de-DE" sz="1000" dirty="0" err="1">
                <a:solidFill>
                  <a:schemeClr val="tx1">
                    <a:lumMod val="65000"/>
                    <a:lumOff val="35000"/>
                  </a:schemeClr>
                </a:solidFill>
              </a:rPr>
              <a:t>the</a:t>
            </a:r>
            <a:r>
              <a:rPr lang="de-DE" sz="1000" dirty="0">
                <a:solidFill>
                  <a:schemeClr val="tx1">
                    <a:lumMod val="65000"/>
                    <a:lumOff val="35000"/>
                  </a:schemeClr>
                </a:solidFill>
              </a:rPr>
              <a:t> last </a:t>
            </a:r>
            <a:r>
              <a:rPr lang="de-DE" sz="1000" dirty="0" err="1">
                <a:solidFill>
                  <a:schemeClr val="tx1">
                    <a:lumMod val="65000"/>
                    <a:lumOff val="35000"/>
                  </a:schemeClr>
                </a:solidFill>
              </a:rPr>
              <a:t>reported</a:t>
            </a:r>
            <a:r>
              <a:rPr lang="de-DE" sz="1000" dirty="0">
                <a:solidFill>
                  <a:schemeClr val="tx1">
                    <a:lumMod val="65000"/>
                    <a:lumOff val="35000"/>
                  </a:schemeClr>
                </a:solidFill>
              </a:rPr>
              <a:t> </a:t>
            </a:r>
            <a:r>
              <a:rPr lang="de-DE" sz="1000" dirty="0" err="1">
                <a:solidFill>
                  <a:schemeClr val="tx1">
                    <a:lumMod val="65000"/>
                    <a:lumOff val="35000"/>
                  </a:schemeClr>
                </a:solidFill>
              </a:rPr>
              <a:t>number</a:t>
            </a:r>
            <a:r>
              <a:rPr lang="de-DE" sz="1000" dirty="0">
                <a:solidFill>
                  <a:schemeClr val="tx1">
                    <a:lumMod val="65000"/>
                    <a:lumOff val="35000"/>
                  </a:schemeClr>
                </a:solidFill>
              </a:rPr>
              <a:t> </a:t>
            </a:r>
            <a:r>
              <a:rPr lang="de-DE" sz="1000" dirty="0" err="1">
                <a:solidFill>
                  <a:schemeClr val="tx1">
                    <a:lumMod val="65000"/>
                    <a:lumOff val="35000"/>
                  </a:schemeClr>
                </a:solidFill>
              </a:rPr>
              <a:t>is</a:t>
            </a:r>
            <a:r>
              <a:rPr lang="de-DE" sz="1000" dirty="0">
                <a:solidFill>
                  <a:schemeClr val="tx1">
                    <a:lumMod val="65000"/>
                    <a:lumOff val="35000"/>
                  </a:schemeClr>
                </a:solidFill>
              </a:rPr>
              <a:t> </a:t>
            </a:r>
            <a:r>
              <a:rPr lang="de-DE" sz="1000" dirty="0" err="1">
                <a:solidFill>
                  <a:schemeClr val="tx1">
                    <a:lumMod val="65000"/>
                    <a:lumOff val="35000"/>
                  </a:schemeClr>
                </a:solidFill>
              </a:rPr>
              <a:t>from</a:t>
            </a:r>
            <a:r>
              <a:rPr lang="de-DE" sz="1000" dirty="0">
                <a:solidFill>
                  <a:schemeClr val="tx1">
                    <a:lumMod val="65000"/>
                    <a:lumOff val="35000"/>
                  </a:schemeClr>
                </a:solidFill>
              </a:rPr>
              <a:t> 2016 (</a:t>
            </a:r>
            <a:r>
              <a:rPr lang="de-DE" sz="1000" dirty="0" err="1">
                <a:solidFill>
                  <a:schemeClr val="tx1">
                    <a:lumMod val="65000"/>
                    <a:lumOff val="35000"/>
                  </a:schemeClr>
                </a:solidFill>
              </a:rPr>
              <a:t>data</a:t>
            </a:r>
            <a:r>
              <a:rPr lang="de-DE" sz="1000" dirty="0">
                <a:solidFill>
                  <a:schemeClr val="tx1">
                    <a:lumMod val="65000"/>
                    <a:lumOff val="35000"/>
                  </a:schemeClr>
                </a:solidFill>
              </a:rPr>
              <a:t>: Unicef, 2023).</a:t>
            </a:r>
          </a:p>
        </p:txBody>
      </p:sp>
    </p:spTree>
    <p:extLst>
      <p:ext uri="{BB962C8B-B14F-4D97-AF65-F5344CB8AC3E}">
        <p14:creationId xmlns:p14="http://schemas.microsoft.com/office/powerpoint/2010/main" val="3376315798"/>
      </p:ext>
    </p:extLst>
  </p:cSld>
  <p:clrMapOvr>
    <a:masterClrMapping/>
  </p:clrMapOvr>
  <mc:AlternateContent xmlns:mc="http://schemas.openxmlformats.org/markup-compatibility/2006" xmlns:p14="http://schemas.microsoft.com/office/powerpoint/2010/main">
    <mc:Choice Requires="p14">
      <p:transition spd="slow" p14:dur="2000" advTm="9212"/>
    </mc:Choice>
    <mc:Fallback xmlns="">
      <p:transition spd="slow" advTm="921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54F17148-F28E-4C7F-91BA-D56CE002F39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04800" y="4806000"/>
            <a:ext cx="1612800" cy="1612800"/>
          </a:xfrm>
          <a:prstGeom prst="rect">
            <a:avLst/>
          </a:prstGeom>
          <a:ln w="19050">
            <a:solidFill>
              <a:srgbClr val="00658B"/>
            </a:solidFill>
          </a:ln>
          <a:effectLst>
            <a:outerShdw blurRad="50800" dist="38100" dir="2700000" algn="tl" rotWithShape="0">
              <a:prstClr val="black">
                <a:alpha val="40000"/>
              </a:prstClr>
            </a:outerShdw>
          </a:effectLst>
        </p:spPr>
      </p:pic>
      <p:pic>
        <p:nvPicPr>
          <p:cNvPr id="10" name="Grafik 9">
            <a:extLst>
              <a:ext uri="{FF2B5EF4-FFF2-40B4-BE49-F238E27FC236}">
                <a16:creationId xmlns:a16="http://schemas.microsoft.com/office/drawing/2014/main" id="{726632C3-BFCA-4F19-8296-BA45FECA614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04800" y="2926800"/>
            <a:ext cx="1612800" cy="1612800"/>
          </a:xfrm>
          <a:prstGeom prst="rect">
            <a:avLst/>
          </a:prstGeom>
          <a:ln w="19050">
            <a:solidFill>
              <a:srgbClr val="00658B"/>
            </a:solidFill>
          </a:ln>
          <a:effectLst>
            <a:outerShdw blurRad="50800" dist="38100" dir="2700000" algn="tl" rotWithShape="0">
              <a:prstClr val="black">
                <a:alpha val="40000"/>
              </a:prstClr>
            </a:outerShdw>
          </a:effectLst>
        </p:spPr>
      </p:pic>
      <p:pic>
        <p:nvPicPr>
          <p:cNvPr id="4" name="Grafik 3">
            <a:extLst>
              <a:ext uri="{FF2B5EF4-FFF2-40B4-BE49-F238E27FC236}">
                <a16:creationId xmlns:a16="http://schemas.microsoft.com/office/drawing/2014/main" id="{04D38576-C91F-45E5-809A-314417A20E7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04800" y="1051200"/>
            <a:ext cx="1605600" cy="1605600"/>
          </a:xfrm>
          <a:prstGeom prst="rect">
            <a:avLst/>
          </a:prstGeom>
          <a:ln w="19050">
            <a:solidFill>
              <a:srgbClr val="00658B"/>
            </a:solidFill>
          </a:ln>
          <a:effectLst>
            <a:outerShdw blurRad="50800" dist="38100" dir="2700000" algn="tl" rotWithShape="0">
              <a:prstClr val="black">
                <a:alpha val="40000"/>
              </a:prstClr>
            </a:outerShdw>
          </a:effectLst>
        </p:spPr>
      </p:pic>
      <p:pic>
        <p:nvPicPr>
          <p:cNvPr id="18" name="Grafik 17">
            <a:extLst>
              <a:ext uri="{FF2B5EF4-FFF2-40B4-BE49-F238E27FC236}">
                <a16:creationId xmlns:a16="http://schemas.microsoft.com/office/drawing/2014/main" id="{AD4D75CA-B4AC-4DF9-96B2-D7A31B52E91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1998" y="1051200"/>
            <a:ext cx="4903302" cy="5364000"/>
          </a:xfrm>
          <a:prstGeom prst="rect">
            <a:avLst/>
          </a:prstGeom>
        </p:spPr>
      </p:pic>
      <p:sp>
        <p:nvSpPr>
          <p:cNvPr id="21" name="Rechteck 20">
            <a:extLst>
              <a:ext uri="{FF2B5EF4-FFF2-40B4-BE49-F238E27FC236}">
                <a16:creationId xmlns:a16="http://schemas.microsoft.com/office/drawing/2014/main" id="{6F0B09ED-FD29-4D1D-AFA3-704BFAD49126}"/>
              </a:ext>
            </a:extLst>
          </p:cNvPr>
          <p:cNvSpPr>
            <a:spLocks noChangeAspect="1"/>
          </p:cNvSpPr>
          <p:nvPr/>
        </p:nvSpPr>
        <p:spPr>
          <a:xfrm>
            <a:off x="4654829" y="3320095"/>
            <a:ext cx="108003" cy="10890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196B967C-5AEC-4B60-822A-2539A2C3AE58}"/>
              </a:ext>
            </a:extLst>
          </p:cNvPr>
          <p:cNvSpPr>
            <a:spLocks noChangeAspect="1"/>
          </p:cNvSpPr>
          <p:nvPr/>
        </p:nvSpPr>
        <p:spPr>
          <a:xfrm>
            <a:off x="4014907" y="3442943"/>
            <a:ext cx="677014" cy="6768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7644AD81-0F1E-4C43-9093-BB3DDBA804A5}"/>
              </a:ext>
            </a:extLst>
          </p:cNvPr>
          <p:cNvSpPr>
            <a:spLocks/>
          </p:cNvSpPr>
          <p:nvPr/>
        </p:nvSpPr>
        <p:spPr>
          <a:xfrm>
            <a:off x="1933304" y="2916600"/>
            <a:ext cx="630000" cy="63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 name="Verbinder: gewinkelt 2">
            <a:extLst>
              <a:ext uri="{FF2B5EF4-FFF2-40B4-BE49-F238E27FC236}">
                <a16:creationId xmlns:a16="http://schemas.microsoft.com/office/drawing/2014/main" id="{1CC1F2A7-7D75-404F-93D0-25301D454E29}"/>
              </a:ext>
            </a:extLst>
          </p:cNvPr>
          <p:cNvCxnSpPr>
            <a:cxnSpLocks/>
            <a:endCxn id="41" idx="0"/>
          </p:cNvCxnSpPr>
          <p:nvPr/>
        </p:nvCxnSpPr>
        <p:spPr>
          <a:xfrm rot="10800000" flipV="1">
            <a:off x="2248304" y="1854170"/>
            <a:ext cx="3757048" cy="106243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5" name="Gerader Verbinder 4">
            <a:extLst>
              <a:ext uri="{FF2B5EF4-FFF2-40B4-BE49-F238E27FC236}">
                <a16:creationId xmlns:a16="http://schemas.microsoft.com/office/drawing/2014/main" id="{05E34D3A-C17C-4E04-9F54-D081F7474BED}"/>
              </a:ext>
            </a:extLst>
          </p:cNvPr>
          <p:cNvCxnSpPr>
            <a:cxnSpLocks/>
          </p:cNvCxnSpPr>
          <p:nvPr/>
        </p:nvCxnSpPr>
        <p:spPr>
          <a:xfrm>
            <a:off x="6005352" y="373083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Verbinder: gewinkelt 6">
            <a:extLst>
              <a:ext uri="{FF2B5EF4-FFF2-40B4-BE49-F238E27FC236}">
                <a16:creationId xmlns:a16="http://schemas.microsoft.com/office/drawing/2014/main" id="{B527E74C-D5C8-4BDC-B26E-70C0B78C3441}"/>
              </a:ext>
            </a:extLst>
          </p:cNvPr>
          <p:cNvCxnSpPr>
            <a:cxnSpLocks/>
            <a:endCxn id="21" idx="3"/>
          </p:cNvCxnSpPr>
          <p:nvPr/>
        </p:nvCxnSpPr>
        <p:spPr>
          <a:xfrm rot="10800000">
            <a:off x="4762832" y="3374549"/>
            <a:ext cx="1242520" cy="356287"/>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1" name="Verbinder: gewinkelt 10">
            <a:extLst>
              <a:ext uri="{FF2B5EF4-FFF2-40B4-BE49-F238E27FC236}">
                <a16:creationId xmlns:a16="http://schemas.microsoft.com/office/drawing/2014/main" id="{31A17206-326D-421A-B2E6-CE01FCA42DB8}"/>
              </a:ext>
            </a:extLst>
          </p:cNvPr>
          <p:cNvCxnSpPr>
            <a:cxnSpLocks/>
            <a:endCxn id="32" idx="2"/>
          </p:cNvCxnSpPr>
          <p:nvPr/>
        </p:nvCxnSpPr>
        <p:spPr>
          <a:xfrm rot="10800000">
            <a:off x="4353414" y="4119744"/>
            <a:ext cx="1635710" cy="1487757"/>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86" name="Titel 1">
            <a:extLst>
              <a:ext uri="{FF2B5EF4-FFF2-40B4-BE49-F238E27FC236}">
                <a16:creationId xmlns:a16="http://schemas.microsoft.com/office/drawing/2014/main" id="{664E581D-FC82-4348-97A0-9BC73B1EE99B}"/>
              </a:ext>
            </a:extLst>
          </p:cNvPr>
          <p:cNvSpPr>
            <a:spLocks noGrp="1"/>
          </p:cNvSpPr>
          <p:nvPr>
            <p:ph type="title"/>
          </p:nvPr>
        </p:nvSpPr>
        <p:spPr>
          <a:xfrm>
            <a:off x="695326" y="333375"/>
            <a:ext cx="10056093" cy="985286"/>
          </a:xfrm>
        </p:spPr>
        <p:txBody>
          <a:bodyPr>
            <a:normAutofit/>
          </a:bodyPr>
          <a:lstStyle/>
          <a:p>
            <a:r>
              <a:rPr lang="de-DE" sz="2400" dirty="0">
                <a:solidFill>
                  <a:schemeClr val="tx1">
                    <a:lumMod val="65000"/>
                    <a:lumOff val="35000"/>
                  </a:schemeClr>
                </a:solidFill>
              </a:rPr>
              <a:t>African Surface </a:t>
            </a:r>
            <a:r>
              <a:rPr lang="de-DE" sz="2400" dirty="0" err="1">
                <a:solidFill>
                  <a:schemeClr val="tx1">
                    <a:lumMod val="65000"/>
                    <a:lumOff val="35000"/>
                  </a:schemeClr>
                </a:solidFill>
              </a:rPr>
              <a:t>Water</a:t>
            </a:r>
            <a:r>
              <a:rPr lang="de-DE" sz="2400" dirty="0">
                <a:solidFill>
                  <a:schemeClr val="tx1">
                    <a:lumMod val="65000"/>
                    <a:lumOff val="35000"/>
                  </a:schemeClr>
                </a:solidFill>
              </a:rPr>
              <a:t> Dynamics – Background</a:t>
            </a:r>
          </a:p>
        </p:txBody>
      </p:sp>
      <p:sp>
        <p:nvSpPr>
          <p:cNvPr id="28" name="Inhaltsplatzhalter 2">
            <a:extLst>
              <a:ext uri="{FF2B5EF4-FFF2-40B4-BE49-F238E27FC236}">
                <a16:creationId xmlns:a16="http://schemas.microsoft.com/office/drawing/2014/main" id="{FA7AC39A-FC69-46BB-A47E-E299C06D15F3}"/>
              </a:ext>
            </a:extLst>
          </p:cNvPr>
          <p:cNvSpPr>
            <a:spLocks noGrp="1"/>
          </p:cNvSpPr>
          <p:nvPr>
            <p:ph idx="1"/>
          </p:nvPr>
        </p:nvSpPr>
        <p:spPr>
          <a:xfrm>
            <a:off x="7704000" y="1051200"/>
            <a:ext cx="3958562" cy="1605939"/>
          </a:xfrm>
        </p:spPr>
        <p:txBody>
          <a:bodyPr>
            <a:noAutofit/>
          </a:bodyPr>
          <a:lstStyle/>
          <a:p>
            <a:pPr marL="0" indent="0">
              <a:buNone/>
            </a:pPr>
            <a:r>
              <a:rPr lang="de-DE" sz="1800" dirty="0">
                <a:solidFill>
                  <a:schemeClr val="tx1">
                    <a:lumMod val="65000"/>
                    <a:lumOff val="35000"/>
                  </a:schemeClr>
                </a:solidFill>
              </a:rPr>
              <a:t>Lower Volta and Niger</a:t>
            </a:r>
          </a:p>
          <a:p>
            <a:pPr>
              <a:buFont typeface="Arial" panose="020B0604020202020204" pitchFamily="34" charset="0"/>
              <a:buChar char="•"/>
            </a:pPr>
            <a:r>
              <a:rPr lang="de-DE" sz="1400" dirty="0">
                <a:solidFill>
                  <a:schemeClr val="tx1">
                    <a:lumMod val="65000"/>
                    <a:lumOff val="35000"/>
                  </a:schemeClr>
                </a:solidFill>
              </a:rPr>
              <a:t>High </a:t>
            </a:r>
            <a:r>
              <a:rPr lang="de-DE" sz="1400" dirty="0" err="1">
                <a:solidFill>
                  <a:schemeClr val="tx1">
                    <a:lumMod val="65000"/>
                    <a:lumOff val="35000"/>
                  </a:schemeClr>
                </a:solidFill>
              </a:rPr>
              <a:t>population</a:t>
            </a:r>
            <a:r>
              <a:rPr lang="de-DE" sz="1400" dirty="0">
                <a:solidFill>
                  <a:schemeClr val="tx1">
                    <a:lumMod val="65000"/>
                    <a:lumOff val="35000"/>
                  </a:schemeClr>
                </a:solidFill>
              </a:rPr>
              <a:t> </a:t>
            </a:r>
            <a:r>
              <a:rPr lang="de-DE" sz="1400" dirty="0" err="1">
                <a:solidFill>
                  <a:schemeClr val="tx1">
                    <a:lumMod val="65000"/>
                    <a:lumOff val="35000"/>
                  </a:schemeClr>
                </a:solidFill>
              </a:rPr>
              <a:t>concentration</a:t>
            </a:r>
            <a:r>
              <a:rPr lang="de-DE" sz="1400" dirty="0">
                <a:solidFill>
                  <a:schemeClr val="tx1">
                    <a:lumMod val="65000"/>
                    <a:lumOff val="35000"/>
                  </a:schemeClr>
                </a:solidFill>
              </a:rPr>
              <a:t> and </a:t>
            </a:r>
            <a:r>
              <a:rPr lang="de-DE" sz="1400" dirty="0" err="1">
                <a:solidFill>
                  <a:schemeClr val="tx1">
                    <a:lumMod val="65000"/>
                    <a:lumOff val="35000"/>
                  </a:schemeClr>
                </a:solidFill>
              </a:rPr>
              <a:t>complex</a:t>
            </a:r>
            <a:r>
              <a:rPr lang="de-DE" sz="1400" dirty="0">
                <a:solidFill>
                  <a:schemeClr val="tx1">
                    <a:lumMod val="65000"/>
                    <a:lumOff val="35000"/>
                  </a:schemeClr>
                </a:solidFill>
              </a:rPr>
              <a:t> international </a:t>
            </a:r>
            <a:r>
              <a:rPr lang="de-DE" sz="1400" dirty="0" err="1">
                <a:solidFill>
                  <a:schemeClr val="tx1">
                    <a:lumMod val="65000"/>
                    <a:lumOff val="35000"/>
                  </a:schemeClr>
                </a:solidFill>
              </a:rPr>
              <a:t>relations</a:t>
            </a:r>
            <a:endParaRPr lang="de-DE" sz="1400" dirty="0">
              <a:solidFill>
                <a:schemeClr val="tx1">
                  <a:lumMod val="65000"/>
                  <a:lumOff val="35000"/>
                </a:schemeClr>
              </a:solidFill>
            </a:endParaRPr>
          </a:p>
          <a:p>
            <a:pPr>
              <a:buFont typeface="Arial" panose="020B0604020202020204" pitchFamily="34" charset="0"/>
              <a:buChar char="•"/>
            </a:pPr>
            <a:r>
              <a:rPr lang="de-DE" sz="1400" dirty="0" err="1">
                <a:solidFill>
                  <a:schemeClr val="tx1">
                    <a:lumMod val="65000"/>
                    <a:lumOff val="35000"/>
                  </a:schemeClr>
                </a:solidFill>
              </a:rPr>
              <a:t>Heavily</a:t>
            </a:r>
            <a:r>
              <a:rPr lang="de-DE" sz="1400" dirty="0">
                <a:solidFill>
                  <a:schemeClr val="tx1">
                    <a:lumMod val="65000"/>
                    <a:lumOff val="35000"/>
                  </a:schemeClr>
                </a:solidFill>
              </a:rPr>
              <a:t> </a:t>
            </a:r>
            <a:r>
              <a:rPr lang="de-DE" sz="1400" dirty="0" err="1">
                <a:solidFill>
                  <a:schemeClr val="tx1">
                    <a:lumMod val="65000"/>
                    <a:lumOff val="35000"/>
                  </a:schemeClr>
                </a:solidFill>
              </a:rPr>
              <a:t>urbanized</a:t>
            </a:r>
            <a:r>
              <a:rPr lang="de-DE" sz="1400" dirty="0">
                <a:solidFill>
                  <a:schemeClr val="tx1">
                    <a:lumMod val="65000"/>
                    <a:lumOff val="35000"/>
                  </a:schemeClr>
                </a:solidFill>
              </a:rPr>
              <a:t> </a:t>
            </a:r>
            <a:r>
              <a:rPr lang="de-DE" sz="1400" dirty="0" err="1">
                <a:solidFill>
                  <a:schemeClr val="tx1">
                    <a:lumMod val="65000"/>
                    <a:lumOff val="35000"/>
                  </a:schemeClr>
                </a:solidFill>
              </a:rPr>
              <a:t>areas</a:t>
            </a:r>
            <a:r>
              <a:rPr lang="de-DE" sz="1400" dirty="0">
                <a:solidFill>
                  <a:schemeClr val="tx1">
                    <a:lumMod val="65000"/>
                    <a:lumOff val="35000"/>
                  </a:schemeClr>
                </a:solidFill>
              </a:rPr>
              <a:t>, such </a:t>
            </a:r>
            <a:r>
              <a:rPr lang="de-DE" sz="1400" dirty="0" err="1">
                <a:solidFill>
                  <a:schemeClr val="tx1">
                    <a:lumMod val="65000"/>
                    <a:lumOff val="35000"/>
                  </a:schemeClr>
                </a:solidFill>
              </a:rPr>
              <a:t>as</a:t>
            </a:r>
            <a:r>
              <a:rPr lang="de-DE" sz="1400" dirty="0">
                <a:solidFill>
                  <a:schemeClr val="tx1">
                    <a:lumMod val="65000"/>
                    <a:lumOff val="35000"/>
                  </a:schemeClr>
                </a:solidFill>
              </a:rPr>
              <a:t> Lagos, Nigeria (~16.5 </a:t>
            </a:r>
            <a:r>
              <a:rPr lang="de-DE" sz="1400" dirty="0" err="1">
                <a:solidFill>
                  <a:schemeClr val="tx1">
                    <a:lumMod val="65000"/>
                    <a:lumOff val="35000"/>
                  </a:schemeClr>
                </a:solidFill>
              </a:rPr>
              <a:t>million</a:t>
            </a:r>
            <a:r>
              <a:rPr lang="de-DE" sz="1400" dirty="0">
                <a:solidFill>
                  <a:schemeClr val="tx1">
                    <a:lumMod val="65000"/>
                    <a:lumOff val="35000"/>
                  </a:schemeClr>
                </a:solidFill>
              </a:rPr>
              <a:t> </a:t>
            </a:r>
            <a:r>
              <a:rPr lang="de-DE" sz="1400" dirty="0" err="1">
                <a:solidFill>
                  <a:schemeClr val="tx1">
                    <a:lumMod val="65000"/>
                    <a:lumOff val="35000"/>
                  </a:schemeClr>
                </a:solidFill>
              </a:rPr>
              <a:t>inhabitants</a:t>
            </a:r>
            <a:r>
              <a:rPr lang="de-DE" sz="1400" dirty="0">
                <a:solidFill>
                  <a:schemeClr val="tx1">
                    <a:lumMod val="65000"/>
                    <a:lumOff val="35000"/>
                  </a:schemeClr>
                </a:solidFill>
              </a:rPr>
              <a:t>), </a:t>
            </a:r>
            <a:r>
              <a:rPr lang="de-DE" sz="1400" dirty="0" err="1">
                <a:solidFill>
                  <a:schemeClr val="tx1">
                    <a:lumMod val="65000"/>
                    <a:lumOff val="35000"/>
                  </a:schemeClr>
                </a:solidFill>
              </a:rPr>
              <a:t>which</a:t>
            </a:r>
            <a:r>
              <a:rPr lang="de-DE" sz="1400" dirty="0">
                <a:solidFill>
                  <a:schemeClr val="tx1">
                    <a:lumMod val="65000"/>
                    <a:lumOff val="35000"/>
                  </a:schemeClr>
                </a:solidFill>
              </a:rPr>
              <a:t> </a:t>
            </a:r>
            <a:r>
              <a:rPr lang="de-DE" sz="1400" dirty="0" err="1">
                <a:solidFill>
                  <a:schemeClr val="tx1">
                    <a:lumMod val="65000"/>
                    <a:lumOff val="35000"/>
                  </a:schemeClr>
                </a:solidFill>
              </a:rPr>
              <a:t>has</a:t>
            </a:r>
            <a:r>
              <a:rPr lang="de-DE" sz="1400" dirty="0">
                <a:solidFill>
                  <a:schemeClr val="tx1">
                    <a:lumMod val="65000"/>
                    <a:lumOff val="35000"/>
                  </a:schemeClr>
                </a:solidFill>
              </a:rPr>
              <a:t> </a:t>
            </a:r>
            <a:r>
              <a:rPr lang="de-DE" sz="1400" dirty="0" err="1">
                <a:solidFill>
                  <a:schemeClr val="tx1">
                    <a:lumMod val="65000"/>
                    <a:lumOff val="35000"/>
                  </a:schemeClr>
                </a:solidFill>
              </a:rPr>
              <a:t>grown</a:t>
            </a:r>
            <a:r>
              <a:rPr lang="de-DE" sz="1400" dirty="0">
                <a:solidFill>
                  <a:schemeClr val="tx1">
                    <a:lumMod val="65000"/>
                    <a:lumOff val="35000"/>
                  </a:schemeClr>
                </a:solidFill>
              </a:rPr>
              <a:t> &gt;220% </a:t>
            </a:r>
            <a:r>
              <a:rPr lang="de-DE" sz="1400" dirty="0" err="1">
                <a:solidFill>
                  <a:schemeClr val="tx1">
                    <a:lumMod val="65000"/>
                    <a:lumOff val="35000"/>
                  </a:schemeClr>
                </a:solidFill>
              </a:rPr>
              <a:t>since</a:t>
            </a:r>
            <a:r>
              <a:rPr lang="de-DE" sz="1400" dirty="0">
                <a:solidFill>
                  <a:schemeClr val="tx1">
                    <a:lumMod val="65000"/>
                    <a:lumOff val="35000"/>
                  </a:schemeClr>
                </a:solidFill>
              </a:rPr>
              <a:t> 2000</a:t>
            </a:r>
          </a:p>
          <a:p>
            <a:pPr>
              <a:buFont typeface="Arial" panose="020B0604020202020204" pitchFamily="34" charset="0"/>
              <a:buChar char="•"/>
            </a:pPr>
            <a:endParaRPr lang="de-DE" sz="1800" dirty="0">
              <a:solidFill>
                <a:schemeClr val="tx1">
                  <a:lumMod val="65000"/>
                  <a:lumOff val="35000"/>
                </a:schemeClr>
              </a:solidFill>
            </a:endParaRPr>
          </a:p>
          <a:p>
            <a:pPr>
              <a:buFont typeface="Arial" panose="020B0604020202020204" pitchFamily="34" charset="0"/>
              <a:buChar char="•"/>
            </a:pPr>
            <a:endParaRPr lang="de-DE" sz="18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endParaRPr lang="de-DE" sz="1800" dirty="0">
              <a:solidFill>
                <a:schemeClr val="tx1">
                  <a:lumMod val="65000"/>
                  <a:lumOff val="35000"/>
                </a:schemeClr>
              </a:solidFill>
            </a:endParaRPr>
          </a:p>
          <a:p>
            <a:pPr marL="0" indent="0">
              <a:buNone/>
            </a:pPr>
            <a:endParaRPr lang="de-DE" sz="1800" dirty="0">
              <a:solidFill>
                <a:schemeClr val="tx1">
                  <a:lumMod val="65000"/>
                  <a:lumOff val="35000"/>
                </a:schemeClr>
              </a:solidFill>
            </a:endParaRPr>
          </a:p>
        </p:txBody>
      </p:sp>
      <p:sp>
        <p:nvSpPr>
          <p:cNvPr id="29" name="Inhaltsplatzhalter 2">
            <a:extLst>
              <a:ext uri="{FF2B5EF4-FFF2-40B4-BE49-F238E27FC236}">
                <a16:creationId xmlns:a16="http://schemas.microsoft.com/office/drawing/2014/main" id="{CA1C28E4-C885-431B-8933-208C32AA581D}"/>
              </a:ext>
            </a:extLst>
          </p:cNvPr>
          <p:cNvSpPr txBox="1">
            <a:spLocks/>
          </p:cNvSpPr>
          <p:nvPr/>
        </p:nvSpPr>
        <p:spPr>
          <a:xfrm>
            <a:off x="7704000" y="2926800"/>
            <a:ext cx="3958562" cy="160593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800" dirty="0" err="1">
                <a:solidFill>
                  <a:schemeClr val="tx1">
                    <a:lumMod val="65000"/>
                    <a:lumOff val="35000"/>
                  </a:schemeClr>
                </a:solidFill>
              </a:rPr>
              <a:t>Ethiopian</a:t>
            </a:r>
            <a:r>
              <a:rPr lang="de-DE" sz="1800" dirty="0">
                <a:solidFill>
                  <a:schemeClr val="tx1">
                    <a:lumMod val="65000"/>
                    <a:lumOff val="35000"/>
                  </a:schemeClr>
                </a:solidFill>
              </a:rPr>
              <a:t> Main Rift</a:t>
            </a:r>
          </a:p>
          <a:p>
            <a:pPr>
              <a:buFont typeface="Arial" panose="020B0604020202020204" pitchFamily="34" charset="0"/>
              <a:buChar char="•"/>
            </a:pPr>
            <a:r>
              <a:rPr lang="de-DE" sz="1400" dirty="0">
                <a:solidFill>
                  <a:schemeClr val="tx1">
                    <a:lumMod val="65000"/>
                    <a:lumOff val="35000"/>
                  </a:schemeClr>
                </a:solidFill>
              </a:rPr>
              <a:t>Highland </a:t>
            </a:r>
            <a:r>
              <a:rPr lang="de-DE" sz="1400" dirty="0" err="1">
                <a:solidFill>
                  <a:schemeClr val="tx1">
                    <a:lumMod val="65000"/>
                    <a:lumOff val="35000"/>
                  </a:schemeClr>
                </a:solidFill>
              </a:rPr>
              <a:t>area</a:t>
            </a:r>
            <a:r>
              <a:rPr lang="de-DE" sz="1400" dirty="0">
                <a:solidFill>
                  <a:schemeClr val="tx1">
                    <a:lumMod val="65000"/>
                    <a:lumOff val="35000"/>
                  </a:schemeClr>
                </a:solidFill>
              </a:rPr>
              <a:t> </a:t>
            </a:r>
            <a:r>
              <a:rPr lang="de-DE" sz="1400" dirty="0" err="1">
                <a:solidFill>
                  <a:schemeClr val="tx1">
                    <a:lumMod val="65000"/>
                    <a:lumOff val="35000"/>
                  </a:schemeClr>
                </a:solidFill>
              </a:rPr>
              <a:t>with</a:t>
            </a:r>
            <a:r>
              <a:rPr lang="de-DE" sz="1400" dirty="0">
                <a:solidFill>
                  <a:schemeClr val="tx1">
                    <a:lumMod val="65000"/>
                    <a:lumOff val="35000"/>
                  </a:schemeClr>
                </a:solidFill>
              </a:rPr>
              <a:t> high </a:t>
            </a:r>
            <a:r>
              <a:rPr lang="de-DE" sz="1400" dirty="0" err="1">
                <a:solidFill>
                  <a:schemeClr val="tx1">
                    <a:lumMod val="65000"/>
                    <a:lumOff val="35000"/>
                  </a:schemeClr>
                </a:solidFill>
              </a:rPr>
              <a:t>population</a:t>
            </a:r>
            <a:r>
              <a:rPr lang="de-DE" sz="1400" dirty="0">
                <a:solidFill>
                  <a:schemeClr val="tx1">
                    <a:lumMod val="65000"/>
                    <a:lumOff val="35000"/>
                  </a:schemeClr>
                </a:solidFill>
              </a:rPr>
              <a:t> </a:t>
            </a:r>
            <a:r>
              <a:rPr lang="de-DE" sz="1400" dirty="0" err="1">
                <a:solidFill>
                  <a:schemeClr val="tx1">
                    <a:lumMod val="65000"/>
                    <a:lumOff val="35000"/>
                  </a:schemeClr>
                </a:solidFill>
              </a:rPr>
              <a:t>concentration</a:t>
            </a:r>
            <a:endParaRPr lang="de-DE" sz="1400" dirty="0">
              <a:solidFill>
                <a:schemeClr val="tx1">
                  <a:lumMod val="65000"/>
                  <a:lumOff val="35000"/>
                </a:schemeClr>
              </a:solidFill>
            </a:endParaRPr>
          </a:p>
          <a:p>
            <a:pPr>
              <a:buFont typeface="Arial" panose="020B0604020202020204" pitchFamily="34" charset="0"/>
              <a:buChar char="•"/>
            </a:pPr>
            <a:r>
              <a:rPr lang="de-DE" sz="1400" dirty="0">
                <a:solidFill>
                  <a:schemeClr val="tx1">
                    <a:lumMod val="65000"/>
                    <a:lumOff val="35000"/>
                  </a:schemeClr>
                </a:solidFill>
              </a:rPr>
              <a:t>Strong human </a:t>
            </a:r>
            <a:r>
              <a:rPr lang="de-DE" sz="1400" dirty="0" err="1">
                <a:solidFill>
                  <a:schemeClr val="tx1">
                    <a:lumMod val="65000"/>
                    <a:lumOff val="35000"/>
                  </a:schemeClr>
                </a:solidFill>
              </a:rPr>
              <a:t>intervention</a:t>
            </a:r>
            <a:r>
              <a:rPr lang="de-DE" sz="1400" dirty="0">
                <a:solidFill>
                  <a:schemeClr val="tx1">
                    <a:lumMod val="65000"/>
                    <a:lumOff val="35000"/>
                  </a:schemeClr>
                </a:solidFill>
              </a:rPr>
              <a:t> in </a:t>
            </a:r>
            <a:r>
              <a:rPr lang="de-DE" sz="1400" dirty="0" err="1">
                <a:solidFill>
                  <a:schemeClr val="tx1">
                    <a:lumMod val="65000"/>
                    <a:lumOff val="35000"/>
                  </a:schemeClr>
                </a:solidFill>
              </a:rPr>
              <a:t>surface</a:t>
            </a:r>
            <a:r>
              <a:rPr lang="de-DE" sz="1400" dirty="0">
                <a:solidFill>
                  <a:schemeClr val="tx1">
                    <a:lumMod val="65000"/>
                    <a:lumOff val="35000"/>
                  </a:schemeClr>
                </a:solidFill>
              </a:rPr>
              <a:t> </a:t>
            </a:r>
            <a:r>
              <a:rPr lang="de-DE" sz="1400" dirty="0" err="1">
                <a:solidFill>
                  <a:schemeClr val="tx1">
                    <a:lumMod val="65000"/>
                    <a:lumOff val="35000"/>
                  </a:schemeClr>
                </a:solidFill>
              </a:rPr>
              <a:t>water</a:t>
            </a:r>
            <a:r>
              <a:rPr lang="de-DE" sz="1400" dirty="0">
                <a:solidFill>
                  <a:schemeClr val="tx1">
                    <a:lumMod val="65000"/>
                    <a:lumOff val="35000"/>
                  </a:schemeClr>
                </a:solidFill>
              </a:rPr>
              <a:t> </a:t>
            </a:r>
            <a:r>
              <a:rPr lang="de-DE" sz="1400" dirty="0" err="1">
                <a:solidFill>
                  <a:schemeClr val="tx1">
                    <a:lumMod val="65000"/>
                    <a:lumOff val="35000"/>
                  </a:schemeClr>
                </a:solidFill>
              </a:rPr>
              <a:t>dynamics</a:t>
            </a:r>
            <a:r>
              <a:rPr lang="de-DE" sz="1400" dirty="0">
                <a:solidFill>
                  <a:schemeClr val="tx1">
                    <a:lumMod val="65000"/>
                    <a:lumOff val="35000"/>
                  </a:schemeClr>
                </a:solidFill>
              </a:rPr>
              <a:t> </a:t>
            </a:r>
            <a:r>
              <a:rPr lang="de-DE" sz="1400" dirty="0" err="1">
                <a:solidFill>
                  <a:schemeClr val="tx1">
                    <a:lumMod val="65000"/>
                    <a:lumOff val="35000"/>
                  </a:schemeClr>
                </a:solidFill>
              </a:rPr>
              <a:t>with</a:t>
            </a:r>
            <a:r>
              <a:rPr lang="de-DE" sz="1400" dirty="0">
                <a:solidFill>
                  <a:schemeClr val="tx1">
                    <a:lumMod val="65000"/>
                    <a:lumOff val="35000"/>
                  </a:schemeClr>
                </a:solidFill>
              </a:rPr>
              <a:t> visible </a:t>
            </a:r>
            <a:r>
              <a:rPr lang="de-DE" sz="1400" dirty="0" err="1">
                <a:solidFill>
                  <a:schemeClr val="tx1">
                    <a:lumMod val="65000"/>
                    <a:lumOff val="35000"/>
                  </a:schemeClr>
                </a:solidFill>
              </a:rPr>
              <a:t>impacts</a:t>
            </a:r>
            <a:r>
              <a:rPr lang="de-DE" sz="1400" dirty="0">
                <a:solidFill>
                  <a:schemeClr val="tx1">
                    <a:lumMod val="65000"/>
                    <a:lumOff val="35000"/>
                  </a:schemeClr>
                </a:solidFill>
              </a:rPr>
              <a:t> on </a:t>
            </a:r>
            <a:r>
              <a:rPr lang="de-DE" sz="1400" dirty="0" err="1">
                <a:solidFill>
                  <a:schemeClr val="tx1">
                    <a:lumMod val="65000"/>
                    <a:lumOff val="35000"/>
                  </a:schemeClr>
                </a:solidFill>
              </a:rPr>
              <a:t>surface</a:t>
            </a:r>
            <a:r>
              <a:rPr lang="de-DE" sz="1400" dirty="0">
                <a:solidFill>
                  <a:schemeClr val="tx1">
                    <a:lumMod val="65000"/>
                    <a:lumOff val="35000"/>
                  </a:schemeClr>
                </a:solidFill>
              </a:rPr>
              <a:t> </a:t>
            </a:r>
            <a:r>
              <a:rPr lang="de-DE" sz="1400" dirty="0" err="1">
                <a:solidFill>
                  <a:schemeClr val="tx1">
                    <a:lumMod val="65000"/>
                    <a:lumOff val="35000"/>
                  </a:schemeClr>
                </a:solidFill>
              </a:rPr>
              <a:t>water</a:t>
            </a:r>
            <a:r>
              <a:rPr lang="de-DE" sz="1400" dirty="0">
                <a:solidFill>
                  <a:schemeClr val="tx1">
                    <a:lumMod val="65000"/>
                    <a:lumOff val="35000"/>
                  </a:schemeClr>
                </a:solidFill>
              </a:rPr>
              <a:t> </a:t>
            </a:r>
            <a:r>
              <a:rPr lang="de-DE" sz="1400" dirty="0" err="1">
                <a:solidFill>
                  <a:schemeClr val="tx1">
                    <a:lumMod val="65000"/>
                    <a:lumOff val="35000"/>
                  </a:schemeClr>
                </a:solidFill>
              </a:rPr>
              <a:t>trends</a:t>
            </a:r>
            <a:r>
              <a:rPr lang="de-DE" sz="1400" dirty="0">
                <a:solidFill>
                  <a:schemeClr val="tx1">
                    <a:lumMod val="65000"/>
                    <a:lumOff val="35000"/>
                  </a:schemeClr>
                </a:solidFill>
              </a:rPr>
              <a:t> </a:t>
            </a:r>
            <a:r>
              <a:rPr lang="de-DE" sz="1400" dirty="0" err="1">
                <a:solidFill>
                  <a:schemeClr val="tx1">
                    <a:lumMod val="65000"/>
                    <a:lumOff val="35000"/>
                  </a:schemeClr>
                </a:solidFill>
              </a:rPr>
              <a:t>of</a:t>
            </a:r>
            <a:r>
              <a:rPr lang="de-DE" sz="1400" dirty="0">
                <a:solidFill>
                  <a:schemeClr val="tx1">
                    <a:lumMod val="65000"/>
                    <a:lumOff val="35000"/>
                  </a:schemeClr>
                </a:solidFill>
              </a:rPr>
              <a:t> </a:t>
            </a:r>
            <a:r>
              <a:rPr lang="de-DE" sz="1400" dirty="0" err="1">
                <a:solidFill>
                  <a:schemeClr val="tx1">
                    <a:lumMod val="65000"/>
                    <a:lumOff val="35000"/>
                  </a:schemeClr>
                </a:solidFill>
              </a:rPr>
              <a:t>the</a:t>
            </a:r>
            <a:r>
              <a:rPr lang="de-DE" sz="1400" dirty="0">
                <a:solidFill>
                  <a:schemeClr val="tx1">
                    <a:lumMod val="65000"/>
                    <a:lumOff val="35000"/>
                  </a:schemeClr>
                </a:solidFill>
              </a:rPr>
              <a:t> </a:t>
            </a:r>
            <a:r>
              <a:rPr lang="de-DE" sz="1400" dirty="0" err="1">
                <a:solidFill>
                  <a:schemeClr val="tx1">
                    <a:lumMod val="65000"/>
                    <a:lumOff val="35000"/>
                  </a:schemeClr>
                </a:solidFill>
              </a:rPr>
              <a:t>endorheic</a:t>
            </a:r>
            <a:r>
              <a:rPr lang="de-DE" sz="1400" dirty="0">
                <a:solidFill>
                  <a:schemeClr val="tx1">
                    <a:lumMod val="65000"/>
                    <a:lumOff val="35000"/>
                  </a:schemeClr>
                </a:solidFill>
              </a:rPr>
              <a:t> </a:t>
            </a:r>
            <a:r>
              <a:rPr lang="de-DE" sz="1400" dirty="0" err="1">
                <a:solidFill>
                  <a:schemeClr val="tx1">
                    <a:lumMod val="65000"/>
                    <a:lumOff val="35000"/>
                  </a:schemeClr>
                </a:solidFill>
              </a:rPr>
              <a:t>basin</a:t>
            </a:r>
            <a:endParaRPr lang="de-DE" sz="1400" dirty="0">
              <a:solidFill>
                <a:schemeClr val="tx1">
                  <a:lumMod val="65000"/>
                  <a:lumOff val="35000"/>
                </a:schemeClr>
              </a:solidFill>
            </a:endParaRPr>
          </a:p>
          <a:p>
            <a:pPr>
              <a:buFont typeface="Arial" panose="020B0604020202020204" pitchFamily="34" charset="0"/>
              <a:buChar char="•"/>
            </a:pPr>
            <a:endParaRPr lang="de-DE" sz="1800" dirty="0">
              <a:solidFill>
                <a:schemeClr val="tx1">
                  <a:lumMod val="65000"/>
                  <a:lumOff val="35000"/>
                </a:schemeClr>
              </a:solidFill>
            </a:endParaRPr>
          </a:p>
          <a:p>
            <a:pPr>
              <a:buFont typeface="Arial" panose="020B0604020202020204" pitchFamily="34" charset="0"/>
              <a:buChar char="•"/>
            </a:pPr>
            <a:endParaRPr lang="de-DE" sz="18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endParaRPr lang="de-DE" sz="1800" dirty="0">
              <a:solidFill>
                <a:schemeClr val="tx1">
                  <a:lumMod val="65000"/>
                  <a:lumOff val="35000"/>
                </a:schemeClr>
              </a:solidFill>
            </a:endParaRPr>
          </a:p>
          <a:p>
            <a:pPr marL="0" indent="0">
              <a:buFont typeface="Wingdings" panose="05000000000000000000" pitchFamily="2" charset="2"/>
              <a:buNone/>
            </a:pPr>
            <a:endParaRPr lang="de-DE" sz="1800" dirty="0">
              <a:solidFill>
                <a:schemeClr val="tx1">
                  <a:lumMod val="65000"/>
                  <a:lumOff val="35000"/>
                </a:schemeClr>
              </a:solidFill>
            </a:endParaRPr>
          </a:p>
        </p:txBody>
      </p:sp>
      <p:sp>
        <p:nvSpPr>
          <p:cNvPr id="30" name="Inhaltsplatzhalter 2">
            <a:extLst>
              <a:ext uri="{FF2B5EF4-FFF2-40B4-BE49-F238E27FC236}">
                <a16:creationId xmlns:a16="http://schemas.microsoft.com/office/drawing/2014/main" id="{5D5002B1-E286-46BB-9DB9-18BE9A77DBDA}"/>
              </a:ext>
            </a:extLst>
          </p:cNvPr>
          <p:cNvSpPr txBox="1">
            <a:spLocks/>
          </p:cNvSpPr>
          <p:nvPr/>
        </p:nvSpPr>
        <p:spPr>
          <a:xfrm>
            <a:off x="7704000" y="4806000"/>
            <a:ext cx="3958562" cy="160593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800" dirty="0">
                <a:solidFill>
                  <a:schemeClr val="tx1">
                    <a:lumMod val="65000"/>
                    <a:lumOff val="35000"/>
                  </a:schemeClr>
                </a:solidFill>
              </a:rPr>
              <a:t>African Great Lakes</a:t>
            </a:r>
          </a:p>
          <a:p>
            <a:pPr>
              <a:buFont typeface="Arial" panose="020B0604020202020204" pitchFamily="34" charset="0"/>
              <a:buChar char="•"/>
            </a:pPr>
            <a:r>
              <a:rPr lang="de-DE" sz="1400" dirty="0">
                <a:solidFill>
                  <a:schemeClr val="tx1">
                    <a:lumMod val="65000"/>
                    <a:lumOff val="35000"/>
                  </a:schemeClr>
                </a:solidFill>
              </a:rPr>
              <a:t>High </a:t>
            </a:r>
            <a:r>
              <a:rPr lang="de-DE" sz="1400" dirty="0" err="1">
                <a:solidFill>
                  <a:schemeClr val="tx1">
                    <a:lumMod val="65000"/>
                    <a:lumOff val="35000"/>
                  </a:schemeClr>
                </a:solidFill>
              </a:rPr>
              <a:t>population</a:t>
            </a:r>
            <a:r>
              <a:rPr lang="de-DE" sz="1400" dirty="0">
                <a:solidFill>
                  <a:schemeClr val="tx1">
                    <a:lumMod val="65000"/>
                    <a:lumOff val="35000"/>
                  </a:schemeClr>
                </a:solidFill>
              </a:rPr>
              <a:t> </a:t>
            </a:r>
            <a:r>
              <a:rPr lang="de-DE" sz="1400" dirty="0" err="1">
                <a:solidFill>
                  <a:schemeClr val="tx1">
                    <a:lumMod val="65000"/>
                    <a:lumOff val="35000"/>
                  </a:schemeClr>
                </a:solidFill>
              </a:rPr>
              <a:t>concentration</a:t>
            </a:r>
            <a:r>
              <a:rPr lang="de-DE" sz="1400" dirty="0">
                <a:solidFill>
                  <a:schemeClr val="tx1">
                    <a:lumMod val="65000"/>
                    <a:lumOff val="35000"/>
                  </a:schemeClr>
                </a:solidFill>
              </a:rPr>
              <a:t>, </a:t>
            </a:r>
            <a:r>
              <a:rPr lang="de-DE" sz="1400" dirty="0" err="1">
                <a:solidFill>
                  <a:schemeClr val="tx1">
                    <a:lumMod val="65000"/>
                    <a:lumOff val="35000"/>
                  </a:schemeClr>
                </a:solidFill>
              </a:rPr>
              <a:t>especially</a:t>
            </a:r>
            <a:r>
              <a:rPr lang="de-DE" sz="1400" dirty="0">
                <a:solidFill>
                  <a:schemeClr val="tx1">
                    <a:lumMod val="65000"/>
                    <a:lumOff val="35000"/>
                  </a:schemeClr>
                </a:solidFill>
              </a:rPr>
              <a:t> </a:t>
            </a:r>
            <a:r>
              <a:rPr lang="de-DE" sz="1400" dirty="0" err="1">
                <a:solidFill>
                  <a:schemeClr val="tx1">
                    <a:lumMod val="65000"/>
                    <a:lumOff val="35000"/>
                  </a:schemeClr>
                </a:solidFill>
              </a:rPr>
              <a:t>around</a:t>
            </a:r>
            <a:r>
              <a:rPr lang="de-DE" sz="1400" dirty="0">
                <a:solidFill>
                  <a:schemeClr val="tx1">
                    <a:lumMod val="65000"/>
                    <a:lumOff val="35000"/>
                  </a:schemeClr>
                </a:solidFill>
              </a:rPr>
              <a:t> Lake Victoria, </a:t>
            </a:r>
            <a:r>
              <a:rPr lang="de-DE" sz="1400" dirty="0" err="1">
                <a:solidFill>
                  <a:schemeClr val="tx1">
                    <a:lumMod val="65000"/>
                    <a:lumOff val="35000"/>
                  </a:schemeClr>
                </a:solidFill>
              </a:rPr>
              <a:t>with</a:t>
            </a:r>
            <a:r>
              <a:rPr lang="de-DE" sz="1400" dirty="0">
                <a:solidFill>
                  <a:schemeClr val="tx1">
                    <a:lumMod val="65000"/>
                    <a:lumOff val="35000"/>
                  </a:schemeClr>
                </a:solidFill>
              </a:rPr>
              <a:t> </a:t>
            </a:r>
            <a:r>
              <a:rPr lang="de-DE" sz="1400" dirty="0" err="1">
                <a:solidFill>
                  <a:schemeClr val="tx1">
                    <a:lumMod val="65000"/>
                    <a:lumOff val="35000"/>
                  </a:schemeClr>
                </a:solidFill>
              </a:rPr>
              <a:t>complex</a:t>
            </a:r>
            <a:r>
              <a:rPr lang="de-DE" sz="1400" dirty="0">
                <a:solidFill>
                  <a:schemeClr val="tx1">
                    <a:lumMod val="65000"/>
                    <a:lumOff val="35000"/>
                  </a:schemeClr>
                </a:solidFill>
              </a:rPr>
              <a:t> international </a:t>
            </a:r>
            <a:r>
              <a:rPr lang="de-DE" sz="1400" dirty="0" err="1">
                <a:solidFill>
                  <a:schemeClr val="tx1">
                    <a:lumMod val="65000"/>
                    <a:lumOff val="35000"/>
                  </a:schemeClr>
                </a:solidFill>
              </a:rPr>
              <a:t>relations</a:t>
            </a:r>
            <a:endParaRPr lang="de-DE" sz="1400" dirty="0">
              <a:solidFill>
                <a:schemeClr val="tx1">
                  <a:lumMod val="65000"/>
                  <a:lumOff val="35000"/>
                </a:schemeClr>
              </a:solidFill>
            </a:endParaRPr>
          </a:p>
          <a:p>
            <a:pPr>
              <a:buFont typeface="Arial" panose="020B0604020202020204" pitchFamily="34" charset="0"/>
              <a:buChar char="•"/>
            </a:pPr>
            <a:r>
              <a:rPr lang="de-DE" sz="1400" dirty="0">
                <a:solidFill>
                  <a:schemeClr val="tx1">
                    <a:lumMod val="65000"/>
                    <a:lumOff val="35000"/>
                  </a:schemeClr>
                </a:solidFill>
              </a:rPr>
              <a:t>As </a:t>
            </a:r>
            <a:r>
              <a:rPr lang="de-DE" sz="1400" dirty="0" err="1">
                <a:solidFill>
                  <a:schemeClr val="tx1">
                    <a:lumMod val="65000"/>
                    <a:lumOff val="35000"/>
                  </a:schemeClr>
                </a:solidFill>
              </a:rPr>
              <a:t>the</a:t>
            </a:r>
            <a:r>
              <a:rPr lang="de-DE" sz="1400" dirty="0">
                <a:solidFill>
                  <a:schemeClr val="tx1">
                    <a:lumMod val="65000"/>
                    <a:lumOff val="35000"/>
                  </a:schemeClr>
                </a:solidFill>
              </a:rPr>
              <a:t> </a:t>
            </a:r>
            <a:r>
              <a:rPr lang="de-DE" sz="1400" dirty="0" err="1">
                <a:solidFill>
                  <a:schemeClr val="tx1">
                    <a:lumMod val="65000"/>
                    <a:lumOff val="35000"/>
                  </a:schemeClr>
                </a:solidFill>
              </a:rPr>
              <a:t>headwater</a:t>
            </a:r>
            <a:r>
              <a:rPr lang="de-DE" sz="1400" dirty="0">
                <a:solidFill>
                  <a:schemeClr val="tx1">
                    <a:lumMod val="65000"/>
                    <a:lumOff val="35000"/>
                  </a:schemeClr>
                </a:solidFill>
              </a:rPr>
              <a:t> </a:t>
            </a:r>
            <a:r>
              <a:rPr lang="de-DE" sz="1400" dirty="0" err="1">
                <a:solidFill>
                  <a:schemeClr val="tx1">
                    <a:lumMod val="65000"/>
                    <a:lumOff val="35000"/>
                  </a:schemeClr>
                </a:solidFill>
              </a:rPr>
              <a:t>region</a:t>
            </a:r>
            <a:r>
              <a:rPr lang="de-DE" sz="1400" dirty="0">
                <a:solidFill>
                  <a:schemeClr val="tx1">
                    <a:lumMod val="65000"/>
                    <a:lumOff val="35000"/>
                  </a:schemeClr>
                </a:solidFill>
              </a:rPr>
              <a:t> </a:t>
            </a:r>
            <a:r>
              <a:rPr lang="de-DE" sz="1400" dirty="0" err="1">
                <a:solidFill>
                  <a:schemeClr val="tx1">
                    <a:lumMod val="65000"/>
                    <a:lumOff val="35000"/>
                  </a:schemeClr>
                </a:solidFill>
              </a:rPr>
              <a:t>of</a:t>
            </a:r>
            <a:r>
              <a:rPr lang="de-DE" sz="1400" dirty="0">
                <a:solidFill>
                  <a:schemeClr val="tx1">
                    <a:lumMod val="65000"/>
                    <a:lumOff val="35000"/>
                  </a:schemeClr>
                </a:solidFill>
              </a:rPr>
              <a:t> </a:t>
            </a:r>
            <a:r>
              <a:rPr lang="de-DE" sz="1400" dirty="0" err="1">
                <a:solidFill>
                  <a:schemeClr val="tx1">
                    <a:lumMod val="65000"/>
                    <a:lumOff val="35000"/>
                  </a:schemeClr>
                </a:solidFill>
              </a:rPr>
              <a:t>the</a:t>
            </a:r>
            <a:r>
              <a:rPr lang="de-DE" sz="1400" dirty="0">
                <a:solidFill>
                  <a:schemeClr val="tx1">
                    <a:lumMod val="65000"/>
                    <a:lumOff val="35000"/>
                  </a:schemeClr>
                </a:solidFill>
              </a:rPr>
              <a:t> Nile River, </a:t>
            </a:r>
            <a:r>
              <a:rPr lang="de-DE" sz="1400" dirty="0" err="1">
                <a:solidFill>
                  <a:schemeClr val="tx1">
                    <a:lumMod val="65000"/>
                    <a:lumOff val="35000"/>
                  </a:schemeClr>
                </a:solidFill>
              </a:rPr>
              <a:t>changes</a:t>
            </a:r>
            <a:r>
              <a:rPr lang="de-DE" sz="1400" dirty="0">
                <a:solidFill>
                  <a:schemeClr val="tx1">
                    <a:lumMod val="65000"/>
                    <a:lumOff val="35000"/>
                  </a:schemeClr>
                </a:solidFill>
              </a:rPr>
              <a:t> in </a:t>
            </a:r>
            <a:r>
              <a:rPr lang="de-DE" sz="1400" dirty="0" err="1">
                <a:solidFill>
                  <a:schemeClr val="tx1">
                    <a:lumMod val="65000"/>
                    <a:lumOff val="35000"/>
                  </a:schemeClr>
                </a:solidFill>
              </a:rPr>
              <a:t>this</a:t>
            </a:r>
            <a:r>
              <a:rPr lang="de-DE" sz="1400" dirty="0">
                <a:solidFill>
                  <a:schemeClr val="tx1">
                    <a:lumMod val="65000"/>
                    <a:lumOff val="35000"/>
                  </a:schemeClr>
                </a:solidFill>
              </a:rPr>
              <a:t> </a:t>
            </a:r>
            <a:r>
              <a:rPr lang="de-DE" sz="1400" dirty="0" err="1">
                <a:solidFill>
                  <a:schemeClr val="tx1">
                    <a:lumMod val="65000"/>
                    <a:lumOff val="35000"/>
                  </a:schemeClr>
                </a:solidFill>
              </a:rPr>
              <a:t>area</a:t>
            </a:r>
            <a:r>
              <a:rPr lang="de-DE" sz="1400" dirty="0">
                <a:solidFill>
                  <a:schemeClr val="tx1">
                    <a:lumMod val="65000"/>
                    <a:lumOff val="35000"/>
                  </a:schemeClr>
                </a:solidFill>
              </a:rPr>
              <a:t> </a:t>
            </a:r>
            <a:r>
              <a:rPr lang="de-DE" sz="1400" dirty="0" err="1">
                <a:solidFill>
                  <a:schemeClr val="tx1">
                    <a:lumMod val="65000"/>
                    <a:lumOff val="35000"/>
                  </a:schemeClr>
                </a:solidFill>
              </a:rPr>
              <a:t>have</a:t>
            </a:r>
            <a:r>
              <a:rPr lang="de-DE" sz="1400" dirty="0">
                <a:solidFill>
                  <a:schemeClr val="tx1">
                    <a:lumMod val="65000"/>
                    <a:lumOff val="35000"/>
                  </a:schemeClr>
                </a:solidFill>
              </a:rPr>
              <a:t> </a:t>
            </a:r>
            <a:r>
              <a:rPr lang="de-DE" sz="1400" dirty="0" err="1">
                <a:solidFill>
                  <a:schemeClr val="tx1">
                    <a:lumMod val="65000"/>
                    <a:lumOff val="35000"/>
                  </a:schemeClr>
                </a:solidFill>
              </a:rPr>
              <a:t>implications</a:t>
            </a:r>
            <a:r>
              <a:rPr lang="de-DE" sz="1400" dirty="0">
                <a:solidFill>
                  <a:schemeClr val="tx1">
                    <a:lumMod val="65000"/>
                    <a:lumOff val="35000"/>
                  </a:schemeClr>
                </a:solidFill>
              </a:rPr>
              <a:t> </a:t>
            </a:r>
            <a:r>
              <a:rPr lang="de-DE" sz="1400" dirty="0" err="1">
                <a:solidFill>
                  <a:schemeClr val="tx1">
                    <a:lumMod val="65000"/>
                    <a:lumOff val="35000"/>
                  </a:schemeClr>
                </a:solidFill>
              </a:rPr>
              <a:t>for</a:t>
            </a:r>
            <a:r>
              <a:rPr lang="de-DE" sz="1400" dirty="0">
                <a:solidFill>
                  <a:schemeClr val="tx1">
                    <a:lumMod val="65000"/>
                    <a:lumOff val="35000"/>
                  </a:schemeClr>
                </a:solidFill>
              </a:rPr>
              <a:t> </a:t>
            </a:r>
            <a:r>
              <a:rPr lang="de-DE" sz="1400" dirty="0" err="1">
                <a:solidFill>
                  <a:schemeClr val="tx1">
                    <a:lumMod val="65000"/>
                    <a:lumOff val="35000"/>
                  </a:schemeClr>
                </a:solidFill>
              </a:rPr>
              <a:t>much</a:t>
            </a:r>
            <a:r>
              <a:rPr lang="de-DE" sz="1400" dirty="0">
                <a:solidFill>
                  <a:schemeClr val="tx1">
                    <a:lumMod val="65000"/>
                    <a:lumOff val="35000"/>
                  </a:schemeClr>
                </a:solidFill>
              </a:rPr>
              <a:t> </a:t>
            </a:r>
            <a:r>
              <a:rPr lang="de-DE" sz="1400" dirty="0" err="1">
                <a:solidFill>
                  <a:schemeClr val="tx1">
                    <a:lumMod val="65000"/>
                    <a:lumOff val="35000"/>
                  </a:schemeClr>
                </a:solidFill>
              </a:rPr>
              <a:t>of</a:t>
            </a:r>
            <a:r>
              <a:rPr lang="de-DE" sz="1400" dirty="0">
                <a:solidFill>
                  <a:schemeClr val="tx1">
                    <a:lumMod val="65000"/>
                    <a:lumOff val="35000"/>
                  </a:schemeClr>
                </a:solidFill>
              </a:rPr>
              <a:t> </a:t>
            </a:r>
            <a:r>
              <a:rPr lang="de-DE" sz="1400" dirty="0" err="1">
                <a:solidFill>
                  <a:schemeClr val="tx1">
                    <a:lumMod val="65000"/>
                    <a:lumOff val="35000"/>
                  </a:schemeClr>
                </a:solidFill>
              </a:rPr>
              <a:t>the</a:t>
            </a:r>
            <a:r>
              <a:rPr lang="de-DE" sz="1400" dirty="0">
                <a:solidFill>
                  <a:schemeClr val="tx1">
                    <a:lumMod val="65000"/>
                    <a:lumOff val="35000"/>
                  </a:schemeClr>
                </a:solidFill>
              </a:rPr>
              <a:t> </a:t>
            </a:r>
            <a:r>
              <a:rPr lang="de-DE" sz="1400" dirty="0" err="1">
                <a:solidFill>
                  <a:schemeClr val="tx1">
                    <a:lumMod val="65000"/>
                    <a:lumOff val="35000"/>
                  </a:schemeClr>
                </a:solidFill>
              </a:rPr>
              <a:t>continent</a:t>
            </a:r>
            <a:endParaRPr lang="de-DE" sz="1400" dirty="0">
              <a:solidFill>
                <a:schemeClr val="tx1">
                  <a:lumMod val="65000"/>
                  <a:lumOff val="35000"/>
                </a:schemeClr>
              </a:solidFill>
            </a:endParaRPr>
          </a:p>
          <a:p>
            <a:pPr>
              <a:buFont typeface="Arial" panose="020B0604020202020204" pitchFamily="34" charset="0"/>
              <a:buChar char="•"/>
            </a:pPr>
            <a:endParaRPr lang="de-DE" sz="1400" dirty="0">
              <a:solidFill>
                <a:schemeClr val="tx1">
                  <a:lumMod val="65000"/>
                  <a:lumOff val="35000"/>
                </a:schemeClr>
              </a:solidFill>
            </a:endParaRPr>
          </a:p>
          <a:p>
            <a:pPr>
              <a:buFont typeface="Arial" panose="020B0604020202020204" pitchFamily="34" charset="0"/>
              <a:buChar char="•"/>
            </a:pPr>
            <a:endParaRPr lang="de-DE" sz="1400" dirty="0">
              <a:solidFill>
                <a:schemeClr val="tx1">
                  <a:lumMod val="65000"/>
                  <a:lumOff val="35000"/>
                </a:schemeClr>
              </a:solidFill>
            </a:endParaRPr>
          </a:p>
          <a:p>
            <a:pPr>
              <a:buFont typeface="Arial" panose="020B0604020202020204" pitchFamily="34" charset="0"/>
              <a:buChar char="•"/>
            </a:pPr>
            <a:endParaRPr lang="de-DE" sz="1800" dirty="0">
              <a:solidFill>
                <a:schemeClr val="tx1">
                  <a:lumMod val="65000"/>
                  <a:lumOff val="35000"/>
                </a:schemeClr>
              </a:solidFill>
            </a:endParaRPr>
          </a:p>
          <a:p>
            <a:pPr>
              <a:buFont typeface="Arial" panose="020B0604020202020204" pitchFamily="34" charset="0"/>
              <a:buChar char="•"/>
            </a:pPr>
            <a:endParaRPr lang="de-DE" sz="18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endParaRPr lang="de-DE" sz="1800" dirty="0">
              <a:solidFill>
                <a:schemeClr val="tx1">
                  <a:lumMod val="65000"/>
                  <a:lumOff val="35000"/>
                </a:schemeClr>
              </a:solidFill>
            </a:endParaRPr>
          </a:p>
          <a:p>
            <a:pPr marL="0" indent="0">
              <a:buFont typeface="Wingdings" panose="05000000000000000000" pitchFamily="2" charset="2"/>
              <a:buNone/>
            </a:pPr>
            <a:endParaRPr lang="de-DE" sz="1800" dirty="0">
              <a:solidFill>
                <a:schemeClr val="tx1">
                  <a:lumMod val="65000"/>
                  <a:lumOff val="35000"/>
                </a:schemeClr>
              </a:solidFill>
            </a:endParaRPr>
          </a:p>
        </p:txBody>
      </p:sp>
      <p:sp>
        <p:nvSpPr>
          <p:cNvPr id="31" name="Textfeld 30">
            <a:extLst>
              <a:ext uri="{FF2B5EF4-FFF2-40B4-BE49-F238E27FC236}">
                <a16:creationId xmlns:a16="http://schemas.microsoft.com/office/drawing/2014/main" id="{610225A3-4EA8-4FA5-BC39-31B8C53E8AC4}"/>
              </a:ext>
            </a:extLst>
          </p:cNvPr>
          <p:cNvSpPr txBox="1"/>
          <p:nvPr/>
        </p:nvSpPr>
        <p:spPr>
          <a:xfrm>
            <a:off x="668261" y="6414116"/>
            <a:ext cx="7035739" cy="400110"/>
          </a:xfrm>
          <a:prstGeom prst="rect">
            <a:avLst/>
          </a:prstGeom>
          <a:noFill/>
        </p:spPr>
        <p:txBody>
          <a:bodyPr wrap="square" rtlCol="0">
            <a:spAutoFit/>
          </a:bodyPr>
          <a:lstStyle/>
          <a:p>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Population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density</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increase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per km²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based</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on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WorldPop</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(2016),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data</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DOI:10.5258/SOTON/WP00004). Zooms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are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provided</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for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the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Lower Niger and Volta,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the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Ethiopian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Main Rift, and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the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northern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part</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of</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the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African Great Lakes.</a:t>
            </a:r>
          </a:p>
        </p:txBody>
      </p:sp>
    </p:spTree>
    <p:extLst>
      <p:ext uri="{BB962C8B-B14F-4D97-AF65-F5344CB8AC3E}">
        <p14:creationId xmlns:p14="http://schemas.microsoft.com/office/powerpoint/2010/main" val="2902384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Grafik 48">
            <a:extLst>
              <a:ext uri="{FF2B5EF4-FFF2-40B4-BE49-F238E27FC236}">
                <a16:creationId xmlns:a16="http://schemas.microsoft.com/office/drawing/2014/main" id="{70264095-04E5-40B1-9BEA-09B07936218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04800" y="4806000"/>
            <a:ext cx="1605600" cy="1605600"/>
          </a:xfrm>
          <a:prstGeom prst="rect">
            <a:avLst/>
          </a:prstGeom>
          <a:ln w="19050">
            <a:solidFill>
              <a:schemeClr val="accent1"/>
            </a:solidFill>
          </a:ln>
          <a:effectLst>
            <a:outerShdw blurRad="50800" dist="38100" dir="2700000" algn="tl" rotWithShape="0">
              <a:prstClr val="black">
                <a:alpha val="40000"/>
              </a:prstClr>
            </a:outerShdw>
          </a:effectLst>
        </p:spPr>
      </p:pic>
      <p:pic>
        <p:nvPicPr>
          <p:cNvPr id="48" name="Grafik 47">
            <a:extLst>
              <a:ext uri="{FF2B5EF4-FFF2-40B4-BE49-F238E27FC236}">
                <a16:creationId xmlns:a16="http://schemas.microsoft.com/office/drawing/2014/main" id="{8B523FC4-A3CE-4947-8C9D-BBAD089E89C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03066" y="2928091"/>
            <a:ext cx="1605600" cy="1605600"/>
          </a:xfrm>
          <a:prstGeom prst="rect">
            <a:avLst/>
          </a:prstGeom>
          <a:ln w="19050">
            <a:solidFill>
              <a:schemeClr val="accent1"/>
            </a:solidFill>
          </a:ln>
          <a:effectLst>
            <a:outerShdw blurRad="50800" dist="38100" dir="2700000" algn="tl" rotWithShape="0">
              <a:prstClr val="black">
                <a:alpha val="40000"/>
              </a:prstClr>
            </a:outerShdw>
          </a:effectLst>
        </p:spPr>
      </p:pic>
      <p:pic>
        <p:nvPicPr>
          <p:cNvPr id="47" name="Grafik 46">
            <a:extLst>
              <a:ext uri="{FF2B5EF4-FFF2-40B4-BE49-F238E27FC236}">
                <a16:creationId xmlns:a16="http://schemas.microsoft.com/office/drawing/2014/main" id="{1D9CBBF8-AA73-49D1-A9BA-560D4281588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04800" y="1051200"/>
            <a:ext cx="1605600" cy="1605600"/>
          </a:xfrm>
          <a:prstGeom prst="rect">
            <a:avLst/>
          </a:prstGeom>
          <a:ln w="19050">
            <a:solidFill>
              <a:schemeClr val="accent1"/>
            </a:solidFill>
          </a:ln>
          <a:effectLst>
            <a:outerShdw blurRad="50800" dist="38100" dir="2700000" algn="tl" rotWithShape="0">
              <a:prstClr val="black">
                <a:alpha val="40000"/>
              </a:prstClr>
            </a:outerShdw>
          </a:effectLst>
        </p:spPr>
      </p:pic>
      <p:pic>
        <p:nvPicPr>
          <p:cNvPr id="46" name="Grafik 45">
            <a:extLst>
              <a:ext uri="{FF2B5EF4-FFF2-40B4-BE49-F238E27FC236}">
                <a16:creationId xmlns:a16="http://schemas.microsoft.com/office/drawing/2014/main" id="{36A685A3-9C54-4F83-9409-A15194D8435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800" y="1051200"/>
            <a:ext cx="4903302" cy="5364000"/>
          </a:xfrm>
          <a:prstGeom prst="rect">
            <a:avLst/>
          </a:prstGeom>
        </p:spPr>
      </p:pic>
      <p:sp>
        <p:nvSpPr>
          <p:cNvPr id="21" name="Rechteck 20">
            <a:extLst>
              <a:ext uri="{FF2B5EF4-FFF2-40B4-BE49-F238E27FC236}">
                <a16:creationId xmlns:a16="http://schemas.microsoft.com/office/drawing/2014/main" id="{6F0B09ED-FD29-4D1D-AFA3-704BFAD49126}"/>
              </a:ext>
            </a:extLst>
          </p:cNvPr>
          <p:cNvSpPr>
            <a:spLocks noChangeAspect="1"/>
          </p:cNvSpPr>
          <p:nvPr/>
        </p:nvSpPr>
        <p:spPr>
          <a:xfrm>
            <a:off x="4654829" y="3320095"/>
            <a:ext cx="108003" cy="10890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196B967C-5AEC-4B60-822A-2539A2C3AE58}"/>
              </a:ext>
            </a:extLst>
          </p:cNvPr>
          <p:cNvSpPr>
            <a:spLocks noChangeAspect="1"/>
          </p:cNvSpPr>
          <p:nvPr/>
        </p:nvSpPr>
        <p:spPr>
          <a:xfrm>
            <a:off x="4014907" y="3442943"/>
            <a:ext cx="677014" cy="6768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7644AD81-0F1E-4C43-9093-BB3DDBA804A5}"/>
              </a:ext>
            </a:extLst>
          </p:cNvPr>
          <p:cNvSpPr>
            <a:spLocks/>
          </p:cNvSpPr>
          <p:nvPr/>
        </p:nvSpPr>
        <p:spPr>
          <a:xfrm>
            <a:off x="1933304" y="2916600"/>
            <a:ext cx="630000" cy="63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 name="Verbinder: gewinkelt 2">
            <a:extLst>
              <a:ext uri="{FF2B5EF4-FFF2-40B4-BE49-F238E27FC236}">
                <a16:creationId xmlns:a16="http://schemas.microsoft.com/office/drawing/2014/main" id="{1CC1F2A7-7D75-404F-93D0-25301D454E29}"/>
              </a:ext>
            </a:extLst>
          </p:cNvPr>
          <p:cNvCxnSpPr>
            <a:cxnSpLocks/>
            <a:endCxn id="41" idx="0"/>
          </p:cNvCxnSpPr>
          <p:nvPr/>
        </p:nvCxnSpPr>
        <p:spPr>
          <a:xfrm rot="10800000" flipV="1">
            <a:off x="2248304" y="1854170"/>
            <a:ext cx="3757048" cy="106243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5" name="Gerader Verbinder 4">
            <a:extLst>
              <a:ext uri="{FF2B5EF4-FFF2-40B4-BE49-F238E27FC236}">
                <a16:creationId xmlns:a16="http://schemas.microsoft.com/office/drawing/2014/main" id="{05E34D3A-C17C-4E04-9F54-D081F7474BED}"/>
              </a:ext>
            </a:extLst>
          </p:cNvPr>
          <p:cNvCxnSpPr>
            <a:cxnSpLocks/>
          </p:cNvCxnSpPr>
          <p:nvPr/>
        </p:nvCxnSpPr>
        <p:spPr>
          <a:xfrm>
            <a:off x="6005352" y="373083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Verbinder: gewinkelt 6">
            <a:extLst>
              <a:ext uri="{FF2B5EF4-FFF2-40B4-BE49-F238E27FC236}">
                <a16:creationId xmlns:a16="http://schemas.microsoft.com/office/drawing/2014/main" id="{B527E74C-D5C8-4BDC-B26E-70C0B78C3441}"/>
              </a:ext>
            </a:extLst>
          </p:cNvPr>
          <p:cNvCxnSpPr>
            <a:cxnSpLocks/>
            <a:endCxn id="21" idx="3"/>
          </p:cNvCxnSpPr>
          <p:nvPr/>
        </p:nvCxnSpPr>
        <p:spPr>
          <a:xfrm rot="10800000">
            <a:off x="4762832" y="3374549"/>
            <a:ext cx="1242520" cy="356287"/>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1" name="Verbinder: gewinkelt 10">
            <a:extLst>
              <a:ext uri="{FF2B5EF4-FFF2-40B4-BE49-F238E27FC236}">
                <a16:creationId xmlns:a16="http://schemas.microsoft.com/office/drawing/2014/main" id="{31A17206-326D-421A-B2E6-CE01FCA42DB8}"/>
              </a:ext>
            </a:extLst>
          </p:cNvPr>
          <p:cNvCxnSpPr>
            <a:cxnSpLocks/>
            <a:endCxn id="32" idx="2"/>
          </p:cNvCxnSpPr>
          <p:nvPr/>
        </p:nvCxnSpPr>
        <p:spPr>
          <a:xfrm rot="10800000">
            <a:off x="4353414" y="4119744"/>
            <a:ext cx="1635710" cy="1487757"/>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52" name="Titel 1">
            <a:extLst>
              <a:ext uri="{FF2B5EF4-FFF2-40B4-BE49-F238E27FC236}">
                <a16:creationId xmlns:a16="http://schemas.microsoft.com/office/drawing/2014/main" id="{E615580F-8E22-4EF3-B438-7E7849977F36}"/>
              </a:ext>
            </a:extLst>
          </p:cNvPr>
          <p:cNvSpPr>
            <a:spLocks noGrp="1"/>
          </p:cNvSpPr>
          <p:nvPr>
            <p:ph type="title"/>
          </p:nvPr>
        </p:nvSpPr>
        <p:spPr>
          <a:xfrm>
            <a:off x="695326" y="333375"/>
            <a:ext cx="10056093" cy="985286"/>
          </a:xfrm>
        </p:spPr>
        <p:txBody>
          <a:bodyPr>
            <a:normAutofit/>
          </a:bodyPr>
          <a:lstStyle/>
          <a:p>
            <a:r>
              <a:rPr lang="de-DE" sz="2400" dirty="0">
                <a:solidFill>
                  <a:schemeClr val="tx1">
                    <a:lumMod val="65000"/>
                    <a:lumOff val="35000"/>
                  </a:schemeClr>
                </a:solidFill>
              </a:rPr>
              <a:t>African Surface </a:t>
            </a:r>
            <a:r>
              <a:rPr lang="de-DE" sz="2400" dirty="0" err="1">
                <a:solidFill>
                  <a:schemeClr val="tx1">
                    <a:lumMod val="65000"/>
                    <a:lumOff val="35000"/>
                  </a:schemeClr>
                </a:solidFill>
              </a:rPr>
              <a:t>Water</a:t>
            </a:r>
            <a:r>
              <a:rPr lang="de-DE" sz="2400" dirty="0">
                <a:solidFill>
                  <a:schemeClr val="tx1">
                    <a:lumMod val="65000"/>
                    <a:lumOff val="35000"/>
                  </a:schemeClr>
                </a:solidFill>
              </a:rPr>
              <a:t> Dynamics – Background</a:t>
            </a:r>
          </a:p>
        </p:txBody>
      </p:sp>
      <p:sp>
        <p:nvSpPr>
          <p:cNvPr id="55" name="Inhaltsplatzhalter 2">
            <a:extLst>
              <a:ext uri="{FF2B5EF4-FFF2-40B4-BE49-F238E27FC236}">
                <a16:creationId xmlns:a16="http://schemas.microsoft.com/office/drawing/2014/main" id="{EE14185D-E42B-4CC3-85D8-36848B21DAE7}"/>
              </a:ext>
            </a:extLst>
          </p:cNvPr>
          <p:cNvSpPr>
            <a:spLocks noGrp="1"/>
          </p:cNvSpPr>
          <p:nvPr>
            <p:ph idx="1"/>
          </p:nvPr>
        </p:nvSpPr>
        <p:spPr>
          <a:xfrm>
            <a:off x="7704000" y="1051200"/>
            <a:ext cx="3958562" cy="1605939"/>
          </a:xfrm>
        </p:spPr>
        <p:txBody>
          <a:bodyPr>
            <a:noAutofit/>
          </a:bodyPr>
          <a:lstStyle/>
          <a:p>
            <a:pPr marL="0" indent="0">
              <a:buNone/>
            </a:pPr>
            <a:r>
              <a:rPr lang="de-DE" sz="1800" dirty="0">
                <a:solidFill>
                  <a:schemeClr val="tx1">
                    <a:lumMod val="65000"/>
                    <a:lumOff val="35000"/>
                  </a:schemeClr>
                </a:solidFill>
              </a:rPr>
              <a:t>Lower Volta and Niger</a:t>
            </a:r>
          </a:p>
          <a:p>
            <a:pPr>
              <a:buFont typeface="Arial" panose="020B0604020202020204" pitchFamily="34" charset="0"/>
              <a:buChar char="•"/>
            </a:pPr>
            <a:r>
              <a:rPr lang="de-DE" sz="1400" dirty="0">
                <a:solidFill>
                  <a:schemeClr val="tx1">
                    <a:lumMod val="65000"/>
                    <a:lumOff val="35000"/>
                  </a:schemeClr>
                </a:solidFill>
              </a:rPr>
              <a:t>High </a:t>
            </a:r>
            <a:r>
              <a:rPr lang="de-DE" sz="1400" dirty="0" err="1">
                <a:solidFill>
                  <a:schemeClr val="tx1">
                    <a:lumMod val="65000"/>
                    <a:lumOff val="35000"/>
                  </a:schemeClr>
                </a:solidFill>
              </a:rPr>
              <a:t>population</a:t>
            </a:r>
            <a:r>
              <a:rPr lang="de-DE" sz="1400" dirty="0">
                <a:solidFill>
                  <a:schemeClr val="tx1">
                    <a:lumMod val="65000"/>
                    <a:lumOff val="35000"/>
                  </a:schemeClr>
                </a:solidFill>
              </a:rPr>
              <a:t> </a:t>
            </a:r>
            <a:r>
              <a:rPr lang="de-DE" sz="1400" dirty="0" err="1">
                <a:solidFill>
                  <a:schemeClr val="tx1">
                    <a:lumMod val="65000"/>
                    <a:lumOff val="35000"/>
                  </a:schemeClr>
                </a:solidFill>
              </a:rPr>
              <a:t>concentration</a:t>
            </a:r>
            <a:r>
              <a:rPr lang="de-DE" sz="1400" dirty="0">
                <a:solidFill>
                  <a:schemeClr val="tx1">
                    <a:lumMod val="65000"/>
                    <a:lumOff val="35000"/>
                  </a:schemeClr>
                </a:solidFill>
              </a:rPr>
              <a:t> and </a:t>
            </a:r>
            <a:r>
              <a:rPr lang="de-DE" sz="1400" dirty="0" err="1">
                <a:solidFill>
                  <a:schemeClr val="tx1">
                    <a:lumMod val="65000"/>
                    <a:lumOff val="35000"/>
                  </a:schemeClr>
                </a:solidFill>
              </a:rPr>
              <a:t>complex</a:t>
            </a:r>
            <a:r>
              <a:rPr lang="de-DE" sz="1400" dirty="0">
                <a:solidFill>
                  <a:schemeClr val="tx1">
                    <a:lumMod val="65000"/>
                    <a:lumOff val="35000"/>
                  </a:schemeClr>
                </a:solidFill>
              </a:rPr>
              <a:t> international </a:t>
            </a:r>
            <a:r>
              <a:rPr lang="de-DE" sz="1400" dirty="0" err="1">
                <a:solidFill>
                  <a:schemeClr val="tx1">
                    <a:lumMod val="65000"/>
                    <a:lumOff val="35000"/>
                  </a:schemeClr>
                </a:solidFill>
              </a:rPr>
              <a:t>relations</a:t>
            </a:r>
            <a:endParaRPr lang="de-DE" sz="1400" dirty="0">
              <a:solidFill>
                <a:schemeClr val="tx1">
                  <a:lumMod val="65000"/>
                  <a:lumOff val="35000"/>
                </a:schemeClr>
              </a:solidFill>
            </a:endParaRPr>
          </a:p>
          <a:p>
            <a:pPr>
              <a:buFont typeface="Arial" panose="020B0604020202020204" pitchFamily="34" charset="0"/>
              <a:buChar char="•"/>
            </a:pPr>
            <a:r>
              <a:rPr lang="de-DE" sz="1400" dirty="0" err="1">
                <a:solidFill>
                  <a:schemeClr val="tx1">
                    <a:lumMod val="65000"/>
                    <a:lumOff val="35000"/>
                  </a:schemeClr>
                </a:solidFill>
              </a:rPr>
              <a:t>Heavily</a:t>
            </a:r>
            <a:r>
              <a:rPr lang="de-DE" sz="1400" dirty="0">
                <a:solidFill>
                  <a:schemeClr val="tx1">
                    <a:lumMod val="65000"/>
                    <a:lumOff val="35000"/>
                  </a:schemeClr>
                </a:solidFill>
              </a:rPr>
              <a:t> </a:t>
            </a:r>
            <a:r>
              <a:rPr lang="de-DE" sz="1400" dirty="0" err="1">
                <a:solidFill>
                  <a:schemeClr val="tx1">
                    <a:lumMod val="65000"/>
                    <a:lumOff val="35000"/>
                  </a:schemeClr>
                </a:solidFill>
              </a:rPr>
              <a:t>urbanized</a:t>
            </a:r>
            <a:r>
              <a:rPr lang="de-DE" sz="1400" dirty="0">
                <a:solidFill>
                  <a:schemeClr val="tx1">
                    <a:lumMod val="65000"/>
                    <a:lumOff val="35000"/>
                  </a:schemeClr>
                </a:solidFill>
              </a:rPr>
              <a:t> </a:t>
            </a:r>
            <a:r>
              <a:rPr lang="de-DE" sz="1400" dirty="0" err="1">
                <a:solidFill>
                  <a:schemeClr val="tx1">
                    <a:lumMod val="65000"/>
                    <a:lumOff val="35000"/>
                  </a:schemeClr>
                </a:solidFill>
              </a:rPr>
              <a:t>areas</a:t>
            </a:r>
            <a:r>
              <a:rPr lang="de-DE" sz="1400" dirty="0">
                <a:solidFill>
                  <a:schemeClr val="tx1">
                    <a:lumMod val="65000"/>
                    <a:lumOff val="35000"/>
                  </a:schemeClr>
                </a:solidFill>
              </a:rPr>
              <a:t>, such </a:t>
            </a:r>
            <a:r>
              <a:rPr lang="de-DE" sz="1400" dirty="0" err="1">
                <a:solidFill>
                  <a:schemeClr val="tx1">
                    <a:lumMod val="65000"/>
                    <a:lumOff val="35000"/>
                  </a:schemeClr>
                </a:solidFill>
              </a:rPr>
              <a:t>as</a:t>
            </a:r>
            <a:r>
              <a:rPr lang="de-DE" sz="1400" dirty="0">
                <a:solidFill>
                  <a:schemeClr val="tx1">
                    <a:lumMod val="65000"/>
                    <a:lumOff val="35000"/>
                  </a:schemeClr>
                </a:solidFill>
              </a:rPr>
              <a:t> Lagos, Nigeria (~16.5 </a:t>
            </a:r>
            <a:r>
              <a:rPr lang="de-DE" sz="1400" dirty="0" err="1">
                <a:solidFill>
                  <a:schemeClr val="tx1">
                    <a:lumMod val="65000"/>
                    <a:lumOff val="35000"/>
                  </a:schemeClr>
                </a:solidFill>
              </a:rPr>
              <a:t>million</a:t>
            </a:r>
            <a:r>
              <a:rPr lang="de-DE" sz="1400" dirty="0">
                <a:solidFill>
                  <a:schemeClr val="tx1">
                    <a:lumMod val="65000"/>
                    <a:lumOff val="35000"/>
                  </a:schemeClr>
                </a:solidFill>
              </a:rPr>
              <a:t> </a:t>
            </a:r>
            <a:r>
              <a:rPr lang="de-DE" sz="1400" dirty="0" err="1">
                <a:solidFill>
                  <a:schemeClr val="tx1">
                    <a:lumMod val="65000"/>
                    <a:lumOff val="35000"/>
                  </a:schemeClr>
                </a:solidFill>
              </a:rPr>
              <a:t>inhabitants</a:t>
            </a:r>
            <a:r>
              <a:rPr lang="de-DE" sz="1400" dirty="0">
                <a:solidFill>
                  <a:schemeClr val="tx1">
                    <a:lumMod val="65000"/>
                    <a:lumOff val="35000"/>
                  </a:schemeClr>
                </a:solidFill>
              </a:rPr>
              <a:t>), </a:t>
            </a:r>
            <a:r>
              <a:rPr lang="de-DE" sz="1400" dirty="0" err="1">
                <a:solidFill>
                  <a:schemeClr val="tx1">
                    <a:lumMod val="65000"/>
                    <a:lumOff val="35000"/>
                  </a:schemeClr>
                </a:solidFill>
              </a:rPr>
              <a:t>which</a:t>
            </a:r>
            <a:r>
              <a:rPr lang="de-DE" sz="1400" dirty="0">
                <a:solidFill>
                  <a:schemeClr val="tx1">
                    <a:lumMod val="65000"/>
                    <a:lumOff val="35000"/>
                  </a:schemeClr>
                </a:solidFill>
              </a:rPr>
              <a:t> </a:t>
            </a:r>
            <a:r>
              <a:rPr lang="de-DE" sz="1400" dirty="0" err="1">
                <a:solidFill>
                  <a:schemeClr val="tx1">
                    <a:lumMod val="65000"/>
                    <a:lumOff val="35000"/>
                  </a:schemeClr>
                </a:solidFill>
              </a:rPr>
              <a:t>has</a:t>
            </a:r>
            <a:r>
              <a:rPr lang="de-DE" sz="1400" dirty="0">
                <a:solidFill>
                  <a:schemeClr val="tx1">
                    <a:lumMod val="65000"/>
                    <a:lumOff val="35000"/>
                  </a:schemeClr>
                </a:solidFill>
              </a:rPr>
              <a:t> </a:t>
            </a:r>
            <a:r>
              <a:rPr lang="de-DE" sz="1400" dirty="0" err="1">
                <a:solidFill>
                  <a:schemeClr val="tx1">
                    <a:lumMod val="65000"/>
                    <a:lumOff val="35000"/>
                  </a:schemeClr>
                </a:solidFill>
              </a:rPr>
              <a:t>grown</a:t>
            </a:r>
            <a:r>
              <a:rPr lang="de-DE" sz="1400" dirty="0">
                <a:solidFill>
                  <a:schemeClr val="tx1">
                    <a:lumMod val="65000"/>
                    <a:lumOff val="35000"/>
                  </a:schemeClr>
                </a:solidFill>
              </a:rPr>
              <a:t> &gt;220% </a:t>
            </a:r>
            <a:r>
              <a:rPr lang="de-DE" sz="1400" dirty="0" err="1">
                <a:solidFill>
                  <a:schemeClr val="tx1">
                    <a:lumMod val="65000"/>
                    <a:lumOff val="35000"/>
                  </a:schemeClr>
                </a:solidFill>
              </a:rPr>
              <a:t>since</a:t>
            </a:r>
            <a:r>
              <a:rPr lang="de-DE" sz="1400" dirty="0">
                <a:solidFill>
                  <a:schemeClr val="tx1">
                    <a:lumMod val="65000"/>
                    <a:lumOff val="35000"/>
                  </a:schemeClr>
                </a:solidFill>
              </a:rPr>
              <a:t> 2000</a:t>
            </a:r>
          </a:p>
          <a:p>
            <a:pPr>
              <a:buFont typeface="Arial" panose="020B0604020202020204" pitchFamily="34" charset="0"/>
              <a:buChar char="•"/>
            </a:pPr>
            <a:endParaRPr lang="de-DE" sz="1800" dirty="0">
              <a:solidFill>
                <a:schemeClr val="tx1">
                  <a:lumMod val="65000"/>
                  <a:lumOff val="35000"/>
                </a:schemeClr>
              </a:solidFill>
            </a:endParaRPr>
          </a:p>
          <a:p>
            <a:pPr>
              <a:buFont typeface="Arial" panose="020B0604020202020204" pitchFamily="34" charset="0"/>
              <a:buChar char="•"/>
            </a:pPr>
            <a:endParaRPr lang="de-DE" sz="18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endParaRPr lang="de-DE" sz="1800" dirty="0">
              <a:solidFill>
                <a:schemeClr val="tx1">
                  <a:lumMod val="65000"/>
                  <a:lumOff val="35000"/>
                </a:schemeClr>
              </a:solidFill>
            </a:endParaRPr>
          </a:p>
          <a:p>
            <a:pPr marL="0" indent="0">
              <a:buNone/>
            </a:pPr>
            <a:endParaRPr lang="de-DE" sz="1800" dirty="0">
              <a:solidFill>
                <a:schemeClr val="tx1">
                  <a:lumMod val="65000"/>
                  <a:lumOff val="35000"/>
                </a:schemeClr>
              </a:solidFill>
            </a:endParaRPr>
          </a:p>
        </p:txBody>
      </p:sp>
      <p:sp>
        <p:nvSpPr>
          <p:cNvPr id="56" name="Inhaltsplatzhalter 2">
            <a:extLst>
              <a:ext uri="{FF2B5EF4-FFF2-40B4-BE49-F238E27FC236}">
                <a16:creationId xmlns:a16="http://schemas.microsoft.com/office/drawing/2014/main" id="{C4CFCBCC-9004-4C57-8552-CAED77A1D2A2}"/>
              </a:ext>
            </a:extLst>
          </p:cNvPr>
          <p:cNvSpPr txBox="1">
            <a:spLocks/>
          </p:cNvSpPr>
          <p:nvPr/>
        </p:nvSpPr>
        <p:spPr>
          <a:xfrm>
            <a:off x="7704000" y="2926800"/>
            <a:ext cx="3958562" cy="160593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800" dirty="0" err="1">
                <a:solidFill>
                  <a:schemeClr val="tx1">
                    <a:lumMod val="65000"/>
                    <a:lumOff val="35000"/>
                  </a:schemeClr>
                </a:solidFill>
              </a:rPr>
              <a:t>Ethiopian</a:t>
            </a:r>
            <a:r>
              <a:rPr lang="de-DE" sz="1800" dirty="0">
                <a:solidFill>
                  <a:schemeClr val="tx1">
                    <a:lumMod val="65000"/>
                    <a:lumOff val="35000"/>
                  </a:schemeClr>
                </a:solidFill>
              </a:rPr>
              <a:t> Main Rift</a:t>
            </a:r>
          </a:p>
          <a:p>
            <a:pPr>
              <a:buFont typeface="Arial" panose="020B0604020202020204" pitchFamily="34" charset="0"/>
              <a:buChar char="•"/>
            </a:pPr>
            <a:r>
              <a:rPr lang="de-DE" sz="1400" dirty="0">
                <a:solidFill>
                  <a:schemeClr val="tx1">
                    <a:lumMod val="65000"/>
                    <a:lumOff val="35000"/>
                  </a:schemeClr>
                </a:solidFill>
              </a:rPr>
              <a:t>Highland </a:t>
            </a:r>
            <a:r>
              <a:rPr lang="de-DE" sz="1400" dirty="0" err="1">
                <a:solidFill>
                  <a:schemeClr val="tx1">
                    <a:lumMod val="65000"/>
                    <a:lumOff val="35000"/>
                  </a:schemeClr>
                </a:solidFill>
              </a:rPr>
              <a:t>area</a:t>
            </a:r>
            <a:r>
              <a:rPr lang="de-DE" sz="1400" dirty="0">
                <a:solidFill>
                  <a:schemeClr val="tx1">
                    <a:lumMod val="65000"/>
                    <a:lumOff val="35000"/>
                  </a:schemeClr>
                </a:solidFill>
              </a:rPr>
              <a:t> </a:t>
            </a:r>
            <a:r>
              <a:rPr lang="de-DE" sz="1400" dirty="0" err="1">
                <a:solidFill>
                  <a:schemeClr val="tx1">
                    <a:lumMod val="65000"/>
                    <a:lumOff val="35000"/>
                  </a:schemeClr>
                </a:solidFill>
              </a:rPr>
              <a:t>with</a:t>
            </a:r>
            <a:r>
              <a:rPr lang="de-DE" sz="1400" dirty="0">
                <a:solidFill>
                  <a:schemeClr val="tx1">
                    <a:lumMod val="65000"/>
                    <a:lumOff val="35000"/>
                  </a:schemeClr>
                </a:solidFill>
              </a:rPr>
              <a:t> high </a:t>
            </a:r>
            <a:r>
              <a:rPr lang="de-DE" sz="1400" dirty="0" err="1">
                <a:solidFill>
                  <a:schemeClr val="tx1">
                    <a:lumMod val="65000"/>
                    <a:lumOff val="35000"/>
                  </a:schemeClr>
                </a:solidFill>
              </a:rPr>
              <a:t>population</a:t>
            </a:r>
            <a:r>
              <a:rPr lang="de-DE" sz="1400" dirty="0">
                <a:solidFill>
                  <a:schemeClr val="tx1">
                    <a:lumMod val="65000"/>
                    <a:lumOff val="35000"/>
                  </a:schemeClr>
                </a:solidFill>
              </a:rPr>
              <a:t> </a:t>
            </a:r>
            <a:r>
              <a:rPr lang="de-DE" sz="1400" dirty="0" err="1">
                <a:solidFill>
                  <a:schemeClr val="tx1">
                    <a:lumMod val="65000"/>
                    <a:lumOff val="35000"/>
                  </a:schemeClr>
                </a:solidFill>
              </a:rPr>
              <a:t>concentration</a:t>
            </a:r>
            <a:endParaRPr lang="de-DE" sz="1400" dirty="0">
              <a:solidFill>
                <a:schemeClr val="tx1">
                  <a:lumMod val="65000"/>
                  <a:lumOff val="35000"/>
                </a:schemeClr>
              </a:solidFill>
            </a:endParaRPr>
          </a:p>
          <a:p>
            <a:pPr>
              <a:buFont typeface="Arial" panose="020B0604020202020204" pitchFamily="34" charset="0"/>
              <a:buChar char="•"/>
            </a:pPr>
            <a:r>
              <a:rPr lang="de-DE" sz="1400" dirty="0">
                <a:solidFill>
                  <a:schemeClr val="tx1">
                    <a:lumMod val="65000"/>
                    <a:lumOff val="35000"/>
                  </a:schemeClr>
                </a:solidFill>
              </a:rPr>
              <a:t>Strong human </a:t>
            </a:r>
            <a:r>
              <a:rPr lang="de-DE" sz="1400" dirty="0" err="1">
                <a:solidFill>
                  <a:schemeClr val="tx1">
                    <a:lumMod val="65000"/>
                    <a:lumOff val="35000"/>
                  </a:schemeClr>
                </a:solidFill>
              </a:rPr>
              <a:t>intervention</a:t>
            </a:r>
            <a:r>
              <a:rPr lang="de-DE" sz="1400" dirty="0">
                <a:solidFill>
                  <a:schemeClr val="tx1">
                    <a:lumMod val="65000"/>
                    <a:lumOff val="35000"/>
                  </a:schemeClr>
                </a:solidFill>
              </a:rPr>
              <a:t> in </a:t>
            </a:r>
            <a:r>
              <a:rPr lang="de-DE" sz="1400" dirty="0" err="1">
                <a:solidFill>
                  <a:schemeClr val="tx1">
                    <a:lumMod val="65000"/>
                    <a:lumOff val="35000"/>
                  </a:schemeClr>
                </a:solidFill>
              </a:rPr>
              <a:t>surface</a:t>
            </a:r>
            <a:r>
              <a:rPr lang="de-DE" sz="1400" dirty="0">
                <a:solidFill>
                  <a:schemeClr val="tx1">
                    <a:lumMod val="65000"/>
                    <a:lumOff val="35000"/>
                  </a:schemeClr>
                </a:solidFill>
              </a:rPr>
              <a:t> </a:t>
            </a:r>
            <a:r>
              <a:rPr lang="de-DE" sz="1400" dirty="0" err="1">
                <a:solidFill>
                  <a:schemeClr val="tx1">
                    <a:lumMod val="65000"/>
                    <a:lumOff val="35000"/>
                  </a:schemeClr>
                </a:solidFill>
              </a:rPr>
              <a:t>water</a:t>
            </a:r>
            <a:r>
              <a:rPr lang="de-DE" sz="1400" dirty="0">
                <a:solidFill>
                  <a:schemeClr val="tx1">
                    <a:lumMod val="65000"/>
                    <a:lumOff val="35000"/>
                  </a:schemeClr>
                </a:solidFill>
              </a:rPr>
              <a:t> </a:t>
            </a:r>
            <a:r>
              <a:rPr lang="de-DE" sz="1400" dirty="0" err="1">
                <a:solidFill>
                  <a:schemeClr val="tx1">
                    <a:lumMod val="65000"/>
                    <a:lumOff val="35000"/>
                  </a:schemeClr>
                </a:solidFill>
              </a:rPr>
              <a:t>dynamics</a:t>
            </a:r>
            <a:r>
              <a:rPr lang="de-DE" sz="1400" dirty="0">
                <a:solidFill>
                  <a:schemeClr val="tx1">
                    <a:lumMod val="65000"/>
                    <a:lumOff val="35000"/>
                  </a:schemeClr>
                </a:solidFill>
              </a:rPr>
              <a:t> </a:t>
            </a:r>
            <a:r>
              <a:rPr lang="de-DE" sz="1400" dirty="0" err="1">
                <a:solidFill>
                  <a:schemeClr val="tx1">
                    <a:lumMod val="65000"/>
                    <a:lumOff val="35000"/>
                  </a:schemeClr>
                </a:solidFill>
              </a:rPr>
              <a:t>with</a:t>
            </a:r>
            <a:r>
              <a:rPr lang="de-DE" sz="1400" dirty="0">
                <a:solidFill>
                  <a:schemeClr val="tx1">
                    <a:lumMod val="65000"/>
                    <a:lumOff val="35000"/>
                  </a:schemeClr>
                </a:solidFill>
              </a:rPr>
              <a:t> visible </a:t>
            </a:r>
            <a:r>
              <a:rPr lang="de-DE" sz="1400" dirty="0" err="1">
                <a:solidFill>
                  <a:schemeClr val="tx1">
                    <a:lumMod val="65000"/>
                    <a:lumOff val="35000"/>
                  </a:schemeClr>
                </a:solidFill>
              </a:rPr>
              <a:t>impacts</a:t>
            </a:r>
            <a:r>
              <a:rPr lang="de-DE" sz="1400" dirty="0">
                <a:solidFill>
                  <a:schemeClr val="tx1">
                    <a:lumMod val="65000"/>
                    <a:lumOff val="35000"/>
                  </a:schemeClr>
                </a:solidFill>
              </a:rPr>
              <a:t> on </a:t>
            </a:r>
            <a:r>
              <a:rPr lang="de-DE" sz="1400" dirty="0" err="1">
                <a:solidFill>
                  <a:schemeClr val="tx1">
                    <a:lumMod val="65000"/>
                    <a:lumOff val="35000"/>
                  </a:schemeClr>
                </a:solidFill>
              </a:rPr>
              <a:t>surface</a:t>
            </a:r>
            <a:r>
              <a:rPr lang="de-DE" sz="1400" dirty="0">
                <a:solidFill>
                  <a:schemeClr val="tx1">
                    <a:lumMod val="65000"/>
                    <a:lumOff val="35000"/>
                  </a:schemeClr>
                </a:solidFill>
              </a:rPr>
              <a:t> </a:t>
            </a:r>
            <a:r>
              <a:rPr lang="de-DE" sz="1400" dirty="0" err="1">
                <a:solidFill>
                  <a:schemeClr val="tx1">
                    <a:lumMod val="65000"/>
                    <a:lumOff val="35000"/>
                  </a:schemeClr>
                </a:solidFill>
              </a:rPr>
              <a:t>water</a:t>
            </a:r>
            <a:r>
              <a:rPr lang="de-DE" sz="1400" dirty="0">
                <a:solidFill>
                  <a:schemeClr val="tx1">
                    <a:lumMod val="65000"/>
                    <a:lumOff val="35000"/>
                  </a:schemeClr>
                </a:solidFill>
              </a:rPr>
              <a:t> </a:t>
            </a:r>
            <a:r>
              <a:rPr lang="de-DE" sz="1400" dirty="0" err="1">
                <a:solidFill>
                  <a:schemeClr val="tx1">
                    <a:lumMod val="65000"/>
                    <a:lumOff val="35000"/>
                  </a:schemeClr>
                </a:solidFill>
              </a:rPr>
              <a:t>trends</a:t>
            </a:r>
            <a:r>
              <a:rPr lang="de-DE" sz="1400" dirty="0">
                <a:solidFill>
                  <a:schemeClr val="tx1">
                    <a:lumMod val="65000"/>
                    <a:lumOff val="35000"/>
                  </a:schemeClr>
                </a:solidFill>
              </a:rPr>
              <a:t> </a:t>
            </a:r>
            <a:r>
              <a:rPr lang="de-DE" sz="1400" dirty="0" err="1">
                <a:solidFill>
                  <a:schemeClr val="tx1">
                    <a:lumMod val="65000"/>
                    <a:lumOff val="35000"/>
                  </a:schemeClr>
                </a:solidFill>
              </a:rPr>
              <a:t>of</a:t>
            </a:r>
            <a:r>
              <a:rPr lang="de-DE" sz="1400" dirty="0">
                <a:solidFill>
                  <a:schemeClr val="tx1">
                    <a:lumMod val="65000"/>
                    <a:lumOff val="35000"/>
                  </a:schemeClr>
                </a:solidFill>
              </a:rPr>
              <a:t> </a:t>
            </a:r>
            <a:r>
              <a:rPr lang="de-DE" sz="1400" dirty="0" err="1">
                <a:solidFill>
                  <a:schemeClr val="tx1">
                    <a:lumMod val="65000"/>
                    <a:lumOff val="35000"/>
                  </a:schemeClr>
                </a:solidFill>
              </a:rPr>
              <a:t>the</a:t>
            </a:r>
            <a:r>
              <a:rPr lang="de-DE" sz="1400" dirty="0">
                <a:solidFill>
                  <a:schemeClr val="tx1">
                    <a:lumMod val="65000"/>
                    <a:lumOff val="35000"/>
                  </a:schemeClr>
                </a:solidFill>
              </a:rPr>
              <a:t> </a:t>
            </a:r>
            <a:r>
              <a:rPr lang="de-DE" sz="1400" dirty="0" err="1">
                <a:solidFill>
                  <a:schemeClr val="tx1">
                    <a:lumMod val="65000"/>
                    <a:lumOff val="35000"/>
                  </a:schemeClr>
                </a:solidFill>
              </a:rPr>
              <a:t>endorheic</a:t>
            </a:r>
            <a:r>
              <a:rPr lang="de-DE" sz="1400" dirty="0">
                <a:solidFill>
                  <a:schemeClr val="tx1">
                    <a:lumMod val="65000"/>
                    <a:lumOff val="35000"/>
                  </a:schemeClr>
                </a:solidFill>
              </a:rPr>
              <a:t> </a:t>
            </a:r>
            <a:r>
              <a:rPr lang="de-DE" sz="1400" dirty="0" err="1">
                <a:solidFill>
                  <a:schemeClr val="tx1">
                    <a:lumMod val="65000"/>
                    <a:lumOff val="35000"/>
                  </a:schemeClr>
                </a:solidFill>
              </a:rPr>
              <a:t>basin</a:t>
            </a:r>
            <a:endParaRPr lang="de-DE" sz="1400" dirty="0">
              <a:solidFill>
                <a:schemeClr val="tx1">
                  <a:lumMod val="65000"/>
                  <a:lumOff val="35000"/>
                </a:schemeClr>
              </a:solidFill>
            </a:endParaRPr>
          </a:p>
          <a:p>
            <a:pPr>
              <a:buFont typeface="Arial" panose="020B0604020202020204" pitchFamily="34" charset="0"/>
              <a:buChar char="•"/>
            </a:pPr>
            <a:endParaRPr lang="de-DE" sz="1800" dirty="0">
              <a:solidFill>
                <a:schemeClr val="tx1">
                  <a:lumMod val="65000"/>
                  <a:lumOff val="35000"/>
                </a:schemeClr>
              </a:solidFill>
            </a:endParaRPr>
          </a:p>
          <a:p>
            <a:pPr>
              <a:buFont typeface="Arial" panose="020B0604020202020204" pitchFamily="34" charset="0"/>
              <a:buChar char="•"/>
            </a:pPr>
            <a:endParaRPr lang="de-DE" sz="18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endParaRPr lang="de-DE" sz="1800" dirty="0">
              <a:solidFill>
                <a:schemeClr val="tx1">
                  <a:lumMod val="65000"/>
                  <a:lumOff val="35000"/>
                </a:schemeClr>
              </a:solidFill>
            </a:endParaRPr>
          </a:p>
          <a:p>
            <a:pPr marL="0" indent="0">
              <a:buFont typeface="Wingdings" panose="05000000000000000000" pitchFamily="2" charset="2"/>
              <a:buNone/>
            </a:pPr>
            <a:endParaRPr lang="de-DE" sz="1800" dirty="0">
              <a:solidFill>
                <a:schemeClr val="tx1">
                  <a:lumMod val="65000"/>
                  <a:lumOff val="35000"/>
                </a:schemeClr>
              </a:solidFill>
            </a:endParaRPr>
          </a:p>
        </p:txBody>
      </p:sp>
      <p:sp>
        <p:nvSpPr>
          <p:cNvPr id="57" name="Inhaltsplatzhalter 2">
            <a:extLst>
              <a:ext uri="{FF2B5EF4-FFF2-40B4-BE49-F238E27FC236}">
                <a16:creationId xmlns:a16="http://schemas.microsoft.com/office/drawing/2014/main" id="{1C08ACA7-8393-43ED-8A00-79302C6C0738}"/>
              </a:ext>
            </a:extLst>
          </p:cNvPr>
          <p:cNvSpPr txBox="1">
            <a:spLocks/>
          </p:cNvSpPr>
          <p:nvPr/>
        </p:nvSpPr>
        <p:spPr>
          <a:xfrm>
            <a:off x="7704000" y="4806000"/>
            <a:ext cx="3958562" cy="160593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800" dirty="0">
                <a:solidFill>
                  <a:schemeClr val="tx1">
                    <a:lumMod val="65000"/>
                    <a:lumOff val="35000"/>
                  </a:schemeClr>
                </a:solidFill>
              </a:rPr>
              <a:t>African Great Lakes</a:t>
            </a:r>
          </a:p>
          <a:p>
            <a:pPr>
              <a:buFont typeface="Arial" panose="020B0604020202020204" pitchFamily="34" charset="0"/>
              <a:buChar char="•"/>
            </a:pPr>
            <a:r>
              <a:rPr lang="de-DE" sz="1400" dirty="0">
                <a:solidFill>
                  <a:schemeClr val="tx1">
                    <a:lumMod val="65000"/>
                    <a:lumOff val="35000"/>
                  </a:schemeClr>
                </a:solidFill>
              </a:rPr>
              <a:t>High </a:t>
            </a:r>
            <a:r>
              <a:rPr lang="de-DE" sz="1400" dirty="0" err="1">
                <a:solidFill>
                  <a:schemeClr val="tx1">
                    <a:lumMod val="65000"/>
                    <a:lumOff val="35000"/>
                  </a:schemeClr>
                </a:solidFill>
              </a:rPr>
              <a:t>population</a:t>
            </a:r>
            <a:r>
              <a:rPr lang="de-DE" sz="1400" dirty="0">
                <a:solidFill>
                  <a:schemeClr val="tx1">
                    <a:lumMod val="65000"/>
                    <a:lumOff val="35000"/>
                  </a:schemeClr>
                </a:solidFill>
              </a:rPr>
              <a:t> </a:t>
            </a:r>
            <a:r>
              <a:rPr lang="de-DE" sz="1400" dirty="0" err="1">
                <a:solidFill>
                  <a:schemeClr val="tx1">
                    <a:lumMod val="65000"/>
                    <a:lumOff val="35000"/>
                  </a:schemeClr>
                </a:solidFill>
              </a:rPr>
              <a:t>concentration</a:t>
            </a:r>
            <a:r>
              <a:rPr lang="de-DE" sz="1400" dirty="0">
                <a:solidFill>
                  <a:schemeClr val="tx1">
                    <a:lumMod val="65000"/>
                    <a:lumOff val="35000"/>
                  </a:schemeClr>
                </a:solidFill>
              </a:rPr>
              <a:t>, </a:t>
            </a:r>
            <a:r>
              <a:rPr lang="de-DE" sz="1400" dirty="0" err="1">
                <a:solidFill>
                  <a:schemeClr val="tx1">
                    <a:lumMod val="65000"/>
                    <a:lumOff val="35000"/>
                  </a:schemeClr>
                </a:solidFill>
              </a:rPr>
              <a:t>especially</a:t>
            </a:r>
            <a:r>
              <a:rPr lang="de-DE" sz="1400" dirty="0">
                <a:solidFill>
                  <a:schemeClr val="tx1">
                    <a:lumMod val="65000"/>
                    <a:lumOff val="35000"/>
                  </a:schemeClr>
                </a:solidFill>
              </a:rPr>
              <a:t> </a:t>
            </a:r>
            <a:r>
              <a:rPr lang="de-DE" sz="1400" dirty="0" err="1">
                <a:solidFill>
                  <a:schemeClr val="tx1">
                    <a:lumMod val="65000"/>
                    <a:lumOff val="35000"/>
                  </a:schemeClr>
                </a:solidFill>
              </a:rPr>
              <a:t>around</a:t>
            </a:r>
            <a:r>
              <a:rPr lang="de-DE" sz="1400" dirty="0">
                <a:solidFill>
                  <a:schemeClr val="tx1">
                    <a:lumMod val="65000"/>
                    <a:lumOff val="35000"/>
                  </a:schemeClr>
                </a:solidFill>
              </a:rPr>
              <a:t> Lake Victoria, </a:t>
            </a:r>
            <a:r>
              <a:rPr lang="de-DE" sz="1400" dirty="0" err="1">
                <a:solidFill>
                  <a:schemeClr val="tx1">
                    <a:lumMod val="65000"/>
                    <a:lumOff val="35000"/>
                  </a:schemeClr>
                </a:solidFill>
              </a:rPr>
              <a:t>with</a:t>
            </a:r>
            <a:r>
              <a:rPr lang="de-DE" sz="1400" dirty="0">
                <a:solidFill>
                  <a:schemeClr val="tx1">
                    <a:lumMod val="65000"/>
                    <a:lumOff val="35000"/>
                  </a:schemeClr>
                </a:solidFill>
              </a:rPr>
              <a:t> </a:t>
            </a:r>
            <a:r>
              <a:rPr lang="de-DE" sz="1400" dirty="0" err="1">
                <a:solidFill>
                  <a:schemeClr val="tx1">
                    <a:lumMod val="65000"/>
                    <a:lumOff val="35000"/>
                  </a:schemeClr>
                </a:solidFill>
              </a:rPr>
              <a:t>complex</a:t>
            </a:r>
            <a:r>
              <a:rPr lang="de-DE" sz="1400" dirty="0">
                <a:solidFill>
                  <a:schemeClr val="tx1">
                    <a:lumMod val="65000"/>
                    <a:lumOff val="35000"/>
                  </a:schemeClr>
                </a:solidFill>
              </a:rPr>
              <a:t> international </a:t>
            </a:r>
            <a:r>
              <a:rPr lang="de-DE" sz="1400" dirty="0" err="1">
                <a:solidFill>
                  <a:schemeClr val="tx1">
                    <a:lumMod val="65000"/>
                    <a:lumOff val="35000"/>
                  </a:schemeClr>
                </a:solidFill>
              </a:rPr>
              <a:t>relations</a:t>
            </a:r>
            <a:endParaRPr lang="de-DE" sz="1400" dirty="0">
              <a:solidFill>
                <a:schemeClr val="tx1">
                  <a:lumMod val="65000"/>
                  <a:lumOff val="35000"/>
                </a:schemeClr>
              </a:solidFill>
            </a:endParaRPr>
          </a:p>
          <a:p>
            <a:pPr>
              <a:buFont typeface="Arial" panose="020B0604020202020204" pitchFamily="34" charset="0"/>
              <a:buChar char="•"/>
            </a:pPr>
            <a:r>
              <a:rPr lang="de-DE" sz="1400" dirty="0">
                <a:solidFill>
                  <a:schemeClr val="tx1">
                    <a:lumMod val="65000"/>
                    <a:lumOff val="35000"/>
                  </a:schemeClr>
                </a:solidFill>
              </a:rPr>
              <a:t>As </a:t>
            </a:r>
            <a:r>
              <a:rPr lang="de-DE" sz="1400" dirty="0" err="1">
                <a:solidFill>
                  <a:schemeClr val="tx1">
                    <a:lumMod val="65000"/>
                    <a:lumOff val="35000"/>
                  </a:schemeClr>
                </a:solidFill>
              </a:rPr>
              <a:t>the</a:t>
            </a:r>
            <a:r>
              <a:rPr lang="de-DE" sz="1400" dirty="0">
                <a:solidFill>
                  <a:schemeClr val="tx1">
                    <a:lumMod val="65000"/>
                    <a:lumOff val="35000"/>
                  </a:schemeClr>
                </a:solidFill>
              </a:rPr>
              <a:t> </a:t>
            </a:r>
            <a:r>
              <a:rPr lang="de-DE" sz="1400" dirty="0" err="1">
                <a:solidFill>
                  <a:schemeClr val="tx1">
                    <a:lumMod val="65000"/>
                    <a:lumOff val="35000"/>
                  </a:schemeClr>
                </a:solidFill>
              </a:rPr>
              <a:t>headwater</a:t>
            </a:r>
            <a:r>
              <a:rPr lang="de-DE" sz="1400" dirty="0">
                <a:solidFill>
                  <a:schemeClr val="tx1">
                    <a:lumMod val="65000"/>
                    <a:lumOff val="35000"/>
                  </a:schemeClr>
                </a:solidFill>
              </a:rPr>
              <a:t> </a:t>
            </a:r>
            <a:r>
              <a:rPr lang="de-DE" sz="1400" dirty="0" err="1">
                <a:solidFill>
                  <a:schemeClr val="tx1">
                    <a:lumMod val="65000"/>
                    <a:lumOff val="35000"/>
                  </a:schemeClr>
                </a:solidFill>
              </a:rPr>
              <a:t>region</a:t>
            </a:r>
            <a:r>
              <a:rPr lang="de-DE" sz="1400" dirty="0">
                <a:solidFill>
                  <a:schemeClr val="tx1">
                    <a:lumMod val="65000"/>
                    <a:lumOff val="35000"/>
                  </a:schemeClr>
                </a:solidFill>
              </a:rPr>
              <a:t> </a:t>
            </a:r>
            <a:r>
              <a:rPr lang="de-DE" sz="1400" dirty="0" err="1">
                <a:solidFill>
                  <a:schemeClr val="tx1">
                    <a:lumMod val="65000"/>
                    <a:lumOff val="35000"/>
                  </a:schemeClr>
                </a:solidFill>
              </a:rPr>
              <a:t>of</a:t>
            </a:r>
            <a:r>
              <a:rPr lang="de-DE" sz="1400" dirty="0">
                <a:solidFill>
                  <a:schemeClr val="tx1">
                    <a:lumMod val="65000"/>
                    <a:lumOff val="35000"/>
                  </a:schemeClr>
                </a:solidFill>
              </a:rPr>
              <a:t> </a:t>
            </a:r>
            <a:r>
              <a:rPr lang="de-DE" sz="1400" dirty="0" err="1">
                <a:solidFill>
                  <a:schemeClr val="tx1">
                    <a:lumMod val="65000"/>
                    <a:lumOff val="35000"/>
                  </a:schemeClr>
                </a:solidFill>
              </a:rPr>
              <a:t>the</a:t>
            </a:r>
            <a:r>
              <a:rPr lang="de-DE" sz="1400" dirty="0">
                <a:solidFill>
                  <a:schemeClr val="tx1">
                    <a:lumMod val="65000"/>
                    <a:lumOff val="35000"/>
                  </a:schemeClr>
                </a:solidFill>
              </a:rPr>
              <a:t> Nile River, </a:t>
            </a:r>
            <a:r>
              <a:rPr lang="de-DE" sz="1400" dirty="0" err="1">
                <a:solidFill>
                  <a:schemeClr val="tx1">
                    <a:lumMod val="65000"/>
                    <a:lumOff val="35000"/>
                  </a:schemeClr>
                </a:solidFill>
              </a:rPr>
              <a:t>changes</a:t>
            </a:r>
            <a:r>
              <a:rPr lang="de-DE" sz="1400" dirty="0">
                <a:solidFill>
                  <a:schemeClr val="tx1">
                    <a:lumMod val="65000"/>
                    <a:lumOff val="35000"/>
                  </a:schemeClr>
                </a:solidFill>
              </a:rPr>
              <a:t> in </a:t>
            </a:r>
            <a:r>
              <a:rPr lang="de-DE" sz="1400" dirty="0" err="1">
                <a:solidFill>
                  <a:schemeClr val="tx1">
                    <a:lumMod val="65000"/>
                    <a:lumOff val="35000"/>
                  </a:schemeClr>
                </a:solidFill>
              </a:rPr>
              <a:t>this</a:t>
            </a:r>
            <a:r>
              <a:rPr lang="de-DE" sz="1400" dirty="0">
                <a:solidFill>
                  <a:schemeClr val="tx1">
                    <a:lumMod val="65000"/>
                    <a:lumOff val="35000"/>
                  </a:schemeClr>
                </a:solidFill>
              </a:rPr>
              <a:t> </a:t>
            </a:r>
            <a:r>
              <a:rPr lang="de-DE" sz="1400" dirty="0" err="1">
                <a:solidFill>
                  <a:schemeClr val="tx1">
                    <a:lumMod val="65000"/>
                    <a:lumOff val="35000"/>
                  </a:schemeClr>
                </a:solidFill>
              </a:rPr>
              <a:t>area</a:t>
            </a:r>
            <a:r>
              <a:rPr lang="de-DE" sz="1400" dirty="0">
                <a:solidFill>
                  <a:schemeClr val="tx1">
                    <a:lumMod val="65000"/>
                    <a:lumOff val="35000"/>
                  </a:schemeClr>
                </a:solidFill>
              </a:rPr>
              <a:t> </a:t>
            </a:r>
            <a:r>
              <a:rPr lang="de-DE" sz="1400" dirty="0" err="1">
                <a:solidFill>
                  <a:schemeClr val="tx1">
                    <a:lumMod val="65000"/>
                    <a:lumOff val="35000"/>
                  </a:schemeClr>
                </a:solidFill>
              </a:rPr>
              <a:t>have</a:t>
            </a:r>
            <a:r>
              <a:rPr lang="de-DE" sz="1400" dirty="0">
                <a:solidFill>
                  <a:schemeClr val="tx1">
                    <a:lumMod val="65000"/>
                    <a:lumOff val="35000"/>
                  </a:schemeClr>
                </a:solidFill>
              </a:rPr>
              <a:t> </a:t>
            </a:r>
            <a:r>
              <a:rPr lang="de-DE" sz="1400" dirty="0" err="1">
                <a:solidFill>
                  <a:schemeClr val="tx1">
                    <a:lumMod val="65000"/>
                    <a:lumOff val="35000"/>
                  </a:schemeClr>
                </a:solidFill>
              </a:rPr>
              <a:t>implications</a:t>
            </a:r>
            <a:r>
              <a:rPr lang="de-DE" sz="1400" dirty="0">
                <a:solidFill>
                  <a:schemeClr val="tx1">
                    <a:lumMod val="65000"/>
                    <a:lumOff val="35000"/>
                  </a:schemeClr>
                </a:solidFill>
              </a:rPr>
              <a:t> </a:t>
            </a:r>
            <a:r>
              <a:rPr lang="de-DE" sz="1400" dirty="0" err="1">
                <a:solidFill>
                  <a:schemeClr val="tx1">
                    <a:lumMod val="65000"/>
                    <a:lumOff val="35000"/>
                  </a:schemeClr>
                </a:solidFill>
              </a:rPr>
              <a:t>for</a:t>
            </a:r>
            <a:r>
              <a:rPr lang="de-DE" sz="1400" dirty="0">
                <a:solidFill>
                  <a:schemeClr val="tx1">
                    <a:lumMod val="65000"/>
                    <a:lumOff val="35000"/>
                  </a:schemeClr>
                </a:solidFill>
              </a:rPr>
              <a:t> </a:t>
            </a:r>
            <a:r>
              <a:rPr lang="de-DE" sz="1400" dirty="0" err="1">
                <a:solidFill>
                  <a:schemeClr val="tx1">
                    <a:lumMod val="65000"/>
                    <a:lumOff val="35000"/>
                  </a:schemeClr>
                </a:solidFill>
              </a:rPr>
              <a:t>much</a:t>
            </a:r>
            <a:r>
              <a:rPr lang="de-DE" sz="1400" dirty="0">
                <a:solidFill>
                  <a:schemeClr val="tx1">
                    <a:lumMod val="65000"/>
                    <a:lumOff val="35000"/>
                  </a:schemeClr>
                </a:solidFill>
              </a:rPr>
              <a:t> </a:t>
            </a:r>
            <a:r>
              <a:rPr lang="de-DE" sz="1400" dirty="0" err="1">
                <a:solidFill>
                  <a:schemeClr val="tx1">
                    <a:lumMod val="65000"/>
                    <a:lumOff val="35000"/>
                  </a:schemeClr>
                </a:solidFill>
              </a:rPr>
              <a:t>of</a:t>
            </a:r>
            <a:r>
              <a:rPr lang="de-DE" sz="1400" dirty="0">
                <a:solidFill>
                  <a:schemeClr val="tx1">
                    <a:lumMod val="65000"/>
                    <a:lumOff val="35000"/>
                  </a:schemeClr>
                </a:solidFill>
              </a:rPr>
              <a:t> </a:t>
            </a:r>
            <a:r>
              <a:rPr lang="de-DE" sz="1400" dirty="0" err="1">
                <a:solidFill>
                  <a:schemeClr val="tx1">
                    <a:lumMod val="65000"/>
                    <a:lumOff val="35000"/>
                  </a:schemeClr>
                </a:solidFill>
              </a:rPr>
              <a:t>the</a:t>
            </a:r>
            <a:r>
              <a:rPr lang="de-DE" sz="1400" dirty="0">
                <a:solidFill>
                  <a:schemeClr val="tx1">
                    <a:lumMod val="65000"/>
                    <a:lumOff val="35000"/>
                  </a:schemeClr>
                </a:solidFill>
              </a:rPr>
              <a:t> </a:t>
            </a:r>
            <a:r>
              <a:rPr lang="de-DE" sz="1400" dirty="0" err="1">
                <a:solidFill>
                  <a:schemeClr val="tx1">
                    <a:lumMod val="65000"/>
                    <a:lumOff val="35000"/>
                  </a:schemeClr>
                </a:solidFill>
              </a:rPr>
              <a:t>continent</a:t>
            </a:r>
            <a:endParaRPr lang="de-DE" sz="1400" dirty="0">
              <a:solidFill>
                <a:schemeClr val="tx1">
                  <a:lumMod val="65000"/>
                  <a:lumOff val="35000"/>
                </a:schemeClr>
              </a:solidFill>
            </a:endParaRPr>
          </a:p>
          <a:p>
            <a:pPr>
              <a:buFont typeface="Arial" panose="020B0604020202020204" pitchFamily="34" charset="0"/>
              <a:buChar char="•"/>
            </a:pPr>
            <a:endParaRPr lang="de-DE" sz="1400" dirty="0">
              <a:solidFill>
                <a:schemeClr val="tx1">
                  <a:lumMod val="65000"/>
                  <a:lumOff val="35000"/>
                </a:schemeClr>
              </a:solidFill>
            </a:endParaRPr>
          </a:p>
          <a:p>
            <a:pPr>
              <a:buFont typeface="Arial" panose="020B0604020202020204" pitchFamily="34" charset="0"/>
              <a:buChar char="•"/>
            </a:pPr>
            <a:endParaRPr lang="de-DE" sz="1400" dirty="0">
              <a:solidFill>
                <a:schemeClr val="tx1">
                  <a:lumMod val="65000"/>
                  <a:lumOff val="35000"/>
                </a:schemeClr>
              </a:solidFill>
            </a:endParaRPr>
          </a:p>
          <a:p>
            <a:pPr>
              <a:buFont typeface="Arial" panose="020B0604020202020204" pitchFamily="34" charset="0"/>
              <a:buChar char="•"/>
            </a:pPr>
            <a:endParaRPr lang="de-DE" sz="1800" dirty="0">
              <a:solidFill>
                <a:schemeClr val="tx1">
                  <a:lumMod val="65000"/>
                  <a:lumOff val="35000"/>
                </a:schemeClr>
              </a:solidFill>
            </a:endParaRPr>
          </a:p>
          <a:p>
            <a:pPr>
              <a:buFont typeface="Arial" panose="020B0604020202020204" pitchFamily="34" charset="0"/>
              <a:buChar char="•"/>
            </a:pPr>
            <a:endParaRPr lang="de-DE" sz="18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endParaRPr lang="de-DE" sz="1800" dirty="0">
              <a:solidFill>
                <a:schemeClr val="tx1">
                  <a:lumMod val="65000"/>
                  <a:lumOff val="35000"/>
                </a:schemeClr>
              </a:solidFill>
            </a:endParaRPr>
          </a:p>
          <a:p>
            <a:pPr marL="0" indent="0">
              <a:buFont typeface="Wingdings" panose="05000000000000000000" pitchFamily="2" charset="2"/>
              <a:buNone/>
            </a:pPr>
            <a:endParaRPr lang="de-DE" sz="1800" dirty="0">
              <a:solidFill>
                <a:schemeClr val="tx1">
                  <a:lumMod val="65000"/>
                  <a:lumOff val="35000"/>
                </a:schemeClr>
              </a:solidFill>
            </a:endParaRPr>
          </a:p>
        </p:txBody>
      </p:sp>
      <p:sp>
        <p:nvSpPr>
          <p:cNvPr id="58" name="Textfeld 57">
            <a:extLst>
              <a:ext uri="{FF2B5EF4-FFF2-40B4-BE49-F238E27FC236}">
                <a16:creationId xmlns:a16="http://schemas.microsoft.com/office/drawing/2014/main" id="{2BAC787E-0874-48E4-A19F-5A73155C8DBB}"/>
              </a:ext>
            </a:extLst>
          </p:cNvPr>
          <p:cNvSpPr txBox="1"/>
          <p:nvPr/>
        </p:nvSpPr>
        <p:spPr>
          <a:xfrm>
            <a:off x="668261" y="6414116"/>
            <a:ext cx="7035739" cy="400110"/>
          </a:xfrm>
          <a:prstGeom prst="rect">
            <a:avLst/>
          </a:prstGeom>
          <a:noFill/>
        </p:spPr>
        <p:txBody>
          <a:bodyPr wrap="square" rtlCol="0">
            <a:spAutoFit/>
          </a:bodyPr>
          <a:lstStyle/>
          <a:p>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Major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lakes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and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their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respective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inflowing</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subbasins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Zooms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are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provided</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for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the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Lower Niger and Volta,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the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Ethiopian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Main Rift, and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the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northern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part</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of</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the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African Great Lakes (Sogno et al., in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preparation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t>
            </a:r>
          </a:p>
        </p:txBody>
      </p:sp>
    </p:spTree>
    <p:extLst>
      <p:ext uri="{BB962C8B-B14F-4D97-AF65-F5344CB8AC3E}">
        <p14:creationId xmlns:p14="http://schemas.microsoft.com/office/powerpoint/2010/main" val="864281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ECE056D6-5CF9-44AE-8979-5185D1A53AB3}"/>
              </a:ext>
            </a:extLst>
          </p:cNvPr>
          <p:cNvSpPr txBox="1">
            <a:spLocks/>
          </p:cNvSpPr>
          <p:nvPr/>
        </p:nvSpPr>
        <p:spPr>
          <a:xfrm>
            <a:off x="695326" y="333375"/>
            <a:ext cx="10056093" cy="350069"/>
          </a:xfrm>
          <a:prstGeom prst="rect">
            <a:avLst/>
          </a:prstGeom>
          <a:solidFill>
            <a:schemeClr val="bg1">
              <a:alpha val="50000"/>
            </a:schemeClr>
          </a:solidFill>
        </p:spPr>
        <p:txBody>
          <a:bodyPr vert="horz" lIns="91440" tIns="45720" rIns="91440" bIns="45720" rtlCol="0" anchor="t">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Arial" panose="020B0604020202020204" pitchFamily="34" charset="0"/>
                <a:ea typeface="+mj-ea"/>
                <a:cs typeface="Arial" panose="020B0604020202020204" pitchFamily="34" charset="0"/>
              </a:defRPr>
            </a:lvl1pPr>
          </a:lstStyle>
          <a:p>
            <a:r>
              <a:rPr lang="de-DE" sz="2400" dirty="0">
                <a:solidFill>
                  <a:schemeClr val="tx1">
                    <a:lumMod val="65000"/>
                    <a:lumOff val="35000"/>
                  </a:schemeClr>
                </a:solidFill>
              </a:rPr>
              <a:t>Impacts on African Surface </a:t>
            </a:r>
            <a:r>
              <a:rPr lang="de-DE" sz="2400" dirty="0" err="1">
                <a:solidFill>
                  <a:schemeClr val="tx1">
                    <a:lumMod val="65000"/>
                    <a:lumOff val="35000"/>
                  </a:schemeClr>
                </a:solidFill>
              </a:rPr>
              <a:t>Water</a:t>
            </a:r>
            <a:endParaRPr lang="de-DE" sz="2400" dirty="0">
              <a:solidFill>
                <a:schemeClr val="tx1">
                  <a:lumMod val="65000"/>
                  <a:lumOff val="35000"/>
                </a:schemeClr>
              </a:solidFill>
            </a:endParaRPr>
          </a:p>
        </p:txBody>
      </p:sp>
      <p:sp>
        <p:nvSpPr>
          <p:cNvPr id="6" name="Inhaltsplatzhalter 2">
            <a:extLst>
              <a:ext uri="{FF2B5EF4-FFF2-40B4-BE49-F238E27FC236}">
                <a16:creationId xmlns:a16="http://schemas.microsoft.com/office/drawing/2014/main" id="{BA447F3B-C1C2-462D-B6BD-8E8C66748220}"/>
              </a:ext>
            </a:extLst>
          </p:cNvPr>
          <p:cNvSpPr>
            <a:spLocks noGrp="1"/>
          </p:cNvSpPr>
          <p:nvPr>
            <p:ph idx="1"/>
          </p:nvPr>
        </p:nvSpPr>
        <p:spPr>
          <a:xfrm>
            <a:off x="6096000" y="1806796"/>
            <a:ext cx="5753877" cy="2793196"/>
          </a:xfrm>
        </p:spPr>
        <p:txBody>
          <a:bodyPr>
            <a:noAutofit/>
          </a:bodyPr>
          <a:lstStyle/>
          <a:p>
            <a:pPr marL="0" indent="0">
              <a:buNone/>
            </a:pPr>
            <a:r>
              <a:rPr lang="de-DE" sz="2000" dirty="0" err="1">
                <a:solidFill>
                  <a:schemeClr val="tx1">
                    <a:lumMod val="65000"/>
                    <a:lumOff val="35000"/>
                  </a:schemeClr>
                </a:solidFill>
              </a:rPr>
              <a:t>Effective</a:t>
            </a:r>
            <a:r>
              <a:rPr lang="de-DE" sz="2000" dirty="0">
                <a:solidFill>
                  <a:schemeClr val="tx1">
                    <a:lumMod val="65000"/>
                    <a:lumOff val="35000"/>
                  </a:schemeClr>
                </a:solidFill>
              </a:rPr>
              <a:t> </a:t>
            </a:r>
            <a:r>
              <a:rPr lang="de-DE" sz="2000" dirty="0" err="1">
                <a:solidFill>
                  <a:schemeClr val="tx1">
                    <a:lumMod val="65000"/>
                    <a:lumOff val="35000"/>
                  </a:schemeClr>
                </a:solidFill>
              </a:rPr>
              <a:t>management</a:t>
            </a:r>
            <a:r>
              <a:rPr lang="de-DE" sz="2000" dirty="0">
                <a:solidFill>
                  <a:schemeClr val="tx1">
                    <a:lumMod val="65000"/>
                    <a:lumOff val="35000"/>
                  </a:schemeClr>
                </a:solidFill>
              </a:rPr>
              <a:t> </a:t>
            </a:r>
            <a:r>
              <a:rPr lang="de-DE" sz="2000" b="1" dirty="0">
                <a:solidFill>
                  <a:schemeClr val="tx1">
                    <a:lumMod val="65000"/>
                    <a:lumOff val="35000"/>
                  </a:schemeClr>
                </a:solidFill>
              </a:rPr>
              <a:t>must </a:t>
            </a:r>
            <a:r>
              <a:rPr lang="de-DE" sz="2000" b="1" dirty="0" err="1">
                <a:solidFill>
                  <a:schemeClr val="tx1">
                    <a:lumMod val="65000"/>
                    <a:lumOff val="35000"/>
                  </a:schemeClr>
                </a:solidFill>
              </a:rPr>
              <a:t>be</a:t>
            </a:r>
            <a:r>
              <a:rPr lang="de-DE" sz="2000" dirty="0">
                <a:solidFill>
                  <a:schemeClr val="tx1">
                    <a:lumMod val="65000"/>
                    <a:lumOff val="35000"/>
                  </a:schemeClr>
                </a:solidFill>
              </a:rPr>
              <a:t> </a:t>
            </a:r>
            <a:r>
              <a:rPr lang="de-DE" sz="2000" dirty="0" err="1">
                <a:solidFill>
                  <a:schemeClr val="tx1">
                    <a:lumMod val="65000"/>
                    <a:lumOff val="35000"/>
                  </a:schemeClr>
                </a:solidFill>
              </a:rPr>
              <a:t>based</a:t>
            </a:r>
            <a:r>
              <a:rPr lang="de-DE" sz="2000" dirty="0">
                <a:solidFill>
                  <a:schemeClr val="tx1">
                    <a:lumMod val="65000"/>
                    <a:lumOff val="35000"/>
                  </a:schemeClr>
                </a:solidFill>
              </a:rPr>
              <a:t> on </a:t>
            </a:r>
            <a:r>
              <a:rPr lang="de-DE" sz="2000" dirty="0" err="1">
                <a:solidFill>
                  <a:schemeClr val="tx1">
                    <a:lumMod val="65000"/>
                    <a:lumOff val="35000"/>
                  </a:schemeClr>
                </a:solidFill>
              </a:rPr>
              <a:t>accurate</a:t>
            </a:r>
            <a:r>
              <a:rPr lang="de-DE" sz="2000" dirty="0">
                <a:solidFill>
                  <a:schemeClr val="tx1">
                    <a:lumMod val="65000"/>
                    <a:lumOff val="35000"/>
                  </a:schemeClr>
                </a:solidFill>
              </a:rPr>
              <a:t> </a:t>
            </a:r>
            <a:r>
              <a:rPr lang="de-DE" sz="2000" dirty="0" err="1">
                <a:solidFill>
                  <a:schemeClr val="tx1">
                    <a:lumMod val="65000"/>
                    <a:lumOff val="35000"/>
                  </a:schemeClr>
                </a:solidFill>
              </a:rPr>
              <a:t>information</a:t>
            </a:r>
            <a:endParaRPr lang="de-DE" sz="2000" dirty="0">
              <a:solidFill>
                <a:schemeClr val="tx1">
                  <a:lumMod val="65000"/>
                  <a:lumOff val="35000"/>
                </a:schemeClr>
              </a:solidFill>
            </a:endParaRPr>
          </a:p>
          <a:p>
            <a:pPr>
              <a:buFont typeface="Arial" panose="020B0604020202020204" pitchFamily="34" charset="0"/>
              <a:buChar char="•"/>
            </a:pPr>
            <a:r>
              <a:rPr lang="de-DE" sz="1800" dirty="0" err="1">
                <a:solidFill>
                  <a:schemeClr val="tx1">
                    <a:lumMod val="65000"/>
                    <a:lumOff val="35000"/>
                  </a:schemeClr>
                </a:solidFill>
              </a:rPr>
              <a:t>What</a:t>
            </a:r>
            <a:r>
              <a:rPr lang="de-DE" sz="1800" dirty="0">
                <a:solidFill>
                  <a:schemeClr val="tx1">
                    <a:lumMod val="65000"/>
                    <a:lumOff val="35000"/>
                  </a:schemeClr>
                </a:solidFill>
              </a:rPr>
              <a:t> </a:t>
            </a:r>
            <a:r>
              <a:rPr lang="de-DE" sz="2000" b="1" dirty="0" err="1">
                <a:solidFill>
                  <a:schemeClr val="tx1">
                    <a:lumMod val="65000"/>
                    <a:lumOff val="35000"/>
                  </a:schemeClr>
                </a:solidFill>
              </a:rPr>
              <a:t>trends</a:t>
            </a:r>
            <a:r>
              <a:rPr lang="de-DE" sz="1800" dirty="0">
                <a:solidFill>
                  <a:schemeClr val="tx1">
                    <a:lumMod val="65000"/>
                    <a:lumOff val="35000"/>
                  </a:schemeClr>
                </a:solidFill>
              </a:rPr>
              <a:t> </a:t>
            </a:r>
            <a:r>
              <a:rPr lang="de-DE" sz="1800" dirty="0" err="1">
                <a:solidFill>
                  <a:schemeClr val="tx1">
                    <a:lumMod val="65000"/>
                    <a:lumOff val="35000"/>
                  </a:schemeClr>
                </a:solidFill>
              </a:rPr>
              <a:t>can</a:t>
            </a:r>
            <a:r>
              <a:rPr lang="de-DE" sz="1800" dirty="0">
                <a:solidFill>
                  <a:schemeClr val="tx1">
                    <a:lumMod val="65000"/>
                    <a:lumOff val="35000"/>
                  </a:schemeClr>
                </a:solidFill>
              </a:rPr>
              <a:t> </a:t>
            </a:r>
            <a:r>
              <a:rPr lang="de-DE" sz="1800" dirty="0" err="1">
                <a:solidFill>
                  <a:schemeClr val="tx1">
                    <a:lumMod val="65000"/>
                    <a:lumOff val="35000"/>
                  </a:schemeClr>
                </a:solidFill>
              </a:rPr>
              <a:t>we</a:t>
            </a:r>
            <a:r>
              <a:rPr lang="de-DE" sz="1800" dirty="0">
                <a:solidFill>
                  <a:schemeClr val="tx1">
                    <a:lumMod val="65000"/>
                    <a:lumOff val="35000"/>
                  </a:schemeClr>
                </a:solidFill>
              </a:rPr>
              <a:t> </a:t>
            </a:r>
            <a:r>
              <a:rPr lang="de-DE" sz="1800" dirty="0" err="1">
                <a:solidFill>
                  <a:schemeClr val="tx1">
                    <a:lumMod val="65000"/>
                    <a:lumOff val="35000"/>
                  </a:schemeClr>
                </a:solidFill>
              </a:rPr>
              <a:t>identify</a:t>
            </a:r>
            <a:r>
              <a:rPr lang="de-DE" sz="1800" dirty="0">
                <a:solidFill>
                  <a:schemeClr val="tx1">
                    <a:lumMod val="65000"/>
                    <a:lumOff val="35000"/>
                  </a:schemeClr>
                </a:solidFill>
              </a:rPr>
              <a:t> in African </a:t>
            </a:r>
            <a:r>
              <a:rPr lang="de-DE" sz="1800" dirty="0" err="1">
                <a:solidFill>
                  <a:schemeClr val="tx1">
                    <a:lumMod val="65000"/>
                    <a:lumOff val="35000"/>
                  </a:schemeClr>
                </a:solidFill>
              </a:rPr>
              <a:t>surface</a:t>
            </a:r>
            <a:r>
              <a:rPr lang="de-DE" sz="1800" dirty="0">
                <a:solidFill>
                  <a:schemeClr val="tx1">
                    <a:lumMod val="65000"/>
                    <a:lumOff val="35000"/>
                  </a:schemeClr>
                </a:solidFill>
              </a:rPr>
              <a:t> </a:t>
            </a:r>
            <a:r>
              <a:rPr lang="de-DE" sz="1800" dirty="0" err="1">
                <a:solidFill>
                  <a:schemeClr val="tx1">
                    <a:lumMod val="65000"/>
                    <a:lumOff val="35000"/>
                  </a:schemeClr>
                </a:solidFill>
              </a:rPr>
              <a:t>water</a:t>
            </a:r>
            <a:r>
              <a:rPr lang="de-DE" sz="1800" dirty="0">
                <a:solidFill>
                  <a:schemeClr val="tx1">
                    <a:lumMod val="65000"/>
                    <a:lumOff val="35000"/>
                  </a:schemeClr>
                </a:solidFill>
              </a:rPr>
              <a:t>?</a:t>
            </a:r>
          </a:p>
          <a:p>
            <a:pPr>
              <a:buFont typeface="Arial" panose="020B0604020202020204" pitchFamily="34" charset="0"/>
              <a:buChar char="•"/>
            </a:pPr>
            <a:r>
              <a:rPr lang="de-DE" sz="1800" dirty="0" err="1">
                <a:solidFill>
                  <a:schemeClr val="tx1">
                    <a:lumMod val="65000"/>
                    <a:lumOff val="35000"/>
                  </a:schemeClr>
                </a:solidFill>
              </a:rPr>
              <a:t>What</a:t>
            </a:r>
            <a:r>
              <a:rPr lang="de-DE" sz="1800" dirty="0">
                <a:solidFill>
                  <a:schemeClr val="tx1">
                    <a:lumMod val="65000"/>
                    <a:lumOff val="35000"/>
                  </a:schemeClr>
                </a:solidFill>
              </a:rPr>
              <a:t> </a:t>
            </a:r>
            <a:r>
              <a:rPr lang="de-DE" sz="2000" b="1" dirty="0" err="1">
                <a:solidFill>
                  <a:schemeClr val="tx1">
                    <a:lumMod val="65000"/>
                    <a:lumOff val="35000"/>
                  </a:schemeClr>
                </a:solidFill>
              </a:rPr>
              <a:t>drives</a:t>
            </a:r>
            <a:r>
              <a:rPr lang="de-DE" sz="1800" dirty="0">
                <a:solidFill>
                  <a:schemeClr val="tx1">
                    <a:lumMod val="65000"/>
                    <a:lumOff val="35000"/>
                  </a:schemeClr>
                </a:solidFill>
              </a:rPr>
              <a:t> </a:t>
            </a:r>
            <a:r>
              <a:rPr lang="de-DE" sz="1800" dirty="0" err="1">
                <a:solidFill>
                  <a:schemeClr val="tx1">
                    <a:lumMod val="65000"/>
                    <a:lumOff val="35000"/>
                  </a:schemeClr>
                </a:solidFill>
              </a:rPr>
              <a:t>the</a:t>
            </a:r>
            <a:r>
              <a:rPr lang="de-DE" sz="1800" dirty="0">
                <a:solidFill>
                  <a:schemeClr val="tx1">
                    <a:lumMod val="65000"/>
                    <a:lumOff val="35000"/>
                  </a:schemeClr>
                </a:solidFill>
              </a:rPr>
              <a:t> </a:t>
            </a:r>
            <a:r>
              <a:rPr lang="de-DE" sz="1800" dirty="0" err="1">
                <a:solidFill>
                  <a:schemeClr val="tx1">
                    <a:lumMod val="65000"/>
                    <a:lumOff val="35000"/>
                  </a:schemeClr>
                </a:solidFill>
              </a:rPr>
              <a:t>most</a:t>
            </a:r>
            <a:r>
              <a:rPr lang="de-DE" sz="1800" dirty="0">
                <a:solidFill>
                  <a:schemeClr val="tx1">
                    <a:lumMod val="65000"/>
                    <a:lumOff val="35000"/>
                  </a:schemeClr>
                </a:solidFill>
              </a:rPr>
              <a:t> </a:t>
            </a:r>
            <a:r>
              <a:rPr lang="de-DE" sz="1800" dirty="0" err="1">
                <a:solidFill>
                  <a:schemeClr val="tx1">
                    <a:lumMod val="65000"/>
                    <a:lumOff val="35000"/>
                  </a:schemeClr>
                </a:solidFill>
              </a:rPr>
              <a:t>important</a:t>
            </a:r>
            <a:r>
              <a:rPr lang="de-DE" sz="1800" dirty="0">
                <a:solidFill>
                  <a:schemeClr val="tx1">
                    <a:lumMod val="65000"/>
                    <a:lumOff val="35000"/>
                  </a:schemeClr>
                </a:solidFill>
              </a:rPr>
              <a:t> </a:t>
            </a:r>
            <a:r>
              <a:rPr lang="de-DE" sz="1800" dirty="0" err="1">
                <a:solidFill>
                  <a:schemeClr val="tx1">
                    <a:lumMod val="65000"/>
                    <a:lumOff val="35000"/>
                  </a:schemeClr>
                </a:solidFill>
              </a:rPr>
              <a:t>lakes</a:t>
            </a:r>
            <a:r>
              <a:rPr lang="de-DE" sz="1800" dirty="0">
                <a:solidFill>
                  <a:schemeClr val="tx1">
                    <a:lumMod val="65000"/>
                    <a:lumOff val="35000"/>
                  </a:schemeClr>
                </a:solidFill>
              </a:rPr>
              <a:t> and </a:t>
            </a:r>
            <a:r>
              <a:rPr lang="de-DE" sz="1800" dirty="0" err="1">
                <a:solidFill>
                  <a:schemeClr val="tx1">
                    <a:lumMod val="65000"/>
                    <a:lumOff val="35000"/>
                  </a:schemeClr>
                </a:solidFill>
              </a:rPr>
              <a:t>reservoirs</a:t>
            </a:r>
            <a:r>
              <a:rPr lang="de-DE" sz="1800" dirty="0">
                <a:solidFill>
                  <a:schemeClr val="tx1">
                    <a:lumMod val="65000"/>
                    <a:lumOff val="35000"/>
                  </a:schemeClr>
                </a:solidFill>
              </a:rPr>
              <a:t>?</a:t>
            </a:r>
          </a:p>
          <a:p>
            <a:pPr>
              <a:buFont typeface="Arial" panose="020B0604020202020204" pitchFamily="34" charset="0"/>
              <a:buChar char="•"/>
            </a:pPr>
            <a:r>
              <a:rPr lang="de-DE" sz="1800" dirty="0">
                <a:solidFill>
                  <a:schemeClr val="tx1">
                    <a:lumMod val="65000"/>
                    <a:lumOff val="35000"/>
                  </a:schemeClr>
                </a:solidFill>
              </a:rPr>
              <a:t>Are </a:t>
            </a:r>
            <a:r>
              <a:rPr lang="de-DE" sz="1800" dirty="0" err="1">
                <a:solidFill>
                  <a:schemeClr val="tx1">
                    <a:lumMod val="65000"/>
                    <a:lumOff val="35000"/>
                  </a:schemeClr>
                </a:solidFill>
              </a:rPr>
              <a:t>there</a:t>
            </a:r>
            <a:r>
              <a:rPr lang="de-DE" sz="1800" dirty="0">
                <a:solidFill>
                  <a:schemeClr val="tx1">
                    <a:lumMod val="65000"/>
                    <a:lumOff val="35000"/>
                  </a:schemeClr>
                </a:solidFill>
              </a:rPr>
              <a:t> </a:t>
            </a:r>
            <a:r>
              <a:rPr lang="de-DE" sz="2000" b="1" dirty="0" err="1">
                <a:solidFill>
                  <a:schemeClr val="tx1">
                    <a:lumMod val="65000"/>
                    <a:lumOff val="35000"/>
                  </a:schemeClr>
                </a:solidFill>
              </a:rPr>
              <a:t>similarities</a:t>
            </a:r>
            <a:r>
              <a:rPr lang="de-DE" sz="1800" dirty="0">
                <a:solidFill>
                  <a:schemeClr val="tx1">
                    <a:lumMod val="65000"/>
                    <a:lumOff val="35000"/>
                  </a:schemeClr>
                </a:solidFill>
              </a:rPr>
              <a:t> </a:t>
            </a:r>
            <a:r>
              <a:rPr lang="de-DE" sz="1800" dirty="0" err="1">
                <a:solidFill>
                  <a:schemeClr val="tx1">
                    <a:lumMod val="65000"/>
                    <a:lumOff val="35000"/>
                  </a:schemeClr>
                </a:solidFill>
              </a:rPr>
              <a:t>between</a:t>
            </a:r>
            <a:r>
              <a:rPr lang="de-DE" sz="1800" dirty="0">
                <a:solidFill>
                  <a:schemeClr val="tx1">
                    <a:lumMod val="65000"/>
                    <a:lumOff val="35000"/>
                  </a:schemeClr>
                </a:solidFill>
              </a:rPr>
              <a:t> </a:t>
            </a:r>
            <a:r>
              <a:rPr lang="de-DE" sz="1800" dirty="0" err="1">
                <a:solidFill>
                  <a:schemeClr val="tx1">
                    <a:lumMod val="65000"/>
                    <a:lumOff val="35000"/>
                  </a:schemeClr>
                </a:solidFill>
              </a:rPr>
              <a:t>the</a:t>
            </a:r>
            <a:r>
              <a:rPr lang="de-DE" sz="1800" dirty="0">
                <a:solidFill>
                  <a:schemeClr val="tx1">
                    <a:lumMod val="65000"/>
                    <a:lumOff val="35000"/>
                  </a:schemeClr>
                </a:solidFill>
              </a:rPr>
              <a:t> </a:t>
            </a:r>
            <a:r>
              <a:rPr lang="de-DE" sz="1800" dirty="0" err="1">
                <a:solidFill>
                  <a:schemeClr val="tx1">
                    <a:lumMod val="65000"/>
                    <a:lumOff val="35000"/>
                  </a:schemeClr>
                </a:solidFill>
              </a:rPr>
              <a:t>lakes</a:t>
            </a:r>
            <a:r>
              <a:rPr lang="de-DE" sz="1800" dirty="0">
                <a:solidFill>
                  <a:schemeClr val="tx1">
                    <a:lumMod val="65000"/>
                    <a:lumOff val="35000"/>
                  </a:schemeClr>
                </a:solidFill>
              </a:rPr>
              <a:t> and </a:t>
            </a:r>
            <a:r>
              <a:rPr lang="de-DE" sz="1800" dirty="0" err="1">
                <a:solidFill>
                  <a:schemeClr val="tx1">
                    <a:lumMod val="65000"/>
                    <a:lumOff val="35000"/>
                  </a:schemeClr>
                </a:solidFill>
              </a:rPr>
              <a:t>their</a:t>
            </a:r>
            <a:r>
              <a:rPr lang="de-DE" sz="1800" dirty="0">
                <a:solidFill>
                  <a:schemeClr val="tx1">
                    <a:lumMod val="65000"/>
                    <a:lumOff val="35000"/>
                  </a:schemeClr>
                </a:solidFill>
              </a:rPr>
              <a:t> </a:t>
            </a:r>
            <a:r>
              <a:rPr lang="de-DE" sz="1800" dirty="0" err="1">
                <a:solidFill>
                  <a:schemeClr val="tx1">
                    <a:lumMod val="65000"/>
                    <a:lumOff val="35000"/>
                  </a:schemeClr>
                </a:solidFill>
              </a:rPr>
              <a:t>drivers</a:t>
            </a:r>
            <a:r>
              <a:rPr lang="de-DE" sz="1800" dirty="0">
                <a:solidFill>
                  <a:schemeClr val="tx1">
                    <a:lumMod val="65000"/>
                    <a:lumOff val="35000"/>
                  </a:schemeClr>
                </a:solidFill>
              </a:rPr>
              <a:t>? </a:t>
            </a:r>
          </a:p>
        </p:txBody>
      </p:sp>
      <p:pic>
        <p:nvPicPr>
          <p:cNvPr id="5" name="Grafik 4">
            <a:extLst>
              <a:ext uri="{FF2B5EF4-FFF2-40B4-BE49-F238E27FC236}">
                <a16:creationId xmlns:a16="http://schemas.microsoft.com/office/drawing/2014/main" id="{C70EF261-0898-4D35-868D-E30E7D9823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2157" y="827350"/>
            <a:ext cx="5903843" cy="5629150"/>
          </a:xfrm>
          <a:prstGeom prst="rect">
            <a:avLst/>
          </a:prstGeom>
        </p:spPr>
      </p:pic>
      <p:sp>
        <p:nvSpPr>
          <p:cNvPr id="10" name="Textfeld 9">
            <a:extLst>
              <a:ext uri="{FF2B5EF4-FFF2-40B4-BE49-F238E27FC236}">
                <a16:creationId xmlns:a16="http://schemas.microsoft.com/office/drawing/2014/main" id="{C550AE60-ECCF-498B-90DD-79E05439DF27}"/>
              </a:ext>
            </a:extLst>
          </p:cNvPr>
          <p:cNvSpPr txBox="1"/>
          <p:nvPr/>
        </p:nvSpPr>
        <p:spPr>
          <a:xfrm>
            <a:off x="389021" y="6524625"/>
            <a:ext cx="6228924" cy="246221"/>
          </a:xfrm>
          <a:prstGeom prst="rect">
            <a:avLst/>
          </a:prstGeom>
          <a:noFill/>
        </p:spPr>
        <p:txBody>
          <a:bodyPr wrap="square" rtlCol="0">
            <a:spAutoFit/>
          </a:bodyPr>
          <a:lstStyle/>
          <a:p>
            <a:r>
              <a:rPr lang="en-US"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Hydrological impacts on African surface water bodies </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(Sogno et al., in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preparation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t>
            </a:r>
          </a:p>
        </p:txBody>
      </p:sp>
    </p:spTree>
    <p:extLst>
      <p:ext uri="{BB962C8B-B14F-4D97-AF65-F5344CB8AC3E}">
        <p14:creationId xmlns:p14="http://schemas.microsoft.com/office/powerpoint/2010/main" val="302773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ECE056D6-5CF9-44AE-8979-5185D1A53AB3}"/>
              </a:ext>
            </a:extLst>
          </p:cNvPr>
          <p:cNvSpPr txBox="1">
            <a:spLocks/>
          </p:cNvSpPr>
          <p:nvPr/>
        </p:nvSpPr>
        <p:spPr>
          <a:xfrm>
            <a:off x="695326" y="333375"/>
            <a:ext cx="10056093" cy="350069"/>
          </a:xfrm>
          <a:prstGeom prst="rect">
            <a:avLst/>
          </a:prstGeom>
          <a:solidFill>
            <a:schemeClr val="bg1">
              <a:alpha val="50000"/>
            </a:schemeClr>
          </a:solidFill>
        </p:spPr>
        <p:txBody>
          <a:bodyPr vert="horz" lIns="91440" tIns="45720" rIns="91440" bIns="45720" rtlCol="0" anchor="t">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Arial" panose="020B0604020202020204" pitchFamily="34" charset="0"/>
                <a:ea typeface="+mj-ea"/>
                <a:cs typeface="Arial" panose="020B0604020202020204" pitchFamily="34" charset="0"/>
              </a:defRPr>
            </a:lvl1pPr>
          </a:lstStyle>
          <a:p>
            <a:r>
              <a:rPr lang="de-DE" sz="2400" dirty="0">
                <a:solidFill>
                  <a:schemeClr val="tx1">
                    <a:lumMod val="65000"/>
                    <a:lumOff val="35000"/>
                  </a:schemeClr>
                </a:solidFill>
              </a:rPr>
              <a:t>Impacts on African Surface </a:t>
            </a:r>
            <a:r>
              <a:rPr lang="de-DE" sz="2400" dirty="0" err="1">
                <a:solidFill>
                  <a:schemeClr val="tx1">
                    <a:lumMod val="65000"/>
                    <a:lumOff val="35000"/>
                  </a:schemeClr>
                </a:solidFill>
              </a:rPr>
              <a:t>Water</a:t>
            </a:r>
            <a:endParaRPr lang="de-DE" sz="2400" dirty="0">
              <a:solidFill>
                <a:schemeClr val="tx1">
                  <a:lumMod val="65000"/>
                  <a:lumOff val="35000"/>
                </a:schemeClr>
              </a:solidFill>
            </a:endParaRPr>
          </a:p>
        </p:txBody>
      </p:sp>
      <p:sp>
        <p:nvSpPr>
          <p:cNvPr id="6" name="Inhaltsplatzhalter 2">
            <a:extLst>
              <a:ext uri="{FF2B5EF4-FFF2-40B4-BE49-F238E27FC236}">
                <a16:creationId xmlns:a16="http://schemas.microsoft.com/office/drawing/2014/main" id="{BA447F3B-C1C2-462D-B6BD-8E8C66748220}"/>
              </a:ext>
            </a:extLst>
          </p:cNvPr>
          <p:cNvSpPr>
            <a:spLocks noGrp="1"/>
          </p:cNvSpPr>
          <p:nvPr>
            <p:ph idx="1"/>
          </p:nvPr>
        </p:nvSpPr>
        <p:spPr>
          <a:xfrm>
            <a:off x="6096000" y="1806796"/>
            <a:ext cx="5753877" cy="2793196"/>
          </a:xfrm>
        </p:spPr>
        <p:txBody>
          <a:bodyPr>
            <a:noAutofit/>
          </a:bodyPr>
          <a:lstStyle/>
          <a:p>
            <a:pPr marL="0" indent="0">
              <a:buNone/>
            </a:pPr>
            <a:r>
              <a:rPr lang="de-DE" sz="2000" dirty="0" err="1">
                <a:solidFill>
                  <a:schemeClr val="tx1">
                    <a:lumMod val="65000"/>
                    <a:lumOff val="35000"/>
                  </a:schemeClr>
                </a:solidFill>
              </a:rPr>
              <a:t>Effective</a:t>
            </a:r>
            <a:r>
              <a:rPr lang="de-DE" sz="2000" dirty="0">
                <a:solidFill>
                  <a:schemeClr val="tx1">
                    <a:lumMod val="65000"/>
                    <a:lumOff val="35000"/>
                  </a:schemeClr>
                </a:solidFill>
              </a:rPr>
              <a:t> </a:t>
            </a:r>
            <a:r>
              <a:rPr lang="de-DE" sz="2000" dirty="0" err="1">
                <a:solidFill>
                  <a:schemeClr val="tx1">
                    <a:lumMod val="65000"/>
                    <a:lumOff val="35000"/>
                  </a:schemeClr>
                </a:solidFill>
              </a:rPr>
              <a:t>management</a:t>
            </a:r>
            <a:r>
              <a:rPr lang="de-DE" sz="2000" dirty="0">
                <a:solidFill>
                  <a:schemeClr val="tx1">
                    <a:lumMod val="65000"/>
                    <a:lumOff val="35000"/>
                  </a:schemeClr>
                </a:solidFill>
              </a:rPr>
              <a:t> </a:t>
            </a:r>
            <a:r>
              <a:rPr lang="de-DE" sz="2000" b="1" dirty="0">
                <a:solidFill>
                  <a:schemeClr val="tx1">
                    <a:lumMod val="65000"/>
                    <a:lumOff val="35000"/>
                  </a:schemeClr>
                </a:solidFill>
              </a:rPr>
              <a:t>must </a:t>
            </a:r>
            <a:r>
              <a:rPr lang="de-DE" sz="2000" b="1" dirty="0" err="1">
                <a:solidFill>
                  <a:schemeClr val="tx1">
                    <a:lumMod val="65000"/>
                    <a:lumOff val="35000"/>
                  </a:schemeClr>
                </a:solidFill>
              </a:rPr>
              <a:t>be</a:t>
            </a:r>
            <a:r>
              <a:rPr lang="de-DE" sz="2000" dirty="0">
                <a:solidFill>
                  <a:schemeClr val="tx1">
                    <a:lumMod val="65000"/>
                    <a:lumOff val="35000"/>
                  </a:schemeClr>
                </a:solidFill>
              </a:rPr>
              <a:t> </a:t>
            </a:r>
            <a:r>
              <a:rPr lang="de-DE" sz="2000" dirty="0" err="1">
                <a:solidFill>
                  <a:schemeClr val="tx1">
                    <a:lumMod val="65000"/>
                    <a:lumOff val="35000"/>
                  </a:schemeClr>
                </a:solidFill>
              </a:rPr>
              <a:t>based</a:t>
            </a:r>
            <a:r>
              <a:rPr lang="de-DE" sz="2000" dirty="0">
                <a:solidFill>
                  <a:schemeClr val="tx1">
                    <a:lumMod val="65000"/>
                    <a:lumOff val="35000"/>
                  </a:schemeClr>
                </a:solidFill>
              </a:rPr>
              <a:t> on </a:t>
            </a:r>
            <a:r>
              <a:rPr lang="de-DE" sz="2000" dirty="0" err="1">
                <a:solidFill>
                  <a:schemeClr val="tx1">
                    <a:lumMod val="65000"/>
                    <a:lumOff val="35000"/>
                  </a:schemeClr>
                </a:solidFill>
              </a:rPr>
              <a:t>accurate</a:t>
            </a:r>
            <a:r>
              <a:rPr lang="de-DE" sz="2000" dirty="0">
                <a:solidFill>
                  <a:schemeClr val="tx1">
                    <a:lumMod val="65000"/>
                    <a:lumOff val="35000"/>
                  </a:schemeClr>
                </a:solidFill>
              </a:rPr>
              <a:t> </a:t>
            </a:r>
            <a:r>
              <a:rPr lang="de-DE" sz="2000" dirty="0" err="1">
                <a:solidFill>
                  <a:schemeClr val="tx1">
                    <a:lumMod val="65000"/>
                    <a:lumOff val="35000"/>
                  </a:schemeClr>
                </a:solidFill>
              </a:rPr>
              <a:t>information</a:t>
            </a:r>
            <a:endParaRPr lang="de-DE" sz="2000" dirty="0">
              <a:solidFill>
                <a:schemeClr val="tx1">
                  <a:lumMod val="65000"/>
                  <a:lumOff val="35000"/>
                </a:schemeClr>
              </a:solidFill>
            </a:endParaRPr>
          </a:p>
          <a:p>
            <a:pPr>
              <a:buFont typeface="Arial" panose="020B0604020202020204" pitchFamily="34" charset="0"/>
              <a:buChar char="•"/>
            </a:pPr>
            <a:r>
              <a:rPr lang="de-DE" sz="1800" dirty="0" err="1">
                <a:solidFill>
                  <a:schemeClr val="tx1">
                    <a:lumMod val="65000"/>
                    <a:lumOff val="35000"/>
                  </a:schemeClr>
                </a:solidFill>
              </a:rPr>
              <a:t>What</a:t>
            </a:r>
            <a:r>
              <a:rPr lang="de-DE" sz="1800" dirty="0">
                <a:solidFill>
                  <a:schemeClr val="tx1">
                    <a:lumMod val="65000"/>
                    <a:lumOff val="35000"/>
                  </a:schemeClr>
                </a:solidFill>
              </a:rPr>
              <a:t> </a:t>
            </a:r>
            <a:r>
              <a:rPr lang="de-DE" sz="2000" b="1" dirty="0" err="1">
                <a:solidFill>
                  <a:schemeClr val="tx1">
                    <a:lumMod val="65000"/>
                    <a:lumOff val="35000"/>
                  </a:schemeClr>
                </a:solidFill>
              </a:rPr>
              <a:t>trends</a:t>
            </a:r>
            <a:r>
              <a:rPr lang="de-DE" sz="1800" dirty="0">
                <a:solidFill>
                  <a:schemeClr val="tx1">
                    <a:lumMod val="65000"/>
                    <a:lumOff val="35000"/>
                  </a:schemeClr>
                </a:solidFill>
              </a:rPr>
              <a:t> </a:t>
            </a:r>
            <a:r>
              <a:rPr lang="de-DE" sz="1800" dirty="0" err="1">
                <a:solidFill>
                  <a:schemeClr val="tx1">
                    <a:lumMod val="65000"/>
                    <a:lumOff val="35000"/>
                  </a:schemeClr>
                </a:solidFill>
              </a:rPr>
              <a:t>can</a:t>
            </a:r>
            <a:r>
              <a:rPr lang="de-DE" sz="1800" dirty="0">
                <a:solidFill>
                  <a:schemeClr val="tx1">
                    <a:lumMod val="65000"/>
                    <a:lumOff val="35000"/>
                  </a:schemeClr>
                </a:solidFill>
              </a:rPr>
              <a:t> </a:t>
            </a:r>
            <a:r>
              <a:rPr lang="de-DE" sz="1800" dirty="0" err="1">
                <a:solidFill>
                  <a:schemeClr val="tx1">
                    <a:lumMod val="65000"/>
                    <a:lumOff val="35000"/>
                  </a:schemeClr>
                </a:solidFill>
              </a:rPr>
              <a:t>we</a:t>
            </a:r>
            <a:r>
              <a:rPr lang="de-DE" sz="1800" dirty="0">
                <a:solidFill>
                  <a:schemeClr val="tx1">
                    <a:lumMod val="65000"/>
                    <a:lumOff val="35000"/>
                  </a:schemeClr>
                </a:solidFill>
              </a:rPr>
              <a:t> </a:t>
            </a:r>
            <a:r>
              <a:rPr lang="de-DE" sz="1800" dirty="0" err="1">
                <a:solidFill>
                  <a:schemeClr val="tx1">
                    <a:lumMod val="65000"/>
                    <a:lumOff val="35000"/>
                  </a:schemeClr>
                </a:solidFill>
              </a:rPr>
              <a:t>identify</a:t>
            </a:r>
            <a:r>
              <a:rPr lang="de-DE" sz="1800" dirty="0">
                <a:solidFill>
                  <a:schemeClr val="tx1">
                    <a:lumMod val="65000"/>
                    <a:lumOff val="35000"/>
                  </a:schemeClr>
                </a:solidFill>
              </a:rPr>
              <a:t> in African </a:t>
            </a:r>
            <a:r>
              <a:rPr lang="de-DE" sz="1800" dirty="0" err="1">
                <a:solidFill>
                  <a:schemeClr val="tx1">
                    <a:lumMod val="65000"/>
                    <a:lumOff val="35000"/>
                  </a:schemeClr>
                </a:solidFill>
              </a:rPr>
              <a:t>surface</a:t>
            </a:r>
            <a:r>
              <a:rPr lang="de-DE" sz="1800" dirty="0">
                <a:solidFill>
                  <a:schemeClr val="tx1">
                    <a:lumMod val="65000"/>
                    <a:lumOff val="35000"/>
                  </a:schemeClr>
                </a:solidFill>
              </a:rPr>
              <a:t> </a:t>
            </a:r>
            <a:r>
              <a:rPr lang="de-DE" sz="1800" dirty="0" err="1">
                <a:solidFill>
                  <a:schemeClr val="tx1">
                    <a:lumMod val="65000"/>
                    <a:lumOff val="35000"/>
                  </a:schemeClr>
                </a:solidFill>
              </a:rPr>
              <a:t>water</a:t>
            </a:r>
            <a:r>
              <a:rPr lang="de-DE" sz="1800" dirty="0">
                <a:solidFill>
                  <a:schemeClr val="tx1">
                    <a:lumMod val="65000"/>
                    <a:lumOff val="35000"/>
                  </a:schemeClr>
                </a:solidFill>
              </a:rPr>
              <a:t>?</a:t>
            </a:r>
          </a:p>
          <a:p>
            <a:pPr>
              <a:buFont typeface="Arial" panose="020B0604020202020204" pitchFamily="34" charset="0"/>
              <a:buChar char="•"/>
            </a:pPr>
            <a:r>
              <a:rPr lang="de-DE" sz="1800" dirty="0" err="1">
                <a:solidFill>
                  <a:schemeClr val="tx1">
                    <a:lumMod val="65000"/>
                    <a:lumOff val="35000"/>
                  </a:schemeClr>
                </a:solidFill>
              </a:rPr>
              <a:t>What</a:t>
            </a:r>
            <a:r>
              <a:rPr lang="de-DE" sz="1800" dirty="0">
                <a:solidFill>
                  <a:schemeClr val="tx1">
                    <a:lumMod val="65000"/>
                    <a:lumOff val="35000"/>
                  </a:schemeClr>
                </a:solidFill>
              </a:rPr>
              <a:t> </a:t>
            </a:r>
            <a:r>
              <a:rPr lang="de-DE" sz="2000" b="1" dirty="0" err="1">
                <a:solidFill>
                  <a:schemeClr val="tx1">
                    <a:lumMod val="65000"/>
                    <a:lumOff val="35000"/>
                  </a:schemeClr>
                </a:solidFill>
              </a:rPr>
              <a:t>drives</a:t>
            </a:r>
            <a:r>
              <a:rPr lang="de-DE" sz="1800" dirty="0">
                <a:solidFill>
                  <a:schemeClr val="tx1">
                    <a:lumMod val="65000"/>
                    <a:lumOff val="35000"/>
                  </a:schemeClr>
                </a:solidFill>
              </a:rPr>
              <a:t> </a:t>
            </a:r>
            <a:r>
              <a:rPr lang="de-DE" sz="1800" dirty="0" err="1">
                <a:solidFill>
                  <a:schemeClr val="tx1">
                    <a:lumMod val="65000"/>
                    <a:lumOff val="35000"/>
                  </a:schemeClr>
                </a:solidFill>
              </a:rPr>
              <a:t>the</a:t>
            </a:r>
            <a:r>
              <a:rPr lang="de-DE" sz="1800" dirty="0">
                <a:solidFill>
                  <a:schemeClr val="tx1">
                    <a:lumMod val="65000"/>
                    <a:lumOff val="35000"/>
                  </a:schemeClr>
                </a:solidFill>
              </a:rPr>
              <a:t> </a:t>
            </a:r>
            <a:r>
              <a:rPr lang="de-DE" sz="1800" dirty="0" err="1">
                <a:solidFill>
                  <a:schemeClr val="tx1">
                    <a:lumMod val="65000"/>
                    <a:lumOff val="35000"/>
                  </a:schemeClr>
                </a:solidFill>
              </a:rPr>
              <a:t>most</a:t>
            </a:r>
            <a:r>
              <a:rPr lang="de-DE" sz="1800" dirty="0">
                <a:solidFill>
                  <a:schemeClr val="tx1">
                    <a:lumMod val="65000"/>
                    <a:lumOff val="35000"/>
                  </a:schemeClr>
                </a:solidFill>
              </a:rPr>
              <a:t> </a:t>
            </a:r>
            <a:r>
              <a:rPr lang="de-DE" sz="1800" dirty="0" err="1">
                <a:solidFill>
                  <a:schemeClr val="tx1">
                    <a:lumMod val="65000"/>
                    <a:lumOff val="35000"/>
                  </a:schemeClr>
                </a:solidFill>
              </a:rPr>
              <a:t>important</a:t>
            </a:r>
            <a:r>
              <a:rPr lang="de-DE" sz="1800" dirty="0">
                <a:solidFill>
                  <a:schemeClr val="tx1">
                    <a:lumMod val="65000"/>
                    <a:lumOff val="35000"/>
                  </a:schemeClr>
                </a:solidFill>
              </a:rPr>
              <a:t> </a:t>
            </a:r>
            <a:r>
              <a:rPr lang="de-DE" sz="1800" dirty="0" err="1">
                <a:solidFill>
                  <a:schemeClr val="tx1">
                    <a:lumMod val="65000"/>
                    <a:lumOff val="35000"/>
                  </a:schemeClr>
                </a:solidFill>
              </a:rPr>
              <a:t>lakes</a:t>
            </a:r>
            <a:r>
              <a:rPr lang="de-DE" sz="1800" dirty="0">
                <a:solidFill>
                  <a:schemeClr val="tx1">
                    <a:lumMod val="65000"/>
                    <a:lumOff val="35000"/>
                  </a:schemeClr>
                </a:solidFill>
              </a:rPr>
              <a:t> and </a:t>
            </a:r>
            <a:r>
              <a:rPr lang="de-DE" sz="1800" dirty="0" err="1">
                <a:solidFill>
                  <a:schemeClr val="tx1">
                    <a:lumMod val="65000"/>
                    <a:lumOff val="35000"/>
                  </a:schemeClr>
                </a:solidFill>
              </a:rPr>
              <a:t>reservoirs</a:t>
            </a:r>
            <a:r>
              <a:rPr lang="de-DE" sz="1800" dirty="0">
                <a:solidFill>
                  <a:schemeClr val="tx1">
                    <a:lumMod val="65000"/>
                    <a:lumOff val="35000"/>
                  </a:schemeClr>
                </a:solidFill>
              </a:rPr>
              <a:t>?</a:t>
            </a:r>
          </a:p>
          <a:p>
            <a:pPr>
              <a:buFont typeface="Arial" panose="020B0604020202020204" pitchFamily="34" charset="0"/>
              <a:buChar char="•"/>
            </a:pPr>
            <a:r>
              <a:rPr lang="de-DE" sz="1800" dirty="0">
                <a:solidFill>
                  <a:schemeClr val="tx1">
                    <a:lumMod val="65000"/>
                    <a:lumOff val="35000"/>
                  </a:schemeClr>
                </a:solidFill>
              </a:rPr>
              <a:t>Are </a:t>
            </a:r>
            <a:r>
              <a:rPr lang="de-DE" sz="1800" dirty="0" err="1">
                <a:solidFill>
                  <a:schemeClr val="tx1">
                    <a:lumMod val="65000"/>
                    <a:lumOff val="35000"/>
                  </a:schemeClr>
                </a:solidFill>
              </a:rPr>
              <a:t>there</a:t>
            </a:r>
            <a:r>
              <a:rPr lang="de-DE" sz="1800" dirty="0">
                <a:solidFill>
                  <a:schemeClr val="tx1">
                    <a:lumMod val="65000"/>
                    <a:lumOff val="35000"/>
                  </a:schemeClr>
                </a:solidFill>
              </a:rPr>
              <a:t> </a:t>
            </a:r>
            <a:r>
              <a:rPr lang="de-DE" sz="2000" b="1" dirty="0" err="1">
                <a:solidFill>
                  <a:schemeClr val="tx1">
                    <a:lumMod val="65000"/>
                    <a:lumOff val="35000"/>
                  </a:schemeClr>
                </a:solidFill>
              </a:rPr>
              <a:t>similarities</a:t>
            </a:r>
            <a:r>
              <a:rPr lang="de-DE" sz="1800" dirty="0">
                <a:solidFill>
                  <a:schemeClr val="tx1">
                    <a:lumMod val="65000"/>
                    <a:lumOff val="35000"/>
                  </a:schemeClr>
                </a:solidFill>
              </a:rPr>
              <a:t> </a:t>
            </a:r>
            <a:r>
              <a:rPr lang="de-DE" sz="1800" dirty="0" err="1">
                <a:solidFill>
                  <a:schemeClr val="tx1">
                    <a:lumMod val="65000"/>
                    <a:lumOff val="35000"/>
                  </a:schemeClr>
                </a:solidFill>
              </a:rPr>
              <a:t>between</a:t>
            </a:r>
            <a:r>
              <a:rPr lang="de-DE" sz="1800" dirty="0">
                <a:solidFill>
                  <a:schemeClr val="tx1">
                    <a:lumMod val="65000"/>
                    <a:lumOff val="35000"/>
                  </a:schemeClr>
                </a:solidFill>
              </a:rPr>
              <a:t> </a:t>
            </a:r>
            <a:r>
              <a:rPr lang="de-DE" sz="1800" dirty="0" err="1">
                <a:solidFill>
                  <a:schemeClr val="tx1">
                    <a:lumMod val="65000"/>
                    <a:lumOff val="35000"/>
                  </a:schemeClr>
                </a:solidFill>
              </a:rPr>
              <a:t>the</a:t>
            </a:r>
            <a:r>
              <a:rPr lang="de-DE" sz="1800" dirty="0">
                <a:solidFill>
                  <a:schemeClr val="tx1">
                    <a:lumMod val="65000"/>
                    <a:lumOff val="35000"/>
                  </a:schemeClr>
                </a:solidFill>
              </a:rPr>
              <a:t> </a:t>
            </a:r>
            <a:r>
              <a:rPr lang="de-DE" sz="1800" dirty="0" err="1">
                <a:solidFill>
                  <a:schemeClr val="tx1">
                    <a:lumMod val="65000"/>
                    <a:lumOff val="35000"/>
                  </a:schemeClr>
                </a:solidFill>
              </a:rPr>
              <a:t>lakes</a:t>
            </a:r>
            <a:r>
              <a:rPr lang="de-DE" sz="1800" dirty="0">
                <a:solidFill>
                  <a:schemeClr val="tx1">
                    <a:lumMod val="65000"/>
                    <a:lumOff val="35000"/>
                  </a:schemeClr>
                </a:solidFill>
              </a:rPr>
              <a:t> and </a:t>
            </a:r>
            <a:r>
              <a:rPr lang="de-DE" sz="1800" dirty="0" err="1">
                <a:solidFill>
                  <a:schemeClr val="tx1">
                    <a:lumMod val="65000"/>
                    <a:lumOff val="35000"/>
                  </a:schemeClr>
                </a:solidFill>
              </a:rPr>
              <a:t>their</a:t>
            </a:r>
            <a:r>
              <a:rPr lang="de-DE" sz="1800" dirty="0">
                <a:solidFill>
                  <a:schemeClr val="tx1">
                    <a:lumMod val="65000"/>
                    <a:lumOff val="35000"/>
                  </a:schemeClr>
                </a:solidFill>
              </a:rPr>
              <a:t> </a:t>
            </a:r>
            <a:r>
              <a:rPr lang="de-DE" sz="1800" dirty="0" err="1">
                <a:solidFill>
                  <a:schemeClr val="tx1">
                    <a:lumMod val="65000"/>
                    <a:lumOff val="35000"/>
                  </a:schemeClr>
                </a:solidFill>
              </a:rPr>
              <a:t>drivers</a:t>
            </a:r>
            <a:r>
              <a:rPr lang="de-DE" sz="1800" dirty="0">
                <a:solidFill>
                  <a:schemeClr val="tx1">
                    <a:lumMod val="65000"/>
                    <a:lumOff val="35000"/>
                  </a:schemeClr>
                </a:solidFill>
              </a:rPr>
              <a:t>? </a:t>
            </a:r>
            <a:r>
              <a:rPr lang="de-DE" sz="1800" dirty="0" err="1">
                <a:solidFill>
                  <a:schemeClr val="tx1">
                    <a:lumMod val="65000"/>
                    <a:lumOff val="35000"/>
                  </a:schemeClr>
                </a:solidFill>
              </a:rPr>
              <a:t>What</a:t>
            </a:r>
            <a:r>
              <a:rPr lang="de-DE" sz="1800" dirty="0">
                <a:solidFill>
                  <a:schemeClr val="tx1">
                    <a:lumMod val="65000"/>
                    <a:lumOff val="35000"/>
                  </a:schemeClr>
                </a:solidFill>
              </a:rPr>
              <a:t> </a:t>
            </a:r>
            <a:r>
              <a:rPr lang="de-DE" sz="1800" dirty="0" err="1">
                <a:solidFill>
                  <a:schemeClr val="tx1">
                    <a:lumMod val="65000"/>
                    <a:lumOff val="35000"/>
                  </a:schemeClr>
                </a:solidFill>
              </a:rPr>
              <a:t>can</a:t>
            </a:r>
            <a:r>
              <a:rPr lang="de-DE" sz="1800" dirty="0">
                <a:solidFill>
                  <a:schemeClr val="tx1">
                    <a:lumMod val="65000"/>
                    <a:lumOff val="35000"/>
                  </a:schemeClr>
                </a:solidFill>
              </a:rPr>
              <a:t> </a:t>
            </a:r>
            <a:r>
              <a:rPr lang="de-DE" sz="1800" dirty="0" err="1">
                <a:solidFill>
                  <a:schemeClr val="tx1">
                    <a:lumMod val="65000"/>
                    <a:lumOff val="35000"/>
                  </a:schemeClr>
                </a:solidFill>
              </a:rPr>
              <a:t>we</a:t>
            </a:r>
            <a:r>
              <a:rPr lang="de-DE" sz="1800" dirty="0">
                <a:solidFill>
                  <a:schemeClr val="tx1">
                    <a:lumMod val="65000"/>
                    <a:lumOff val="35000"/>
                  </a:schemeClr>
                </a:solidFill>
              </a:rPr>
              <a:t> </a:t>
            </a:r>
            <a:r>
              <a:rPr lang="de-DE" sz="1800" dirty="0" err="1">
                <a:solidFill>
                  <a:schemeClr val="tx1">
                    <a:lumMod val="65000"/>
                    <a:lumOff val="35000"/>
                  </a:schemeClr>
                </a:solidFill>
              </a:rPr>
              <a:t>learn</a:t>
            </a:r>
            <a:r>
              <a:rPr lang="de-DE" sz="1800" dirty="0">
                <a:solidFill>
                  <a:schemeClr val="tx1">
                    <a:lumMod val="65000"/>
                    <a:lumOff val="35000"/>
                  </a:schemeClr>
                </a:solidFill>
              </a:rPr>
              <a:t> </a:t>
            </a:r>
            <a:r>
              <a:rPr lang="de-DE" sz="1800" dirty="0" err="1">
                <a:solidFill>
                  <a:schemeClr val="tx1">
                    <a:lumMod val="65000"/>
                    <a:lumOff val="35000"/>
                  </a:schemeClr>
                </a:solidFill>
              </a:rPr>
              <a:t>from</a:t>
            </a:r>
            <a:r>
              <a:rPr lang="de-DE" sz="1800" dirty="0">
                <a:solidFill>
                  <a:schemeClr val="tx1">
                    <a:lumMod val="65000"/>
                    <a:lumOff val="35000"/>
                  </a:schemeClr>
                </a:solidFill>
              </a:rPr>
              <a:t> </a:t>
            </a:r>
            <a:r>
              <a:rPr lang="de-DE" sz="1800" dirty="0" err="1">
                <a:solidFill>
                  <a:schemeClr val="tx1">
                    <a:lumMod val="65000"/>
                    <a:lumOff val="35000"/>
                  </a:schemeClr>
                </a:solidFill>
              </a:rPr>
              <a:t>them</a:t>
            </a:r>
            <a:r>
              <a:rPr lang="de-DE" sz="1800" dirty="0">
                <a:solidFill>
                  <a:schemeClr val="tx1">
                    <a:lumMod val="65000"/>
                    <a:lumOff val="35000"/>
                  </a:schemeClr>
                </a:solidFill>
              </a:rPr>
              <a:t>?</a:t>
            </a:r>
          </a:p>
          <a:p>
            <a:pPr marL="0" indent="0">
              <a:buNone/>
            </a:pPr>
            <a:endParaRPr lang="de-DE" sz="1800" dirty="0">
              <a:solidFill>
                <a:schemeClr val="tx1">
                  <a:lumMod val="65000"/>
                  <a:lumOff val="35000"/>
                </a:schemeClr>
              </a:solidFill>
            </a:endParaRPr>
          </a:p>
        </p:txBody>
      </p:sp>
      <p:pic>
        <p:nvPicPr>
          <p:cNvPr id="5" name="Grafik 4">
            <a:extLst>
              <a:ext uri="{FF2B5EF4-FFF2-40B4-BE49-F238E27FC236}">
                <a16:creationId xmlns:a16="http://schemas.microsoft.com/office/drawing/2014/main" id="{C70EF261-0898-4D35-868D-E30E7D9823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2157" y="827350"/>
            <a:ext cx="5903843" cy="5629150"/>
          </a:xfrm>
          <a:prstGeom prst="rect">
            <a:avLst/>
          </a:prstGeom>
        </p:spPr>
      </p:pic>
      <p:sp>
        <p:nvSpPr>
          <p:cNvPr id="10" name="Textfeld 9">
            <a:extLst>
              <a:ext uri="{FF2B5EF4-FFF2-40B4-BE49-F238E27FC236}">
                <a16:creationId xmlns:a16="http://schemas.microsoft.com/office/drawing/2014/main" id="{C550AE60-ECCF-498B-90DD-79E05439DF27}"/>
              </a:ext>
            </a:extLst>
          </p:cNvPr>
          <p:cNvSpPr txBox="1"/>
          <p:nvPr/>
        </p:nvSpPr>
        <p:spPr>
          <a:xfrm>
            <a:off x="389021" y="6524625"/>
            <a:ext cx="6228924" cy="246221"/>
          </a:xfrm>
          <a:prstGeom prst="rect">
            <a:avLst/>
          </a:prstGeom>
          <a:noFill/>
        </p:spPr>
        <p:txBody>
          <a:bodyPr wrap="square" rtlCol="0">
            <a:spAutoFit/>
          </a:bodyPr>
          <a:lstStyle/>
          <a:p>
            <a:r>
              <a:rPr lang="en-US"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Hydrological impacts on African surface water bodies </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(Sogno et al., in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preparation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t>
            </a:r>
          </a:p>
        </p:txBody>
      </p:sp>
    </p:spTree>
    <p:extLst>
      <p:ext uri="{BB962C8B-B14F-4D97-AF65-F5344CB8AC3E}">
        <p14:creationId xmlns:p14="http://schemas.microsoft.com/office/powerpoint/2010/main" val="2533742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a:extLst>
              <a:ext uri="{FF2B5EF4-FFF2-40B4-BE49-F238E27FC236}">
                <a16:creationId xmlns:a16="http://schemas.microsoft.com/office/drawing/2014/main" id="{1A54DEC3-15C4-453B-AED3-D15FC3CD7C13}"/>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sp>
        <p:nvSpPr>
          <p:cNvPr id="3" name="Titel 2">
            <a:extLst>
              <a:ext uri="{FF2B5EF4-FFF2-40B4-BE49-F238E27FC236}">
                <a16:creationId xmlns:a16="http://schemas.microsoft.com/office/drawing/2014/main" id="{5ACFCD2C-0CB0-4D94-BCD8-25869F35479C}"/>
              </a:ext>
            </a:extLst>
          </p:cNvPr>
          <p:cNvSpPr>
            <a:spLocks noGrp="1"/>
          </p:cNvSpPr>
          <p:nvPr>
            <p:ph type="title"/>
          </p:nvPr>
        </p:nvSpPr>
        <p:spPr/>
        <p:txBody>
          <a:bodyPr>
            <a:normAutofit/>
          </a:bodyPr>
          <a:lstStyle/>
          <a:p>
            <a:r>
              <a:rPr lang="en-US" dirty="0"/>
              <a:t>Trends at various scales</a:t>
            </a:r>
          </a:p>
        </p:txBody>
      </p:sp>
      <p:sp>
        <p:nvSpPr>
          <p:cNvPr id="4" name="Textplatzhalter 3">
            <a:extLst>
              <a:ext uri="{FF2B5EF4-FFF2-40B4-BE49-F238E27FC236}">
                <a16:creationId xmlns:a16="http://schemas.microsoft.com/office/drawing/2014/main" id="{18D21858-95F3-4DC2-B606-A80CEB5CEAE6}"/>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738896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11D7313-A1E7-4C2D-9CB2-C17AFD025CA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1783" y="717565"/>
            <a:ext cx="9522570" cy="5398013"/>
          </a:xfrm>
          <a:prstGeom prst="rect">
            <a:avLst/>
          </a:prstGeom>
        </p:spPr>
      </p:pic>
      <p:sp>
        <p:nvSpPr>
          <p:cNvPr id="69" name="Textfeld 68">
            <a:extLst>
              <a:ext uri="{FF2B5EF4-FFF2-40B4-BE49-F238E27FC236}">
                <a16:creationId xmlns:a16="http://schemas.microsoft.com/office/drawing/2014/main" id="{F97733BA-F36E-4BAA-A8A5-F4E7F0DA1898}"/>
              </a:ext>
            </a:extLst>
          </p:cNvPr>
          <p:cNvSpPr txBox="1"/>
          <p:nvPr/>
        </p:nvSpPr>
        <p:spPr>
          <a:xfrm>
            <a:off x="1089470" y="6115578"/>
            <a:ext cx="9747195" cy="707886"/>
          </a:xfrm>
          <a:prstGeom prst="rect">
            <a:avLst/>
          </a:prstGeom>
          <a:noFill/>
        </p:spPr>
        <p:txBody>
          <a:bodyPr wrap="square" rtlCol="0">
            <a:spAutoFit/>
          </a:bodyPr>
          <a:lstStyle/>
          <a:p>
            <a:r>
              <a:rPr lang="en-US"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Long-term linear trends for Africa on country (a) and ecoregion (b) scale. Trends are shown for two examples of (a) and (b), respectively: (a1 – Ethiopia, a2 – Madagascar, b1 – Mediterranean woodlands and forests, and b2 – Lake Chad flooded savanna. The blue line in the trend plots shows the respective mean surface water area over the years. The blue area in the trend plots covers the values between the minimum and maximum observed water area per year. The orange line is the linear regression. Ecoregions: </a:t>
            </a:r>
            <a:r>
              <a:rPr lang="en-US"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Dinerstein</a:t>
            </a:r>
            <a:r>
              <a:rPr lang="en-US"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et al. (2017) </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(Sogno et al., in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preparation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t>
            </a:r>
          </a:p>
        </p:txBody>
      </p:sp>
      <p:sp>
        <p:nvSpPr>
          <p:cNvPr id="74" name="Titel 1">
            <a:extLst>
              <a:ext uri="{FF2B5EF4-FFF2-40B4-BE49-F238E27FC236}">
                <a16:creationId xmlns:a16="http://schemas.microsoft.com/office/drawing/2014/main" id="{2AEBF980-339C-4C1F-8AF2-C334D322CDB5}"/>
              </a:ext>
            </a:extLst>
          </p:cNvPr>
          <p:cNvSpPr>
            <a:spLocks noGrp="1"/>
          </p:cNvSpPr>
          <p:nvPr>
            <p:ph type="title"/>
          </p:nvPr>
        </p:nvSpPr>
        <p:spPr>
          <a:xfrm>
            <a:off x="695326" y="333375"/>
            <a:ext cx="10056093" cy="985286"/>
          </a:xfrm>
        </p:spPr>
        <p:txBody>
          <a:bodyPr>
            <a:normAutofit/>
          </a:bodyPr>
          <a:lstStyle/>
          <a:p>
            <a:r>
              <a:rPr lang="de-DE" sz="2400" dirty="0">
                <a:solidFill>
                  <a:schemeClr val="tx1">
                    <a:lumMod val="65000"/>
                    <a:lumOff val="35000"/>
                  </a:schemeClr>
                </a:solidFill>
              </a:rPr>
              <a:t>African Surface </a:t>
            </a:r>
            <a:r>
              <a:rPr lang="de-DE" sz="2400" dirty="0" err="1">
                <a:solidFill>
                  <a:schemeClr val="tx1">
                    <a:lumMod val="65000"/>
                    <a:lumOff val="35000"/>
                  </a:schemeClr>
                </a:solidFill>
              </a:rPr>
              <a:t>Water</a:t>
            </a:r>
            <a:r>
              <a:rPr lang="de-DE" sz="2400" dirty="0">
                <a:solidFill>
                  <a:schemeClr val="tx1">
                    <a:lumMod val="65000"/>
                    <a:lumOff val="35000"/>
                  </a:schemeClr>
                </a:solidFill>
              </a:rPr>
              <a:t> Trends</a:t>
            </a:r>
          </a:p>
        </p:txBody>
      </p:sp>
    </p:spTree>
    <p:extLst>
      <p:ext uri="{BB962C8B-B14F-4D97-AF65-F5344CB8AC3E}">
        <p14:creationId xmlns:p14="http://schemas.microsoft.com/office/powerpoint/2010/main" val="692779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itel 1">
            <a:extLst>
              <a:ext uri="{FF2B5EF4-FFF2-40B4-BE49-F238E27FC236}">
                <a16:creationId xmlns:a16="http://schemas.microsoft.com/office/drawing/2014/main" id="{2AEBF980-339C-4C1F-8AF2-C334D322CDB5}"/>
              </a:ext>
            </a:extLst>
          </p:cNvPr>
          <p:cNvSpPr>
            <a:spLocks noGrp="1"/>
          </p:cNvSpPr>
          <p:nvPr>
            <p:ph type="title"/>
          </p:nvPr>
        </p:nvSpPr>
        <p:spPr>
          <a:xfrm>
            <a:off x="695326" y="333375"/>
            <a:ext cx="10056093" cy="985286"/>
          </a:xfrm>
        </p:spPr>
        <p:txBody>
          <a:bodyPr>
            <a:normAutofit/>
          </a:bodyPr>
          <a:lstStyle/>
          <a:p>
            <a:r>
              <a:rPr lang="de-DE" sz="2400" dirty="0">
                <a:solidFill>
                  <a:schemeClr val="tx1">
                    <a:lumMod val="65000"/>
                    <a:lumOff val="35000"/>
                  </a:schemeClr>
                </a:solidFill>
              </a:rPr>
              <a:t>African Surface </a:t>
            </a:r>
            <a:r>
              <a:rPr lang="de-DE" sz="2400" dirty="0" err="1">
                <a:solidFill>
                  <a:schemeClr val="tx1">
                    <a:lumMod val="65000"/>
                    <a:lumOff val="35000"/>
                  </a:schemeClr>
                </a:solidFill>
              </a:rPr>
              <a:t>Water</a:t>
            </a:r>
            <a:r>
              <a:rPr lang="de-DE" sz="2400" dirty="0">
                <a:solidFill>
                  <a:schemeClr val="tx1">
                    <a:lumMod val="65000"/>
                    <a:lumOff val="35000"/>
                  </a:schemeClr>
                </a:solidFill>
              </a:rPr>
              <a:t> Trends</a:t>
            </a:r>
          </a:p>
        </p:txBody>
      </p:sp>
      <p:sp>
        <p:nvSpPr>
          <p:cNvPr id="5" name="Inhaltsplatzhalter 2">
            <a:extLst>
              <a:ext uri="{FF2B5EF4-FFF2-40B4-BE49-F238E27FC236}">
                <a16:creationId xmlns:a16="http://schemas.microsoft.com/office/drawing/2014/main" id="{4982B0B8-5D9B-4765-A3F3-FD6A6AE0EFB0}"/>
              </a:ext>
            </a:extLst>
          </p:cNvPr>
          <p:cNvSpPr txBox="1">
            <a:spLocks/>
          </p:cNvSpPr>
          <p:nvPr/>
        </p:nvSpPr>
        <p:spPr>
          <a:xfrm>
            <a:off x="695325" y="1627200"/>
            <a:ext cx="5400675" cy="489585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endParaRPr lang="de-DE" sz="18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endParaRPr lang="de-DE" sz="1800" dirty="0">
              <a:solidFill>
                <a:schemeClr val="tx1">
                  <a:lumMod val="65000"/>
                  <a:lumOff val="35000"/>
                </a:schemeClr>
              </a:solidFill>
            </a:endParaRPr>
          </a:p>
          <a:p>
            <a:pPr marL="0" indent="0">
              <a:buFont typeface="Wingdings" panose="05000000000000000000" pitchFamily="2" charset="2"/>
              <a:buNone/>
            </a:pPr>
            <a:endParaRPr lang="de-DE" sz="1800" dirty="0">
              <a:solidFill>
                <a:schemeClr val="tx1">
                  <a:lumMod val="65000"/>
                  <a:lumOff val="35000"/>
                </a:schemeClr>
              </a:solidFill>
            </a:endParaRPr>
          </a:p>
        </p:txBody>
      </p:sp>
      <p:sp>
        <p:nvSpPr>
          <p:cNvPr id="10" name="Inhaltsplatzhalter 2">
            <a:extLst>
              <a:ext uri="{FF2B5EF4-FFF2-40B4-BE49-F238E27FC236}">
                <a16:creationId xmlns:a16="http://schemas.microsoft.com/office/drawing/2014/main" id="{6CABBECC-1FDE-448D-BA35-B7F589602078}"/>
              </a:ext>
            </a:extLst>
          </p:cNvPr>
          <p:cNvSpPr txBox="1">
            <a:spLocks/>
          </p:cNvSpPr>
          <p:nvPr/>
        </p:nvSpPr>
        <p:spPr>
          <a:xfrm>
            <a:off x="847725" y="1189389"/>
            <a:ext cx="5400675" cy="548606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1800" dirty="0">
                <a:solidFill>
                  <a:schemeClr val="tx1">
                    <a:lumMod val="65000"/>
                    <a:lumOff val="35000"/>
                  </a:schemeClr>
                </a:solidFill>
              </a:rPr>
              <a:t>Aggregating surface water trends to national or ecoregion borders may mask complex interactions that are taking place at smaller scales</a:t>
            </a:r>
          </a:p>
          <a:p>
            <a:pPr>
              <a:buFont typeface="Arial" panose="020B0604020202020204" pitchFamily="34" charset="0"/>
              <a:buChar char="•"/>
            </a:pPr>
            <a:endParaRPr lang="en-US" sz="1800" dirty="0">
              <a:solidFill>
                <a:schemeClr val="tx1">
                  <a:lumMod val="65000"/>
                  <a:lumOff val="35000"/>
                </a:schemeClr>
              </a:solidFill>
            </a:endParaRPr>
          </a:p>
          <a:p>
            <a:pPr marL="0" indent="0">
              <a:buFont typeface="Wingdings" panose="05000000000000000000" pitchFamily="2" charset="2"/>
              <a:buNone/>
            </a:pPr>
            <a:endParaRPr lang="en-US" sz="1800" dirty="0">
              <a:solidFill>
                <a:schemeClr val="tx1">
                  <a:lumMod val="65000"/>
                  <a:lumOff val="35000"/>
                </a:schemeClr>
              </a:solidFill>
            </a:endParaRPr>
          </a:p>
        </p:txBody>
      </p:sp>
      <p:pic>
        <p:nvPicPr>
          <p:cNvPr id="23" name="Grafik 22">
            <a:extLst>
              <a:ext uri="{FF2B5EF4-FFF2-40B4-BE49-F238E27FC236}">
                <a16:creationId xmlns:a16="http://schemas.microsoft.com/office/drawing/2014/main" id="{98922069-D710-4BC3-A77B-A1F85EC03F2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81259" y="1089738"/>
            <a:ext cx="4903302" cy="5364000"/>
          </a:xfrm>
          <a:prstGeom prst="rect">
            <a:avLst/>
          </a:prstGeom>
        </p:spPr>
      </p:pic>
      <p:sp>
        <p:nvSpPr>
          <p:cNvPr id="8" name="Textfeld 7">
            <a:extLst>
              <a:ext uri="{FF2B5EF4-FFF2-40B4-BE49-F238E27FC236}">
                <a16:creationId xmlns:a16="http://schemas.microsoft.com/office/drawing/2014/main" id="{265DA160-2B12-40EB-8D43-34031CACA51D}"/>
              </a:ext>
            </a:extLst>
          </p:cNvPr>
          <p:cNvSpPr txBox="1"/>
          <p:nvPr/>
        </p:nvSpPr>
        <p:spPr>
          <a:xfrm>
            <a:off x="6881260" y="6458571"/>
            <a:ext cx="4903303" cy="400110"/>
          </a:xfrm>
          <a:prstGeom prst="rect">
            <a:avLst/>
          </a:prstGeom>
          <a:noFill/>
        </p:spPr>
        <p:txBody>
          <a:bodyPr wrap="square" rtlCol="0">
            <a:spAutoFit/>
          </a:bodyPr>
          <a:lstStyle/>
          <a:p>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African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water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trends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on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small</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hydrologically</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relevant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units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 SHUs –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intersection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of</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HydroBASIN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Level 7,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state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borders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and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ecoregions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t>
            </a:r>
          </a:p>
        </p:txBody>
      </p:sp>
    </p:spTree>
    <p:extLst>
      <p:ext uri="{BB962C8B-B14F-4D97-AF65-F5344CB8AC3E}">
        <p14:creationId xmlns:p14="http://schemas.microsoft.com/office/powerpoint/2010/main" val="3708186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itel 1">
            <a:extLst>
              <a:ext uri="{FF2B5EF4-FFF2-40B4-BE49-F238E27FC236}">
                <a16:creationId xmlns:a16="http://schemas.microsoft.com/office/drawing/2014/main" id="{2AEBF980-339C-4C1F-8AF2-C334D322CDB5}"/>
              </a:ext>
            </a:extLst>
          </p:cNvPr>
          <p:cNvSpPr>
            <a:spLocks noGrp="1"/>
          </p:cNvSpPr>
          <p:nvPr>
            <p:ph type="title"/>
          </p:nvPr>
        </p:nvSpPr>
        <p:spPr>
          <a:xfrm>
            <a:off x="695326" y="333375"/>
            <a:ext cx="10056093" cy="985286"/>
          </a:xfrm>
        </p:spPr>
        <p:txBody>
          <a:bodyPr>
            <a:normAutofit/>
          </a:bodyPr>
          <a:lstStyle/>
          <a:p>
            <a:r>
              <a:rPr lang="de-DE" sz="2400" dirty="0">
                <a:solidFill>
                  <a:schemeClr val="tx1">
                    <a:lumMod val="65000"/>
                    <a:lumOff val="35000"/>
                  </a:schemeClr>
                </a:solidFill>
              </a:rPr>
              <a:t>African Surface </a:t>
            </a:r>
            <a:r>
              <a:rPr lang="de-DE" sz="2400" dirty="0" err="1">
                <a:solidFill>
                  <a:schemeClr val="tx1">
                    <a:lumMod val="65000"/>
                    <a:lumOff val="35000"/>
                  </a:schemeClr>
                </a:solidFill>
              </a:rPr>
              <a:t>Water</a:t>
            </a:r>
            <a:r>
              <a:rPr lang="de-DE" sz="2400" dirty="0">
                <a:solidFill>
                  <a:schemeClr val="tx1">
                    <a:lumMod val="65000"/>
                    <a:lumOff val="35000"/>
                  </a:schemeClr>
                </a:solidFill>
              </a:rPr>
              <a:t> Trends</a:t>
            </a:r>
          </a:p>
        </p:txBody>
      </p:sp>
      <p:sp>
        <p:nvSpPr>
          <p:cNvPr id="5" name="Inhaltsplatzhalter 2">
            <a:extLst>
              <a:ext uri="{FF2B5EF4-FFF2-40B4-BE49-F238E27FC236}">
                <a16:creationId xmlns:a16="http://schemas.microsoft.com/office/drawing/2014/main" id="{4982B0B8-5D9B-4765-A3F3-FD6A6AE0EFB0}"/>
              </a:ext>
            </a:extLst>
          </p:cNvPr>
          <p:cNvSpPr txBox="1">
            <a:spLocks/>
          </p:cNvSpPr>
          <p:nvPr/>
        </p:nvSpPr>
        <p:spPr>
          <a:xfrm>
            <a:off x="695325" y="1627200"/>
            <a:ext cx="5400675" cy="489585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endParaRPr lang="de-DE" sz="18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endParaRPr lang="de-DE" sz="1800" dirty="0">
              <a:solidFill>
                <a:schemeClr val="tx1">
                  <a:lumMod val="65000"/>
                  <a:lumOff val="35000"/>
                </a:schemeClr>
              </a:solidFill>
            </a:endParaRPr>
          </a:p>
          <a:p>
            <a:pPr marL="0" indent="0">
              <a:buFont typeface="Wingdings" panose="05000000000000000000" pitchFamily="2" charset="2"/>
              <a:buNone/>
            </a:pPr>
            <a:endParaRPr lang="de-DE" sz="1800" dirty="0">
              <a:solidFill>
                <a:schemeClr val="tx1">
                  <a:lumMod val="65000"/>
                  <a:lumOff val="35000"/>
                </a:schemeClr>
              </a:solidFill>
            </a:endParaRPr>
          </a:p>
        </p:txBody>
      </p:sp>
      <p:sp>
        <p:nvSpPr>
          <p:cNvPr id="10" name="Inhaltsplatzhalter 2">
            <a:extLst>
              <a:ext uri="{FF2B5EF4-FFF2-40B4-BE49-F238E27FC236}">
                <a16:creationId xmlns:a16="http://schemas.microsoft.com/office/drawing/2014/main" id="{6CABBECC-1FDE-448D-BA35-B7F589602078}"/>
              </a:ext>
            </a:extLst>
          </p:cNvPr>
          <p:cNvSpPr txBox="1">
            <a:spLocks/>
          </p:cNvSpPr>
          <p:nvPr/>
        </p:nvSpPr>
        <p:spPr>
          <a:xfrm>
            <a:off x="847725" y="1189389"/>
            <a:ext cx="5400675" cy="548606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1800" dirty="0">
                <a:solidFill>
                  <a:schemeClr val="bg2">
                    <a:lumMod val="85000"/>
                  </a:schemeClr>
                </a:solidFill>
              </a:rPr>
              <a:t>Aggregating surface water trends to national or ecoregion borders may mask complex interactions that are taking place at smaller scales</a:t>
            </a:r>
          </a:p>
          <a:p>
            <a:pPr>
              <a:buFont typeface="Arial" panose="020B0604020202020204" pitchFamily="34" charset="0"/>
              <a:buChar char="•"/>
            </a:pPr>
            <a:r>
              <a:rPr lang="en-US" sz="1800" dirty="0">
                <a:solidFill>
                  <a:schemeClr val="tx1">
                    <a:lumMod val="65000"/>
                    <a:lumOff val="35000"/>
                  </a:schemeClr>
                </a:solidFill>
                <a:sym typeface="Wingdings" panose="05000000000000000000" pitchFamily="2" charset="2"/>
              </a:rPr>
              <a:t>To address this, trends were analyzed for the smallest hydrologically relevant units</a:t>
            </a:r>
          </a:p>
          <a:p>
            <a:pPr>
              <a:buFont typeface="Arial" panose="020B0604020202020204" pitchFamily="34" charset="0"/>
              <a:buChar char="•"/>
            </a:pPr>
            <a:endParaRPr lang="en-US" sz="1800" dirty="0">
              <a:solidFill>
                <a:schemeClr val="tx1">
                  <a:lumMod val="65000"/>
                  <a:lumOff val="35000"/>
                </a:schemeClr>
              </a:solidFill>
            </a:endParaRPr>
          </a:p>
          <a:p>
            <a:pPr marL="0" indent="0">
              <a:buFont typeface="Wingdings" panose="05000000000000000000" pitchFamily="2" charset="2"/>
              <a:buNone/>
            </a:pPr>
            <a:endParaRPr lang="en-US" sz="1800" dirty="0">
              <a:solidFill>
                <a:schemeClr val="tx1">
                  <a:lumMod val="65000"/>
                  <a:lumOff val="35000"/>
                </a:schemeClr>
              </a:solidFill>
            </a:endParaRPr>
          </a:p>
        </p:txBody>
      </p:sp>
      <p:pic>
        <p:nvPicPr>
          <p:cNvPr id="9" name="Grafik 8">
            <a:extLst>
              <a:ext uri="{FF2B5EF4-FFF2-40B4-BE49-F238E27FC236}">
                <a16:creationId xmlns:a16="http://schemas.microsoft.com/office/drawing/2014/main" id="{B606B160-EE50-4F0D-A43B-1F7F896C592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81259" y="1089738"/>
            <a:ext cx="4903302" cy="5364000"/>
          </a:xfrm>
          <a:prstGeom prst="rect">
            <a:avLst/>
          </a:prstGeom>
        </p:spPr>
      </p:pic>
      <p:sp>
        <p:nvSpPr>
          <p:cNvPr id="11" name="Textfeld 10">
            <a:extLst>
              <a:ext uri="{FF2B5EF4-FFF2-40B4-BE49-F238E27FC236}">
                <a16:creationId xmlns:a16="http://schemas.microsoft.com/office/drawing/2014/main" id="{FFB8809E-FF51-4DE8-B8F0-C953D95A5C12}"/>
              </a:ext>
            </a:extLst>
          </p:cNvPr>
          <p:cNvSpPr txBox="1"/>
          <p:nvPr/>
        </p:nvSpPr>
        <p:spPr>
          <a:xfrm>
            <a:off x="6881260" y="6458571"/>
            <a:ext cx="4903303" cy="400110"/>
          </a:xfrm>
          <a:prstGeom prst="rect">
            <a:avLst/>
          </a:prstGeom>
          <a:noFill/>
        </p:spPr>
        <p:txBody>
          <a:bodyPr wrap="square" rtlCol="0">
            <a:spAutoFit/>
          </a:bodyPr>
          <a:lstStyle/>
          <a:p>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African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water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trends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on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small</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hydrologically</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relevant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units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 SHUs –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intersection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of</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HydroBASIN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Level 7,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state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borders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and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ecoregions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t>
            </a:r>
          </a:p>
        </p:txBody>
      </p:sp>
    </p:spTree>
    <p:extLst>
      <p:ext uri="{BB962C8B-B14F-4D97-AF65-F5344CB8AC3E}">
        <p14:creationId xmlns:p14="http://schemas.microsoft.com/office/powerpoint/2010/main" val="2085447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itel 1">
            <a:extLst>
              <a:ext uri="{FF2B5EF4-FFF2-40B4-BE49-F238E27FC236}">
                <a16:creationId xmlns:a16="http://schemas.microsoft.com/office/drawing/2014/main" id="{2AEBF980-339C-4C1F-8AF2-C334D322CDB5}"/>
              </a:ext>
            </a:extLst>
          </p:cNvPr>
          <p:cNvSpPr>
            <a:spLocks noGrp="1"/>
          </p:cNvSpPr>
          <p:nvPr>
            <p:ph type="title"/>
          </p:nvPr>
        </p:nvSpPr>
        <p:spPr>
          <a:xfrm>
            <a:off x="695326" y="333375"/>
            <a:ext cx="10056093" cy="985286"/>
          </a:xfrm>
        </p:spPr>
        <p:txBody>
          <a:bodyPr>
            <a:normAutofit/>
          </a:bodyPr>
          <a:lstStyle/>
          <a:p>
            <a:r>
              <a:rPr lang="de-DE" sz="2400" dirty="0">
                <a:solidFill>
                  <a:schemeClr val="tx1">
                    <a:lumMod val="65000"/>
                    <a:lumOff val="35000"/>
                  </a:schemeClr>
                </a:solidFill>
              </a:rPr>
              <a:t>African Surface </a:t>
            </a:r>
            <a:r>
              <a:rPr lang="de-DE" sz="2400" dirty="0" err="1">
                <a:solidFill>
                  <a:schemeClr val="tx1">
                    <a:lumMod val="65000"/>
                    <a:lumOff val="35000"/>
                  </a:schemeClr>
                </a:solidFill>
              </a:rPr>
              <a:t>Water</a:t>
            </a:r>
            <a:r>
              <a:rPr lang="de-DE" sz="2400" dirty="0">
                <a:solidFill>
                  <a:schemeClr val="tx1">
                    <a:lumMod val="65000"/>
                    <a:lumOff val="35000"/>
                  </a:schemeClr>
                </a:solidFill>
              </a:rPr>
              <a:t> Trends</a:t>
            </a:r>
          </a:p>
        </p:txBody>
      </p:sp>
      <p:sp>
        <p:nvSpPr>
          <p:cNvPr id="5" name="Inhaltsplatzhalter 2">
            <a:extLst>
              <a:ext uri="{FF2B5EF4-FFF2-40B4-BE49-F238E27FC236}">
                <a16:creationId xmlns:a16="http://schemas.microsoft.com/office/drawing/2014/main" id="{4982B0B8-5D9B-4765-A3F3-FD6A6AE0EFB0}"/>
              </a:ext>
            </a:extLst>
          </p:cNvPr>
          <p:cNvSpPr txBox="1">
            <a:spLocks/>
          </p:cNvSpPr>
          <p:nvPr/>
        </p:nvSpPr>
        <p:spPr>
          <a:xfrm>
            <a:off x="695325" y="1627200"/>
            <a:ext cx="5400675" cy="489585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endParaRPr lang="de-DE" sz="18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endParaRPr lang="de-DE" sz="1800" dirty="0">
              <a:solidFill>
                <a:schemeClr val="tx1">
                  <a:lumMod val="65000"/>
                  <a:lumOff val="35000"/>
                </a:schemeClr>
              </a:solidFill>
            </a:endParaRPr>
          </a:p>
          <a:p>
            <a:pPr marL="0" indent="0">
              <a:buFont typeface="Wingdings" panose="05000000000000000000" pitchFamily="2" charset="2"/>
              <a:buNone/>
            </a:pPr>
            <a:endParaRPr lang="de-DE" sz="1800" dirty="0">
              <a:solidFill>
                <a:schemeClr val="tx1">
                  <a:lumMod val="65000"/>
                  <a:lumOff val="35000"/>
                </a:schemeClr>
              </a:solidFill>
            </a:endParaRPr>
          </a:p>
        </p:txBody>
      </p:sp>
      <p:sp>
        <p:nvSpPr>
          <p:cNvPr id="10" name="Inhaltsplatzhalter 2">
            <a:extLst>
              <a:ext uri="{FF2B5EF4-FFF2-40B4-BE49-F238E27FC236}">
                <a16:creationId xmlns:a16="http://schemas.microsoft.com/office/drawing/2014/main" id="{6CABBECC-1FDE-448D-BA35-B7F589602078}"/>
              </a:ext>
            </a:extLst>
          </p:cNvPr>
          <p:cNvSpPr txBox="1">
            <a:spLocks/>
          </p:cNvSpPr>
          <p:nvPr/>
        </p:nvSpPr>
        <p:spPr>
          <a:xfrm>
            <a:off x="847725" y="1189389"/>
            <a:ext cx="5400675" cy="548606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1800" dirty="0">
                <a:solidFill>
                  <a:schemeClr val="bg2">
                    <a:lumMod val="85000"/>
                  </a:schemeClr>
                </a:solidFill>
              </a:rPr>
              <a:t>Aggregating surface water trends to national or ecoregion borders may mask complex interactions that are taking place at smaller scales</a:t>
            </a:r>
          </a:p>
          <a:p>
            <a:pPr>
              <a:buFont typeface="Arial" panose="020B0604020202020204" pitchFamily="34" charset="0"/>
              <a:buChar char="•"/>
            </a:pPr>
            <a:r>
              <a:rPr lang="en-US" sz="1800" dirty="0">
                <a:solidFill>
                  <a:schemeClr val="bg2">
                    <a:lumMod val="85000"/>
                  </a:schemeClr>
                </a:solidFill>
                <a:sym typeface="Wingdings" panose="05000000000000000000" pitchFamily="2" charset="2"/>
              </a:rPr>
              <a:t>To address this, trends were analyzed for the smallest hydrologically relevant units</a:t>
            </a:r>
          </a:p>
          <a:p>
            <a:pPr>
              <a:buFont typeface="Arial" panose="020B0604020202020204" pitchFamily="34" charset="0"/>
              <a:buChar char="•"/>
            </a:pPr>
            <a:r>
              <a:rPr lang="en-US" sz="1800" dirty="0">
                <a:solidFill>
                  <a:schemeClr val="tx1">
                    <a:lumMod val="65000"/>
                    <a:lumOff val="35000"/>
                  </a:schemeClr>
                </a:solidFill>
                <a:sym typeface="Wingdings" panose="05000000000000000000" pitchFamily="2" charset="2"/>
              </a:rPr>
              <a:t>These units are intersections of </a:t>
            </a:r>
            <a:r>
              <a:rPr lang="en-US" sz="1800" dirty="0" err="1">
                <a:solidFill>
                  <a:schemeClr val="tx1">
                    <a:lumMod val="65000"/>
                    <a:lumOff val="35000"/>
                  </a:schemeClr>
                </a:solidFill>
                <a:sym typeface="Wingdings" panose="05000000000000000000" pitchFamily="2" charset="2"/>
              </a:rPr>
              <a:t>subbasins</a:t>
            </a:r>
            <a:r>
              <a:rPr lang="en-US" sz="1800" dirty="0">
                <a:solidFill>
                  <a:schemeClr val="tx1">
                    <a:lumMod val="65000"/>
                    <a:lumOff val="35000"/>
                  </a:schemeClr>
                </a:solidFill>
                <a:sym typeface="Wingdings" panose="05000000000000000000" pitchFamily="2" charset="2"/>
              </a:rPr>
              <a:t> with ecoregions and administrative boundaries</a:t>
            </a:r>
          </a:p>
          <a:p>
            <a:pPr>
              <a:buFont typeface="Arial" panose="020B0604020202020204" pitchFamily="34" charset="0"/>
              <a:buChar char="•"/>
            </a:pPr>
            <a:endParaRPr lang="en-US" sz="1800" dirty="0">
              <a:solidFill>
                <a:schemeClr val="tx1">
                  <a:lumMod val="65000"/>
                  <a:lumOff val="35000"/>
                </a:schemeClr>
              </a:solidFill>
            </a:endParaRPr>
          </a:p>
          <a:p>
            <a:pPr marL="0" indent="0">
              <a:buFont typeface="Wingdings" panose="05000000000000000000" pitchFamily="2" charset="2"/>
              <a:buNone/>
            </a:pPr>
            <a:endParaRPr lang="en-US" sz="1800" dirty="0">
              <a:solidFill>
                <a:schemeClr val="tx1">
                  <a:lumMod val="65000"/>
                  <a:lumOff val="35000"/>
                </a:schemeClr>
              </a:solidFill>
            </a:endParaRPr>
          </a:p>
        </p:txBody>
      </p:sp>
      <p:pic>
        <p:nvPicPr>
          <p:cNvPr id="9" name="Grafik 8">
            <a:extLst>
              <a:ext uri="{FF2B5EF4-FFF2-40B4-BE49-F238E27FC236}">
                <a16:creationId xmlns:a16="http://schemas.microsoft.com/office/drawing/2014/main" id="{E94C32E3-3B88-45C2-8F8D-810BFF601BC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81259" y="1089738"/>
            <a:ext cx="4903302" cy="5364000"/>
          </a:xfrm>
          <a:prstGeom prst="rect">
            <a:avLst/>
          </a:prstGeom>
        </p:spPr>
      </p:pic>
      <p:sp>
        <p:nvSpPr>
          <p:cNvPr id="7" name="Textfeld 6">
            <a:extLst>
              <a:ext uri="{FF2B5EF4-FFF2-40B4-BE49-F238E27FC236}">
                <a16:creationId xmlns:a16="http://schemas.microsoft.com/office/drawing/2014/main" id="{AD866AEA-7B62-4764-8AC4-3B072A7B6535}"/>
              </a:ext>
            </a:extLst>
          </p:cNvPr>
          <p:cNvSpPr txBox="1"/>
          <p:nvPr/>
        </p:nvSpPr>
        <p:spPr>
          <a:xfrm>
            <a:off x="6881260" y="6458571"/>
            <a:ext cx="4903303" cy="400110"/>
          </a:xfrm>
          <a:prstGeom prst="rect">
            <a:avLst/>
          </a:prstGeom>
          <a:noFill/>
        </p:spPr>
        <p:txBody>
          <a:bodyPr wrap="square" rtlCol="0">
            <a:spAutoFit/>
          </a:bodyPr>
          <a:lstStyle/>
          <a:p>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African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water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trends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on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small</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hydrologically</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relevant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units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 SHUs –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intersection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of</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HydroBASIN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Level 7,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state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borders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and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ecoregions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t>
            </a:r>
          </a:p>
        </p:txBody>
      </p:sp>
    </p:spTree>
    <p:extLst>
      <p:ext uri="{BB962C8B-B14F-4D97-AF65-F5344CB8AC3E}">
        <p14:creationId xmlns:p14="http://schemas.microsoft.com/office/powerpoint/2010/main" val="3487719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C3CEE9F-A97D-4569-9189-F3F4179B24D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81259" y="1089738"/>
            <a:ext cx="4903302" cy="5364000"/>
          </a:xfrm>
          <a:prstGeom prst="rect">
            <a:avLst/>
          </a:prstGeom>
        </p:spPr>
      </p:pic>
      <p:sp>
        <p:nvSpPr>
          <p:cNvPr id="74" name="Titel 1">
            <a:extLst>
              <a:ext uri="{FF2B5EF4-FFF2-40B4-BE49-F238E27FC236}">
                <a16:creationId xmlns:a16="http://schemas.microsoft.com/office/drawing/2014/main" id="{2AEBF980-339C-4C1F-8AF2-C334D322CDB5}"/>
              </a:ext>
            </a:extLst>
          </p:cNvPr>
          <p:cNvSpPr>
            <a:spLocks noGrp="1"/>
          </p:cNvSpPr>
          <p:nvPr>
            <p:ph type="title"/>
          </p:nvPr>
        </p:nvSpPr>
        <p:spPr>
          <a:xfrm>
            <a:off x="695326" y="333375"/>
            <a:ext cx="10056093" cy="985286"/>
          </a:xfrm>
        </p:spPr>
        <p:txBody>
          <a:bodyPr>
            <a:normAutofit/>
          </a:bodyPr>
          <a:lstStyle/>
          <a:p>
            <a:r>
              <a:rPr lang="de-DE" sz="2400" dirty="0">
                <a:solidFill>
                  <a:schemeClr val="tx1">
                    <a:lumMod val="65000"/>
                    <a:lumOff val="35000"/>
                  </a:schemeClr>
                </a:solidFill>
              </a:rPr>
              <a:t>African Surface </a:t>
            </a:r>
            <a:r>
              <a:rPr lang="de-DE" sz="2400" dirty="0" err="1">
                <a:solidFill>
                  <a:schemeClr val="tx1">
                    <a:lumMod val="65000"/>
                    <a:lumOff val="35000"/>
                  </a:schemeClr>
                </a:solidFill>
              </a:rPr>
              <a:t>Water</a:t>
            </a:r>
            <a:r>
              <a:rPr lang="de-DE" sz="2400" dirty="0">
                <a:solidFill>
                  <a:schemeClr val="tx1">
                    <a:lumMod val="65000"/>
                    <a:lumOff val="35000"/>
                  </a:schemeClr>
                </a:solidFill>
              </a:rPr>
              <a:t> Trends</a:t>
            </a:r>
          </a:p>
        </p:txBody>
      </p:sp>
      <p:sp>
        <p:nvSpPr>
          <p:cNvPr id="5" name="Inhaltsplatzhalter 2">
            <a:extLst>
              <a:ext uri="{FF2B5EF4-FFF2-40B4-BE49-F238E27FC236}">
                <a16:creationId xmlns:a16="http://schemas.microsoft.com/office/drawing/2014/main" id="{4982B0B8-5D9B-4765-A3F3-FD6A6AE0EFB0}"/>
              </a:ext>
            </a:extLst>
          </p:cNvPr>
          <p:cNvSpPr txBox="1">
            <a:spLocks/>
          </p:cNvSpPr>
          <p:nvPr/>
        </p:nvSpPr>
        <p:spPr>
          <a:xfrm>
            <a:off x="695325" y="1627200"/>
            <a:ext cx="5400675" cy="489585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endParaRPr lang="de-DE" sz="18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endParaRPr lang="de-DE" sz="1800" dirty="0">
              <a:solidFill>
                <a:schemeClr val="tx1">
                  <a:lumMod val="65000"/>
                  <a:lumOff val="35000"/>
                </a:schemeClr>
              </a:solidFill>
            </a:endParaRPr>
          </a:p>
          <a:p>
            <a:pPr marL="0" indent="0">
              <a:buFont typeface="Wingdings" panose="05000000000000000000" pitchFamily="2" charset="2"/>
              <a:buNone/>
            </a:pPr>
            <a:endParaRPr lang="de-DE" sz="1800" dirty="0">
              <a:solidFill>
                <a:schemeClr val="tx1">
                  <a:lumMod val="65000"/>
                  <a:lumOff val="35000"/>
                </a:schemeClr>
              </a:solidFill>
            </a:endParaRPr>
          </a:p>
        </p:txBody>
      </p:sp>
      <p:sp>
        <p:nvSpPr>
          <p:cNvPr id="10" name="Inhaltsplatzhalter 2">
            <a:extLst>
              <a:ext uri="{FF2B5EF4-FFF2-40B4-BE49-F238E27FC236}">
                <a16:creationId xmlns:a16="http://schemas.microsoft.com/office/drawing/2014/main" id="{6CABBECC-1FDE-448D-BA35-B7F589602078}"/>
              </a:ext>
            </a:extLst>
          </p:cNvPr>
          <p:cNvSpPr txBox="1">
            <a:spLocks/>
          </p:cNvSpPr>
          <p:nvPr/>
        </p:nvSpPr>
        <p:spPr>
          <a:xfrm>
            <a:off x="847725" y="1189389"/>
            <a:ext cx="5400675" cy="548606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1800" dirty="0">
                <a:solidFill>
                  <a:schemeClr val="bg2">
                    <a:lumMod val="85000"/>
                  </a:schemeClr>
                </a:solidFill>
              </a:rPr>
              <a:t>Aggregating surface water trends to national or ecoregion borders may mask complex interactions that are taking place at smaller scales</a:t>
            </a:r>
          </a:p>
          <a:p>
            <a:pPr>
              <a:buFont typeface="Arial" panose="020B0604020202020204" pitchFamily="34" charset="0"/>
              <a:buChar char="•"/>
            </a:pPr>
            <a:r>
              <a:rPr lang="en-US" sz="1800" dirty="0">
                <a:solidFill>
                  <a:schemeClr val="bg2">
                    <a:lumMod val="85000"/>
                  </a:schemeClr>
                </a:solidFill>
                <a:sym typeface="Wingdings" panose="05000000000000000000" pitchFamily="2" charset="2"/>
              </a:rPr>
              <a:t>To address this, trends were analyzed for the smallest hydrologically relevant units</a:t>
            </a:r>
          </a:p>
          <a:p>
            <a:pPr>
              <a:buFont typeface="Arial" panose="020B0604020202020204" pitchFamily="34" charset="0"/>
              <a:buChar char="•"/>
            </a:pPr>
            <a:r>
              <a:rPr lang="en-US" sz="1800" dirty="0">
                <a:solidFill>
                  <a:schemeClr val="bg2">
                    <a:lumMod val="85000"/>
                  </a:schemeClr>
                </a:solidFill>
                <a:sym typeface="Wingdings" panose="05000000000000000000" pitchFamily="2" charset="2"/>
              </a:rPr>
              <a:t>These units are intersections of </a:t>
            </a:r>
            <a:r>
              <a:rPr lang="en-US" sz="1800" dirty="0" err="1">
                <a:solidFill>
                  <a:schemeClr val="bg2">
                    <a:lumMod val="85000"/>
                  </a:schemeClr>
                </a:solidFill>
                <a:sym typeface="Wingdings" panose="05000000000000000000" pitchFamily="2" charset="2"/>
              </a:rPr>
              <a:t>subbasins</a:t>
            </a:r>
            <a:r>
              <a:rPr lang="en-US" sz="1800" dirty="0">
                <a:solidFill>
                  <a:schemeClr val="bg2">
                    <a:lumMod val="85000"/>
                  </a:schemeClr>
                </a:solidFill>
                <a:sym typeface="Wingdings" panose="05000000000000000000" pitchFamily="2" charset="2"/>
              </a:rPr>
              <a:t> with ecoregions and administrative boundaries</a:t>
            </a:r>
          </a:p>
          <a:p>
            <a:pPr>
              <a:buFont typeface="Arial" panose="020B0604020202020204" pitchFamily="34" charset="0"/>
              <a:buChar char="•"/>
            </a:pPr>
            <a:r>
              <a:rPr lang="en-US" sz="1800" dirty="0">
                <a:solidFill>
                  <a:schemeClr val="tx1">
                    <a:lumMod val="65000"/>
                    <a:lumOff val="35000"/>
                  </a:schemeClr>
                </a:solidFill>
                <a:sym typeface="Wingdings" panose="05000000000000000000" pitchFamily="2" charset="2"/>
              </a:rPr>
              <a:t>Regarding the entire continent, relevant patterns are:</a:t>
            </a:r>
          </a:p>
          <a:p>
            <a:pPr>
              <a:buFont typeface="Arial" panose="020B0604020202020204" pitchFamily="34" charset="0"/>
              <a:buChar char="•"/>
            </a:pPr>
            <a:endParaRPr lang="en-US" sz="1800" dirty="0">
              <a:solidFill>
                <a:schemeClr val="tx1">
                  <a:lumMod val="65000"/>
                  <a:lumOff val="35000"/>
                </a:schemeClr>
              </a:solidFill>
            </a:endParaRPr>
          </a:p>
          <a:p>
            <a:pPr marL="0" indent="0">
              <a:buFont typeface="Wingdings" panose="05000000000000000000" pitchFamily="2" charset="2"/>
              <a:buNone/>
            </a:pPr>
            <a:endParaRPr lang="en-US" sz="1800" dirty="0">
              <a:solidFill>
                <a:schemeClr val="tx1">
                  <a:lumMod val="65000"/>
                  <a:lumOff val="35000"/>
                </a:schemeClr>
              </a:solidFill>
            </a:endParaRPr>
          </a:p>
        </p:txBody>
      </p:sp>
      <p:sp>
        <p:nvSpPr>
          <p:cNvPr id="7" name="Textfeld 6">
            <a:extLst>
              <a:ext uri="{FF2B5EF4-FFF2-40B4-BE49-F238E27FC236}">
                <a16:creationId xmlns:a16="http://schemas.microsoft.com/office/drawing/2014/main" id="{7DCBEBC0-C615-43D1-AC3F-95797F4D0EE1}"/>
              </a:ext>
            </a:extLst>
          </p:cNvPr>
          <p:cNvSpPr txBox="1"/>
          <p:nvPr/>
        </p:nvSpPr>
        <p:spPr>
          <a:xfrm>
            <a:off x="6881260" y="6458571"/>
            <a:ext cx="4903303" cy="400110"/>
          </a:xfrm>
          <a:prstGeom prst="rect">
            <a:avLst/>
          </a:prstGeom>
          <a:noFill/>
        </p:spPr>
        <p:txBody>
          <a:bodyPr wrap="square" rtlCol="0">
            <a:spAutoFit/>
          </a:bodyPr>
          <a:lstStyle/>
          <a:p>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African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water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trends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on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small</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hydrologically</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relevant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units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 SHUs –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intersection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of</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HydroBASIN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Level 7,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state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borders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and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ecoregions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t>
            </a:r>
          </a:p>
        </p:txBody>
      </p:sp>
    </p:spTree>
    <p:extLst>
      <p:ext uri="{BB962C8B-B14F-4D97-AF65-F5344CB8AC3E}">
        <p14:creationId xmlns:p14="http://schemas.microsoft.com/office/powerpoint/2010/main" val="3945317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ECE056D6-5CF9-44AE-8979-5185D1A53AB3}"/>
              </a:ext>
            </a:extLst>
          </p:cNvPr>
          <p:cNvSpPr txBox="1">
            <a:spLocks/>
          </p:cNvSpPr>
          <p:nvPr/>
        </p:nvSpPr>
        <p:spPr>
          <a:xfrm>
            <a:off x="695326" y="333375"/>
            <a:ext cx="10056093" cy="350069"/>
          </a:xfrm>
          <a:prstGeom prst="rect">
            <a:avLst/>
          </a:prstGeom>
          <a:solidFill>
            <a:schemeClr val="bg1">
              <a:alpha val="50000"/>
            </a:schemeClr>
          </a:solidFill>
        </p:spPr>
        <p:txBody>
          <a:bodyPr vert="horz" lIns="91440" tIns="45720" rIns="91440" bIns="45720" rtlCol="0" anchor="t">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Arial" panose="020B0604020202020204" pitchFamily="34" charset="0"/>
                <a:ea typeface="+mj-ea"/>
                <a:cs typeface="Arial" panose="020B0604020202020204" pitchFamily="34" charset="0"/>
              </a:defRPr>
            </a:lvl1pPr>
          </a:lstStyle>
          <a:p>
            <a:r>
              <a:rPr lang="de-DE" sz="2400" dirty="0">
                <a:solidFill>
                  <a:schemeClr val="tx1">
                    <a:lumMod val="65000"/>
                    <a:lumOff val="35000"/>
                  </a:schemeClr>
                </a:solidFill>
              </a:rPr>
              <a:t>Impacts on African Surface </a:t>
            </a:r>
            <a:r>
              <a:rPr lang="de-DE" sz="2400" dirty="0" err="1">
                <a:solidFill>
                  <a:schemeClr val="tx1">
                    <a:lumMod val="65000"/>
                    <a:lumOff val="35000"/>
                  </a:schemeClr>
                </a:solidFill>
              </a:rPr>
              <a:t>Water</a:t>
            </a:r>
            <a:endParaRPr lang="de-DE" sz="2400" dirty="0">
              <a:solidFill>
                <a:schemeClr val="tx1">
                  <a:lumMod val="65000"/>
                  <a:lumOff val="35000"/>
                </a:schemeClr>
              </a:solidFill>
            </a:endParaRPr>
          </a:p>
        </p:txBody>
      </p:sp>
      <p:sp>
        <p:nvSpPr>
          <p:cNvPr id="6" name="Inhaltsplatzhalter 2">
            <a:extLst>
              <a:ext uri="{FF2B5EF4-FFF2-40B4-BE49-F238E27FC236}">
                <a16:creationId xmlns:a16="http://schemas.microsoft.com/office/drawing/2014/main" id="{BA447F3B-C1C2-462D-B6BD-8E8C66748220}"/>
              </a:ext>
            </a:extLst>
          </p:cNvPr>
          <p:cNvSpPr>
            <a:spLocks noGrp="1"/>
          </p:cNvSpPr>
          <p:nvPr>
            <p:ph idx="1"/>
          </p:nvPr>
        </p:nvSpPr>
        <p:spPr>
          <a:xfrm>
            <a:off x="6096000" y="1806796"/>
            <a:ext cx="5753877" cy="2793196"/>
          </a:xfrm>
        </p:spPr>
        <p:txBody>
          <a:bodyPr>
            <a:noAutofit/>
          </a:bodyPr>
          <a:lstStyle/>
          <a:p>
            <a:pPr marL="0" indent="0">
              <a:buNone/>
            </a:pPr>
            <a:r>
              <a:rPr lang="de-DE" sz="2000" dirty="0" err="1">
                <a:solidFill>
                  <a:schemeClr val="tx1">
                    <a:lumMod val="65000"/>
                    <a:lumOff val="35000"/>
                  </a:schemeClr>
                </a:solidFill>
              </a:rPr>
              <a:t>Effective</a:t>
            </a:r>
            <a:r>
              <a:rPr lang="de-DE" sz="2000" dirty="0">
                <a:solidFill>
                  <a:schemeClr val="tx1">
                    <a:lumMod val="65000"/>
                    <a:lumOff val="35000"/>
                  </a:schemeClr>
                </a:solidFill>
              </a:rPr>
              <a:t> </a:t>
            </a:r>
            <a:r>
              <a:rPr lang="de-DE" sz="2000" dirty="0" err="1">
                <a:solidFill>
                  <a:schemeClr val="tx1">
                    <a:lumMod val="65000"/>
                    <a:lumOff val="35000"/>
                  </a:schemeClr>
                </a:solidFill>
              </a:rPr>
              <a:t>management</a:t>
            </a:r>
            <a:r>
              <a:rPr lang="de-DE" sz="2000" dirty="0">
                <a:solidFill>
                  <a:schemeClr val="tx1">
                    <a:lumMod val="65000"/>
                    <a:lumOff val="35000"/>
                  </a:schemeClr>
                </a:solidFill>
              </a:rPr>
              <a:t> </a:t>
            </a:r>
            <a:r>
              <a:rPr lang="de-DE" sz="2000" b="1" dirty="0">
                <a:solidFill>
                  <a:schemeClr val="tx1">
                    <a:lumMod val="65000"/>
                    <a:lumOff val="35000"/>
                  </a:schemeClr>
                </a:solidFill>
              </a:rPr>
              <a:t>must </a:t>
            </a:r>
            <a:r>
              <a:rPr lang="de-DE" sz="2000" b="1" dirty="0" err="1">
                <a:solidFill>
                  <a:schemeClr val="tx1">
                    <a:lumMod val="65000"/>
                    <a:lumOff val="35000"/>
                  </a:schemeClr>
                </a:solidFill>
              </a:rPr>
              <a:t>be</a:t>
            </a:r>
            <a:r>
              <a:rPr lang="de-DE" sz="2000" dirty="0">
                <a:solidFill>
                  <a:schemeClr val="tx1">
                    <a:lumMod val="65000"/>
                    <a:lumOff val="35000"/>
                  </a:schemeClr>
                </a:solidFill>
              </a:rPr>
              <a:t> </a:t>
            </a:r>
            <a:r>
              <a:rPr lang="de-DE" sz="2000" dirty="0" err="1">
                <a:solidFill>
                  <a:schemeClr val="tx1">
                    <a:lumMod val="65000"/>
                    <a:lumOff val="35000"/>
                  </a:schemeClr>
                </a:solidFill>
              </a:rPr>
              <a:t>based</a:t>
            </a:r>
            <a:r>
              <a:rPr lang="de-DE" sz="2000" dirty="0">
                <a:solidFill>
                  <a:schemeClr val="tx1">
                    <a:lumMod val="65000"/>
                    <a:lumOff val="35000"/>
                  </a:schemeClr>
                </a:solidFill>
              </a:rPr>
              <a:t> on </a:t>
            </a:r>
            <a:r>
              <a:rPr lang="de-DE" sz="2000" dirty="0" err="1">
                <a:solidFill>
                  <a:schemeClr val="tx1">
                    <a:lumMod val="65000"/>
                    <a:lumOff val="35000"/>
                  </a:schemeClr>
                </a:solidFill>
              </a:rPr>
              <a:t>accurate</a:t>
            </a:r>
            <a:r>
              <a:rPr lang="de-DE" sz="2000" dirty="0">
                <a:solidFill>
                  <a:schemeClr val="tx1">
                    <a:lumMod val="65000"/>
                    <a:lumOff val="35000"/>
                  </a:schemeClr>
                </a:solidFill>
              </a:rPr>
              <a:t> </a:t>
            </a:r>
            <a:r>
              <a:rPr lang="de-DE" sz="2000" dirty="0" err="1">
                <a:solidFill>
                  <a:schemeClr val="tx1">
                    <a:lumMod val="65000"/>
                    <a:lumOff val="35000"/>
                  </a:schemeClr>
                </a:solidFill>
              </a:rPr>
              <a:t>information</a:t>
            </a:r>
            <a:endParaRPr lang="de-DE" sz="2000" dirty="0">
              <a:solidFill>
                <a:schemeClr val="tx1">
                  <a:lumMod val="65000"/>
                  <a:lumOff val="35000"/>
                </a:schemeClr>
              </a:solidFill>
            </a:endParaRPr>
          </a:p>
          <a:p>
            <a:pPr>
              <a:buFont typeface="Arial" panose="020B0604020202020204" pitchFamily="34" charset="0"/>
              <a:buChar char="•"/>
            </a:pPr>
            <a:r>
              <a:rPr lang="de-DE" sz="1800" dirty="0" err="1">
                <a:solidFill>
                  <a:schemeClr val="tx1">
                    <a:lumMod val="65000"/>
                    <a:lumOff val="35000"/>
                  </a:schemeClr>
                </a:solidFill>
              </a:rPr>
              <a:t>What</a:t>
            </a:r>
            <a:r>
              <a:rPr lang="de-DE" sz="1800" dirty="0">
                <a:solidFill>
                  <a:schemeClr val="tx1">
                    <a:lumMod val="65000"/>
                    <a:lumOff val="35000"/>
                  </a:schemeClr>
                </a:solidFill>
              </a:rPr>
              <a:t> </a:t>
            </a:r>
            <a:r>
              <a:rPr lang="de-DE" sz="2000" b="1" dirty="0" err="1">
                <a:solidFill>
                  <a:schemeClr val="tx1">
                    <a:lumMod val="65000"/>
                    <a:lumOff val="35000"/>
                  </a:schemeClr>
                </a:solidFill>
              </a:rPr>
              <a:t>trends</a:t>
            </a:r>
            <a:r>
              <a:rPr lang="de-DE" sz="1800" dirty="0">
                <a:solidFill>
                  <a:schemeClr val="tx1">
                    <a:lumMod val="65000"/>
                    <a:lumOff val="35000"/>
                  </a:schemeClr>
                </a:solidFill>
              </a:rPr>
              <a:t> </a:t>
            </a:r>
            <a:r>
              <a:rPr lang="de-DE" sz="1800" dirty="0" err="1">
                <a:solidFill>
                  <a:schemeClr val="tx1">
                    <a:lumMod val="65000"/>
                    <a:lumOff val="35000"/>
                  </a:schemeClr>
                </a:solidFill>
              </a:rPr>
              <a:t>can</a:t>
            </a:r>
            <a:r>
              <a:rPr lang="de-DE" sz="1800" dirty="0">
                <a:solidFill>
                  <a:schemeClr val="tx1">
                    <a:lumMod val="65000"/>
                    <a:lumOff val="35000"/>
                  </a:schemeClr>
                </a:solidFill>
              </a:rPr>
              <a:t> </a:t>
            </a:r>
            <a:r>
              <a:rPr lang="de-DE" sz="1800" dirty="0" err="1">
                <a:solidFill>
                  <a:schemeClr val="tx1">
                    <a:lumMod val="65000"/>
                    <a:lumOff val="35000"/>
                  </a:schemeClr>
                </a:solidFill>
              </a:rPr>
              <a:t>we</a:t>
            </a:r>
            <a:r>
              <a:rPr lang="de-DE" sz="1800" dirty="0">
                <a:solidFill>
                  <a:schemeClr val="tx1">
                    <a:lumMod val="65000"/>
                    <a:lumOff val="35000"/>
                  </a:schemeClr>
                </a:solidFill>
              </a:rPr>
              <a:t> </a:t>
            </a:r>
            <a:r>
              <a:rPr lang="de-DE" sz="1800" dirty="0" err="1">
                <a:solidFill>
                  <a:schemeClr val="tx1">
                    <a:lumMod val="65000"/>
                    <a:lumOff val="35000"/>
                  </a:schemeClr>
                </a:solidFill>
              </a:rPr>
              <a:t>identify</a:t>
            </a:r>
            <a:r>
              <a:rPr lang="de-DE" sz="1800" dirty="0">
                <a:solidFill>
                  <a:schemeClr val="tx1">
                    <a:lumMod val="65000"/>
                    <a:lumOff val="35000"/>
                  </a:schemeClr>
                </a:solidFill>
              </a:rPr>
              <a:t> in African </a:t>
            </a:r>
            <a:r>
              <a:rPr lang="de-DE" sz="1800" dirty="0" err="1">
                <a:solidFill>
                  <a:schemeClr val="tx1">
                    <a:lumMod val="65000"/>
                    <a:lumOff val="35000"/>
                  </a:schemeClr>
                </a:solidFill>
              </a:rPr>
              <a:t>surface</a:t>
            </a:r>
            <a:r>
              <a:rPr lang="de-DE" sz="1800" dirty="0">
                <a:solidFill>
                  <a:schemeClr val="tx1">
                    <a:lumMod val="65000"/>
                    <a:lumOff val="35000"/>
                  </a:schemeClr>
                </a:solidFill>
              </a:rPr>
              <a:t> </a:t>
            </a:r>
            <a:r>
              <a:rPr lang="de-DE" sz="1800" dirty="0" err="1">
                <a:solidFill>
                  <a:schemeClr val="tx1">
                    <a:lumMod val="65000"/>
                    <a:lumOff val="35000"/>
                  </a:schemeClr>
                </a:solidFill>
              </a:rPr>
              <a:t>water</a:t>
            </a:r>
            <a:r>
              <a:rPr lang="de-DE" sz="1800" dirty="0">
                <a:solidFill>
                  <a:schemeClr val="tx1">
                    <a:lumMod val="65000"/>
                    <a:lumOff val="35000"/>
                  </a:schemeClr>
                </a:solidFill>
              </a:rPr>
              <a:t>?</a:t>
            </a:r>
          </a:p>
          <a:p>
            <a:pPr>
              <a:buFont typeface="Arial" panose="020B0604020202020204" pitchFamily="34" charset="0"/>
              <a:buChar char="•"/>
            </a:pPr>
            <a:r>
              <a:rPr lang="de-DE" sz="1800" dirty="0" err="1">
                <a:solidFill>
                  <a:schemeClr val="tx1">
                    <a:lumMod val="65000"/>
                    <a:lumOff val="35000"/>
                  </a:schemeClr>
                </a:solidFill>
              </a:rPr>
              <a:t>What</a:t>
            </a:r>
            <a:r>
              <a:rPr lang="de-DE" sz="1800" dirty="0">
                <a:solidFill>
                  <a:schemeClr val="tx1">
                    <a:lumMod val="65000"/>
                    <a:lumOff val="35000"/>
                  </a:schemeClr>
                </a:solidFill>
              </a:rPr>
              <a:t> </a:t>
            </a:r>
            <a:r>
              <a:rPr lang="de-DE" sz="2000" b="1" dirty="0" err="1">
                <a:solidFill>
                  <a:schemeClr val="tx1">
                    <a:lumMod val="65000"/>
                    <a:lumOff val="35000"/>
                  </a:schemeClr>
                </a:solidFill>
              </a:rPr>
              <a:t>drives</a:t>
            </a:r>
            <a:r>
              <a:rPr lang="de-DE" sz="1800" dirty="0">
                <a:solidFill>
                  <a:schemeClr val="tx1">
                    <a:lumMod val="65000"/>
                    <a:lumOff val="35000"/>
                  </a:schemeClr>
                </a:solidFill>
              </a:rPr>
              <a:t> </a:t>
            </a:r>
            <a:r>
              <a:rPr lang="de-DE" sz="1800" dirty="0" err="1">
                <a:solidFill>
                  <a:schemeClr val="tx1">
                    <a:lumMod val="65000"/>
                    <a:lumOff val="35000"/>
                  </a:schemeClr>
                </a:solidFill>
              </a:rPr>
              <a:t>the</a:t>
            </a:r>
            <a:r>
              <a:rPr lang="de-DE" sz="1800" dirty="0">
                <a:solidFill>
                  <a:schemeClr val="tx1">
                    <a:lumMod val="65000"/>
                    <a:lumOff val="35000"/>
                  </a:schemeClr>
                </a:solidFill>
              </a:rPr>
              <a:t> </a:t>
            </a:r>
            <a:r>
              <a:rPr lang="de-DE" sz="1800" dirty="0" err="1">
                <a:solidFill>
                  <a:schemeClr val="tx1">
                    <a:lumMod val="65000"/>
                    <a:lumOff val="35000"/>
                  </a:schemeClr>
                </a:solidFill>
              </a:rPr>
              <a:t>most</a:t>
            </a:r>
            <a:r>
              <a:rPr lang="de-DE" sz="1800" dirty="0">
                <a:solidFill>
                  <a:schemeClr val="tx1">
                    <a:lumMod val="65000"/>
                    <a:lumOff val="35000"/>
                  </a:schemeClr>
                </a:solidFill>
              </a:rPr>
              <a:t> </a:t>
            </a:r>
            <a:r>
              <a:rPr lang="de-DE" sz="1800" dirty="0" err="1">
                <a:solidFill>
                  <a:schemeClr val="tx1">
                    <a:lumMod val="65000"/>
                    <a:lumOff val="35000"/>
                  </a:schemeClr>
                </a:solidFill>
              </a:rPr>
              <a:t>important</a:t>
            </a:r>
            <a:r>
              <a:rPr lang="de-DE" sz="1800" dirty="0">
                <a:solidFill>
                  <a:schemeClr val="tx1">
                    <a:lumMod val="65000"/>
                    <a:lumOff val="35000"/>
                  </a:schemeClr>
                </a:solidFill>
              </a:rPr>
              <a:t> </a:t>
            </a:r>
            <a:r>
              <a:rPr lang="de-DE" sz="1800" dirty="0" err="1">
                <a:solidFill>
                  <a:schemeClr val="tx1">
                    <a:lumMod val="65000"/>
                    <a:lumOff val="35000"/>
                  </a:schemeClr>
                </a:solidFill>
              </a:rPr>
              <a:t>lakes</a:t>
            </a:r>
            <a:r>
              <a:rPr lang="de-DE" sz="1800" dirty="0">
                <a:solidFill>
                  <a:schemeClr val="tx1">
                    <a:lumMod val="65000"/>
                    <a:lumOff val="35000"/>
                  </a:schemeClr>
                </a:solidFill>
              </a:rPr>
              <a:t> and </a:t>
            </a:r>
            <a:r>
              <a:rPr lang="de-DE" sz="1800" dirty="0" err="1">
                <a:solidFill>
                  <a:schemeClr val="tx1">
                    <a:lumMod val="65000"/>
                    <a:lumOff val="35000"/>
                  </a:schemeClr>
                </a:solidFill>
              </a:rPr>
              <a:t>reservoirs</a:t>
            </a:r>
            <a:r>
              <a:rPr lang="de-DE" sz="1800" dirty="0">
                <a:solidFill>
                  <a:schemeClr val="tx1">
                    <a:lumMod val="65000"/>
                    <a:lumOff val="35000"/>
                  </a:schemeClr>
                </a:solidFill>
              </a:rPr>
              <a:t>?</a:t>
            </a:r>
          </a:p>
          <a:p>
            <a:pPr>
              <a:buFont typeface="Arial" panose="020B0604020202020204" pitchFamily="34" charset="0"/>
              <a:buChar char="•"/>
            </a:pPr>
            <a:r>
              <a:rPr lang="de-DE" sz="1800" dirty="0">
                <a:solidFill>
                  <a:schemeClr val="tx1">
                    <a:lumMod val="65000"/>
                    <a:lumOff val="35000"/>
                  </a:schemeClr>
                </a:solidFill>
              </a:rPr>
              <a:t>Are </a:t>
            </a:r>
            <a:r>
              <a:rPr lang="de-DE" sz="1800" dirty="0" err="1">
                <a:solidFill>
                  <a:schemeClr val="tx1">
                    <a:lumMod val="65000"/>
                    <a:lumOff val="35000"/>
                  </a:schemeClr>
                </a:solidFill>
              </a:rPr>
              <a:t>there</a:t>
            </a:r>
            <a:r>
              <a:rPr lang="de-DE" sz="1800" dirty="0">
                <a:solidFill>
                  <a:schemeClr val="tx1">
                    <a:lumMod val="65000"/>
                    <a:lumOff val="35000"/>
                  </a:schemeClr>
                </a:solidFill>
              </a:rPr>
              <a:t> </a:t>
            </a:r>
            <a:r>
              <a:rPr lang="de-DE" sz="2000" b="1" dirty="0" err="1">
                <a:solidFill>
                  <a:schemeClr val="tx1">
                    <a:lumMod val="65000"/>
                    <a:lumOff val="35000"/>
                  </a:schemeClr>
                </a:solidFill>
              </a:rPr>
              <a:t>similarities</a:t>
            </a:r>
            <a:r>
              <a:rPr lang="de-DE" sz="1800" dirty="0">
                <a:solidFill>
                  <a:schemeClr val="tx1">
                    <a:lumMod val="65000"/>
                    <a:lumOff val="35000"/>
                  </a:schemeClr>
                </a:solidFill>
              </a:rPr>
              <a:t> </a:t>
            </a:r>
            <a:r>
              <a:rPr lang="de-DE" sz="1800" dirty="0" err="1">
                <a:solidFill>
                  <a:schemeClr val="tx1">
                    <a:lumMod val="65000"/>
                    <a:lumOff val="35000"/>
                  </a:schemeClr>
                </a:solidFill>
              </a:rPr>
              <a:t>between</a:t>
            </a:r>
            <a:r>
              <a:rPr lang="de-DE" sz="1800" dirty="0">
                <a:solidFill>
                  <a:schemeClr val="tx1">
                    <a:lumMod val="65000"/>
                    <a:lumOff val="35000"/>
                  </a:schemeClr>
                </a:solidFill>
              </a:rPr>
              <a:t> </a:t>
            </a:r>
            <a:r>
              <a:rPr lang="de-DE" sz="1800" dirty="0" err="1">
                <a:solidFill>
                  <a:schemeClr val="tx1">
                    <a:lumMod val="65000"/>
                    <a:lumOff val="35000"/>
                  </a:schemeClr>
                </a:solidFill>
              </a:rPr>
              <a:t>the</a:t>
            </a:r>
            <a:r>
              <a:rPr lang="de-DE" sz="1800" dirty="0">
                <a:solidFill>
                  <a:schemeClr val="tx1">
                    <a:lumMod val="65000"/>
                    <a:lumOff val="35000"/>
                  </a:schemeClr>
                </a:solidFill>
              </a:rPr>
              <a:t> </a:t>
            </a:r>
            <a:r>
              <a:rPr lang="de-DE" sz="1800" dirty="0" err="1">
                <a:solidFill>
                  <a:schemeClr val="tx1">
                    <a:lumMod val="65000"/>
                    <a:lumOff val="35000"/>
                  </a:schemeClr>
                </a:solidFill>
              </a:rPr>
              <a:t>lakes</a:t>
            </a:r>
            <a:r>
              <a:rPr lang="de-DE" sz="1800" dirty="0">
                <a:solidFill>
                  <a:schemeClr val="tx1">
                    <a:lumMod val="65000"/>
                    <a:lumOff val="35000"/>
                  </a:schemeClr>
                </a:solidFill>
              </a:rPr>
              <a:t> and </a:t>
            </a:r>
            <a:r>
              <a:rPr lang="de-DE" sz="1800" dirty="0" err="1">
                <a:solidFill>
                  <a:schemeClr val="tx1">
                    <a:lumMod val="65000"/>
                    <a:lumOff val="35000"/>
                  </a:schemeClr>
                </a:solidFill>
              </a:rPr>
              <a:t>their</a:t>
            </a:r>
            <a:r>
              <a:rPr lang="de-DE" sz="1800" dirty="0">
                <a:solidFill>
                  <a:schemeClr val="tx1">
                    <a:lumMod val="65000"/>
                    <a:lumOff val="35000"/>
                  </a:schemeClr>
                </a:solidFill>
              </a:rPr>
              <a:t> </a:t>
            </a:r>
            <a:r>
              <a:rPr lang="de-DE" sz="1800" dirty="0" err="1">
                <a:solidFill>
                  <a:schemeClr val="tx1">
                    <a:lumMod val="65000"/>
                    <a:lumOff val="35000"/>
                  </a:schemeClr>
                </a:solidFill>
              </a:rPr>
              <a:t>drivers</a:t>
            </a:r>
            <a:r>
              <a:rPr lang="de-DE" sz="1800" dirty="0">
                <a:solidFill>
                  <a:schemeClr val="tx1">
                    <a:lumMod val="65000"/>
                    <a:lumOff val="35000"/>
                  </a:schemeClr>
                </a:solidFill>
              </a:rPr>
              <a:t>? </a:t>
            </a:r>
            <a:r>
              <a:rPr lang="de-DE" sz="1800" dirty="0" err="1">
                <a:solidFill>
                  <a:schemeClr val="tx1">
                    <a:lumMod val="65000"/>
                    <a:lumOff val="35000"/>
                  </a:schemeClr>
                </a:solidFill>
              </a:rPr>
              <a:t>What</a:t>
            </a:r>
            <a:r>
              <a:rPr lang="de-DE" sz="1800" dirty="0">
                <a:solidFill>
                  <a:schemeClr val="tx1">
                    <a:lumMod val="65000"/>
                    <a:lumOff val="35000"/>
                  </a:schemeClr>
                </a:solidFill>
              </a:rPr>
              <a:t> </a:t>
            </a:r>
            <a:r>
              <a:rPr lang="de-DE" sz="1800" dirty="0" err="1">
                <a:solidFill>
                  <a:schemeClr val="tx1">
                    <a:lumMod val="65000"/>
                    <a:lumOff val="35000"/>
                  </a:schemeClr>
                </a:solidFill>
              </a:rPr>
              <a:t>can</a:t>
            </a:r>
            <a:r>
              <a:rPr lang="de-DE" sz="1800" dirty="0">
                <a:solidFill>
                  <a:schemeClr val="tx1">
                    <a:lumMod val="65000"/>
                    <a:lumOff val="35000"/>
                  </a:schemeClr>
                </a:solidFill>
              </a:rPr>
              <a:t> </a:t>
            </a:r>
            <a:r>
              <a:rPr lang="de-DE" sz="1800" dirty="0" err="1">
                <a:solidFill>
                  <a:schemeClr val="tx1">
                    <a:lumMod val="65000"/>
                    <a:lumOff val="35000"/>
                  </a:schemeClr>
                </a:solidFill>
              </a:rPr>
              <a:t>we</a:t>
            </a:r>
            <a:r>
              <a:rPr lang="de-DE" sz="1800" dirty="0">
                <a:solidFill>
                  <a:schemeClr val="tx1">
                    <a:lumMod val="65000"/>
                    <a:lumOff val="35000"/>
                  </a:schemeClr>
                </a:solidFill>
              </a:rPr>
              <a:t> </a:t>
            </a:r>
            <a:r>
              <a:rPr lang="de-DE" sz="1800" dirty="0" err="1">
                <a:solidFill>
                  <a:schemeClr val="tx1">
                    <a:lumMod val="65000"/>
                    <a:lumOff val="35000"/>
                  </a:schemeClr>
                </a:solidFill>
              </a:rPr>
              <a:t>learn</a:t>
            </a:r>
            <a:r>
              <a:rPr lang="de-DE" sz="1800" dirty="0">
                <a:solidFill>
                  <a:schemeClr val="tx1">
                    <a:lumMod val="65000"/>
                    <a:lumOff val="35000"/>
                  </a:schemeClr>
                </a:solidFill>
              </a:rPr>
              <a:t> </a:t>
            </a:r>
            <a:r>
              <a:rPr lang="de-DE" sz="1800" dirty="0" err="1">
                <a:solidFill>
                  <a:schemeClr val="tx1">
                    <a:lumMod val="65000"/>
                    <a:lumOff val="35000"/>
                  </a:schemeClr>
                </a:solidFill>
              </a:rPr>
              <a:t>from</a:t>
            </a:r>
            <a:r>
              <a:rPr lang="de-DE" sz="1800" dirty="0">
                <a:solidFill>
                  <a:schemeClr val="tx1">
                    <a:lumMod val="65000"/>
                    <a:lumOff val="35000"/>
                  </a:schemeClr>
                </a:solidFill>
              </a:rPr>
              <a:t> </a:t>
            </a:r>
            <a:r>
              <a:rPr lang="de-DE" sz="1800" dirty="0" err="1">
                <a:solidFill>
                  <a:schemeClr val="tx1">
                    <a:lumMod val="65000"/>
                    <a:lumOff val="35000"/>
                  </a:schemeClr>
                </a:solidFill>
              </a:rPr>
              <a:t>them</a:t>
            </a:r>
            <a:r>
              <a:rPr lang="de-DE" sz="1800" dirty="0">
                <a:solidFill>
                  <a:schemeClr val="tx1">
                    <a:lumMod val="65000"/>
                    <a:lumOff val="35000"/>
                  </a:schemeClr>
                </a:solidFill>
              </a:rPr>
              <a:t>?</a:t>
            </a:r>
          </a:p>
          <a:p>
            <a:pPr marL="0" indent="0">
              <a:buNone/>
            </a:pPr>
            <a:endParaRPr lang="de-DE" sz="1800" dirty="0">
              <a:solidFill>
                <a:schemeClr val="tx1">
                  <a:lumMod val="65000"/>
                  <a:lumOff val="35000"/>
                </a:schemeClr>
              </a:solidFill>
            </a:endParaRPr>
          </a:p>
        </p:txBody>
      </p:sp>
      <p:pic>
        <p:nvPicPr>
          <p:cNvPr id="5" name="Grafik 4">
            <a:extLst>
              <a:ext uri="{FF2B5EF4-FFF2-40B4-BE49-F238E27FC236}">
                <a16:creationId xmlns:a16="http://schemas.microsoft.com/office/drawing/2014/main" id="{C70EF261-0898-4D35-868D-E30E7D9823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2157" y="827350"/>
            <a:ext cx="5903843" cy="5629150"/>
          </a:xfrm>
          <a:prstGeom prst="rect">
            <a:avLst/>
          </a:prstGeom>
        </p:spPr>
      </p:pic>
      <p:sp>
        <p:nvSpPr>
          <p:cNvPr id="10" name="Textfeld 9">
            <a:extLst>
              <a:ext uri="{FF2B5EF4-FFF2-40B4-BE49-F238E27FC236}">
                <a16:creationId xmlns:a16="http://schemas.microsoft.com/office/drawing/2014/main" id="{C550AE60-ECCF-498B-90DD-79E05439DF27}"/>
              </a:ext>
            </a:extLst>
          </p:cNvPr>
          <p:cNvSpPr txBox="1"/>
          <p:nvPr/>
        </p:nvSpPr>
        <p:spPr>
          <a:xfrm>
            <a:off x="389021" y="6524625"/>
            <a:ext cx="6228924" cy="246221"/>
          </a:xfrm>
          <a:prstGeom prst="rect">
            <a:avLst/>
          </a:prstGeom>
          <a:noFill/>
        </p:spPr>
        <p:txBody>
          <a:bodyPr wrap="square" rtlCol="0">
            <a:spAutoFit/>
          </a:bodyPr>
          <a:lstStyle/>
          <a:p>
            <a:r>
              <a:rPr lang="en-US" sz="1000" dirty="0">
                <a:solidFill>
                  <a:schemeClr val="tx1">
                    <a:lumMod val="65000"/>
                    <a:lumOff val="35000"/>
                  </a:schemeClr>
                </a:solidFill>
              </a:rPr>
              <a:t>Hydrological impacts on African surface water bodies </a:t>
            </a:r>
            <a:r>
              <a:rPr lang="de-DE" sz="1000" dirty="0">
                <a:solidFill>
                  <a:schemeClr val="tx1">
                    <a:lumMod val="65000"/>
                    <a:lumOff val="35000"/>
                  </a:schemeClr>
                </a:solidFill>
              </a:rPr>
              <a:t>(Sogno et al., in </a:t>
            </a:r>
            <a:r>
              <a:rPr lang="de-DE" sz="1000" dirty="0" err="1">
                <a:solidFill>
                  <a:schemeClr val="tx1">
                    <a:lumMod val="65000"/>
                    <a:lumOff val="35000"/>
                  </a:schemeClr>
                </a:solidFill>
              </a:rPr>
              <a:t>preparation</a:t>
            </a:r>
            <a:r>
              <a:rPr lang="de-DE" sz="1000" dirty="0">
                <a:solidFill>
                  <a:schemeClr val="tx1">
                    <a:lumMod val="65000"/>
                    <a:lumOff val="35000"/>
                  </a:schemeClr>
                </a:solidFill>
              </a:rPr>
              <a:t>).</a:t>
            </a:r>
          </a:p>
        </p:txBody>
      </p:sp>
    </p:spTree>
    <p:extLst>
      <p:ext uri="{BB962C8B-B14F-4D97-AF65-F5344CB8AC3E}">
        <p14:creationId xmlns:p14="http://schemas.microsoft.com/office/powerpoint/2010/main" val="30994442"/>
      </p:ext>
    </p:extLst>
  </p:cSld>
  <p:clrMapOvr>
    <a:masterClrMapping/>
  </p:clrMapOvr>
  <mc:AlternateContent xmlns:mc="http://schemas.openxmlformats.org/markup-compatibility/2006" xmlns:p14="http://schemas.microsoft.com/office/powerpoint/2010/main">
    <mc:Choice Requires="p14">
      <p:transition spd="slow" p14:dur="2000" advTm="30870"/>
    </mc:Choice>
    <mc:Fallback xmlns="">
      <p:transition spd="slow" advTm="3087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B9B85DFD-03AD-42C2-853E-89ADD65AE55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81259" y="1089738"/>
            <a:ext cx="4903302" cy="5364000"/>
          </a:xfrm>
          <a:prstGeom prst="rect">
            <a:avLst/>
          </a:prstGeom>
        </p:spPr>
      </p:pic>
      <p:sp>
        <p:nvSpPr>
          <p:cNvPr id="74" name="Titel 1">
            <a:extLst>
              <a:ext uri="{FF2B5EF4-FFF2-40B4-BE49-F238E27FC236}">
                <a16:creationId xmlns:a16="http://schemas.microsoft.com/office/drawing/2014/main" id="{2AEBF980-339C-4C1F-8AF2-C334D322CDB5}"/>
              </a:ext>
            </a:extLst>
          </p:cNvPr>
          <p:cNvSpPr>
            <a:spLocks noGrp="1"/>
          </p:cNvSpPr>
          <p:nvPr>
            <p:ph type="title"/>
          </p:nvPr>
        </p:nvSpPr>
        <p:spPr>
          <a:xfrm>
            <a:off x="695326" y="333375"/>
            <a:ext cx="10056093" cy="985286"/>
          </a:xfrm>
        </p:spPr>
        <p:txBody>
          <a:bodyPr>
            <a:normAutofit/>
          </a:bodyPr>
          <a:lstStyle/>
          <a:p>
            <a:r>
              <a:rPr lang="de-DE" sz="2400" dirty="0">
                <a:solidFill>
                  <a:schemeClr val="tx1">
                    <a:lumMod val="65000"/>
                    <a:lumOff val="35000"/>
                  </a:schemeClr>
                </a:solidFill>
              </a:rPr>
              <a:t>African Surface </a:t>
            </a:r>
            <a:r>
              <a:rPr lang="de-DE" sz="2400" dirty="0" err="1">
                <a:solidFill>
                  <a:schemeClr val="tx1">
                    <a:lumMod val="65000"/>
                    <a:lumOff val="35000"/>
                  </a:schemeClr>
                </a:solidFill>
              </a:rPr>
              <a:t>Water</a:t>
            </a:r>
            <a:r>
              <a:rPr lang="de-DE" sz="2400" dirty="0">
                <a:solidFill>
                  <a:schemeClr val="tx1">
                    <a:lumMod val="65000"/>
                    <a:lumOff val="35000"/>
                  </a:schemeClr>
                </a:solidFill>
              </a:rPr>
              <a:t> Trends</a:t>
            </a:r>
          </a:p>
        </p:txBody>
      </p:sp>
      <p:sp>
        <p:nvSpPr>
          <p:cNvPr id="5" name="Inhaltsplatzhalter 2">
            <a:extLst>
              <a:ext uri="{FF2B5EF4-FFF2-40B4-BE49-F238E27FC236}">
                <a16:creationId xmlns:a16="http://schemas.microsoft.com/office/drawing/2014/main" id="{4982B0B8-5D9B-4765-A3F3-FD6A6AE0EFB0}"/>
              </a:ext>
            </a:extLst>
          </p:cNvPr>
          <p:cNvSpPr txBox="1">
            <a:spLocks/>
          </p:cNvSpPr>
          <p:nvPr/>
        </p:nvSpPr>
        <p:spPr>
          <a:xfrm>
            <a:off x="695325" y="1627200"/>
            <a:ext cx="5400675" cy="489585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endParaRPr lang="de-DE" sz="18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endParaRPr lang="de-DE" sz="1800" dirty="0">
              <a:solidFill>
                <a:schemeClr val="tx1">
                  <a:lumMod val="65000"/>
                  <a:lumOff val="35000"/>
                </a:schemeClr>
              </a:solidFill>
            </a:endParaRPr>
          </a:p>
          <a:p>
            <a:pPr marL="0" indent="0">
              <a:buFont typeface="Wingdings" panose="05000000000000000000" pitchFamily="2" charset="2"/>
              <a:buNone/>
            </a:pPr>
            <a:endParaRPr lang="de-DE" sz="1800" dirty="0">
              <a:solidFill>
                <a:schemeClr val="tx1">
                  <a:lumMod val="65000"/>
                  <a:lumOff val="35000"/>
                </a:schemeClr>
              </a:solidFill>
            </a:endParaRPr>
          </a:p>
        </p:txBody>
      </p:sp>
      <p:sp>
        <p:nvSpPr>
          <p:cNvPr id="10" name="Inhaltsplatzhalter 2">
            <a:extLst>
              <a:ext uri="{FF2B5EF4-FFF2-40B4-BE49-F238E27FC236}">
                <a16:creationId xmlns:a16="http://schemas.microsoft.com/office/drawing/2014/main" id="{6CABBECC-1FDE-448D-BA35-B7F589602078}"/>
              </a:ext>
            </a:extLst>
          </p:cNvPr>
          <p:cNvSpPr txBox="1">
            <a:spLocks/>
          </p:cNvSpPr>
          <p:nvPr/>
        </p:nvSpPr>
        <p:spPr>
          <a:xfrm>
            <a:off x="847725" y="1189389"/>
            <a:ext cx="5400675" cy="548606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1800" dirty="0">
                <a:solidFill>
                  <a:schemeClr val="bg2">
                    <a:lumMod val="85000"/>
                  </a:schemeClr>
                </a:solidFill>
              </a:rPr>
              <a:t>Aggregating surface water trends to national or ecoregion borders may mask complex interactions that are taking place at smaller scales</a:t>
            </a:r>
          </a:p>
          <a:p>
            <a:pPr>
              <a:buFont typeface="Arial" panose="020B0604020202020204" pitchFamily="34" charset="0"/>
              <a:buChar char="•"/>
            </a:pPr>
            <a:r>
              <a:rPr lang="en-US" sz="1800" dirty="0">
                <a:solidFill>
                  <a:schemeClr val="bg2">
                    <a:lumMod val="85000"/>
                  </a:schemeClr>
                </a:solidFill>
                <a:sym typeface="Wingdings" panose="05000000000000000000" pitchFamily="2" charset="2"/>
              </a:rPr>
              <a:t>To address this, trends were analyzed for the smallest hydrologically relevant units</a:t>
            </a:r>
          </a:p>
          <a:p>
            <a:pPr>
              <a:buFont typeface="Arial" panose="020B0604020202020204" pitchFamily="34" charset="0"/>
              <a:buChar char="•"/>
            </a:pPr>
            <a:r>
              <a:rPr lang="en-US" sz="1800" dirty="0">
                <a:solidFill>
                  <a:schemeClr val="bg2">
                    <a:lumMod val="85000"/>
                  </a:schemeClr>
                </a:solidFill>
                <a:sym typeface="Wingdings" panose="05000000000000000000" pitchFamily="2" charset="2"/>
              </a:rPr>
              <a:t>These units are intersections of </a:t>
            </a:r>
            <a:r>
              <a:rPr lang="en-US" sz="1800" dirty="0" err="1">
                <a:solidFill>
                  <a:schemeClr val="bg2">
                    <a:lumMod val="85000"/>
                  </a:schemeClr>
                </a:solidFill>
                <a:sym typeface="Wingdings" panose="05000000000000000000" pitchFamily="2" charset="2"/>
              </a:rPr>
              <a:t>subbasins</a:t>
            </a:r>
            <a:r>
              <a:rPr lang="en-US" sz="1800" dirty="0">
                <a:solidFill>
                  <a:schemeClr val="bg2">
                    <a:lumMod val="85000"/>
                  </a:schemeClr>
                </a:solidFill>
                <a:sym typeface="Wingdings" panose="05000000000000000000" pitchFamily="2" charset="2"/>
              </a:rPr>
              <a:t> with ecoregions and administrative boundaries</a:t>
            </a:r>
          </a:p>
          <a:p>
            <a:pPr>
              <a:buFont typeface="Arial" panose="020B0604020202020204" pitchFamily="34" charset="0"/>
              <a:buChar char="•"/>
            </a:pPr>
            <a:r>
              <a:rPr lang="en-US" sz="1800" dirty="0">
                <a:solidFill>
                  <a:schemeClr val="tx1">
                    <a:lumMod val="65000"/>
                    <a:lumOff val="35000"/>
                  </a:schemeClr>
                </a:solidFill>
                <a:sym typeface="Wingdings" panose="05000000000000000000" pitchFamily="2" charset="2"/>
              </a:rPr>
              <a:t>Regarding the entire continent, relevant patterns are:</a:t>
            </a:r>
          </a:p>
          <a:p>
            <a:pPr lvl="1">
              <a:buFont typeface="Arial" panose="020B0604020202020204" pitchFamily="34" charset="0"/>
              <a:buChar char="•"/>
            </a:pPr>
            <a:r>
              <a:rPr lang="en-US" sz="1400" dirty="0">
                <a:solidFill>
                  <a:schemeClr val="tx1">
                    <a:lumMod val="65000"/>
                    <a:lumOff val="35000"/>
                  </a:schemeClr>
                </a:solidFill>
              </a:rPr>
              <a:t>Tendentially increasing trends in the Sahel (A)</a:t>
            </a:r>
            <a:endParaRPr lang="en-US" sz="18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endParaRPr lang="en-US" sz="1800" dirty="0">
              <a:solidFill>
                <a:schemeClr val="tx1">
                  <a:lumMod val="65000"/>
                  <a:lumOff val="35000"/>
                </a:schemeClr>
              </a:solidFill>
            </a:endParaRPr>
          </a:p>
          <a:p>
            <a:pPr marL="0" indent="0">
              <a:buFont typeface="Wingdings" panose="05000000000000000000" pitchFamily="2" charset="2"/>
              <a:buNone/>
            </a:pPr>
            <a:endParaRPr lang="en-US" sz="1800" dirty="0">
              <a:solidFill>
                <a:schemeClr val="tx1">
                  <a:lumMod val="65000"/>
                  <a:lumOff val="35000"/>
                </a:schemeClr>
              </a:solidFill>
            </a:endParaRPr>
          </a:p>
        </p:txBody>
      </p:sp>
      <p:sp>
        <p:nvSpPr>
          <p:cNvPr id="9" name="Ellipse 8">
            <a:extLst>
              <a:ext uri="{FF2B5EF4-FFF2-40B4-BE49-F238E27FC236}">
                <a16:creationId xmlns:a16="http://schemas.microsoft.com/office/drawing/2014/main" id="{9A4860FD-575C-4639-8325-1A06DC97CD49}"/>
              </a:ext>
            </a:extLst>
          </p:cNvPr>
          <p:cNvSpPr/>
          <p:nvPr/>
        </p:nvSpPr>
        <p:spPr>
          <a:xfrm>
            <a:off x="6881260" y="2813538"/>
            <a:ext cx="4197048" cy="445477"/>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D1192CAF-93C3-4E3E-AA0C-F5F9A41D0881}"/>
              </a:ext>
            </a:extLst>
          </p:cNvPr>
          <p:cNvSpPr txBox="1"/>
          <p:nvPr/>
        </p:nvSpPr>
        <p:spPr>
          <a:xfrm>
            <a:off x="7670584" y="2550558"/>
            <a:ext cx="287215" cy="307777"/>
          </a:xfrm>
          <a:prstGeom prst="rect">
            <a:avLst/>
          </a:prstGeom>
          <a:noFill/>
        </p:spPr>
        <p:txBody>
          <a:bodyPr wrap="square" rtlCol="0">
            <a:spAutoFit/>
          </a:bodyPr>
          <a:lstStyle/>
          <a:p>
            <a:pPr algn="ctr"/>
            <a:r>
              <a:rPr lang="de-DE" sz="1400" dirty="0">
                <a:solidFill>
                  <a:schemeClr val="tx1">
                    <a:lumMod val="65000"/>
                    <a:lumOff val="35000"/>
                  </a:schemeClr>
                </a:solidFill>
              </a:rPr>
              <a:t>A</a:t>
            </a:r>
          </a:p>
        </p:txBody>
      </p:sp>
      <p:sp>
        <p:nvSpPr>
          <p:cNvPr id="11" name="Textfeld 10">
            <a:extLst>
              <a:ext uri="{FF2B5EF4-FFF2-40B4-BE49-F238E27FC236}">
                <a16:creationId xmlns:a16="http://schemas.microsoft.com/office/drawing/2014/main" id="{DE6A658E-7A08-4618-92B2-A8DED53B41D0}"/>
              </a:ext>
            </a:extLst>
          </p:cNvPr>
          <p:cNvSpPr txBox="1"/>
          <p:nvPr/>
        </p:nvSpPr>
        <p:spPr>
          <a:xfrm>
            <a:off x="6881260" y="6458571"/>
            <a:ext cx="4903303" cy="400110"/>
          </a:xfrm>
          <a:prstGeom prst="rect">
            <a:avLst/>
          </a:prstGeom>
          <a:noFill/>
        </p:spPr>
        <p:txBody>
          <a:bodyPr wrap="square" rtlCol="0">
            <a:spAutoFit/>
          </a:bodyPr>
          <a:lstStyle/>
          <a:p>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African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water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trends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on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small</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hydrologically</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relevant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units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 SHUs –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intersection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of</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HydroBASIN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Level 7,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state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borders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and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ecoregions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t>
            </a:r>
          </a:p>
        </p:txBody>
      </p:sp>
    </p:spTree>
    <p:extLst>
      <p:ext uri="{BB962C8B-B14F-4D97-AF65-F5344CB8AC3E}">
        <p14:creationId xmlns:p14="http://schemas.microsoft.com/office/powerpoint/2010/main" val="20695565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6EC60CEA-EC6E-44A1-B4B5-D73E5FF4E34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81259" y="1089738"/>
            <a:ext cx="4903302" cy="5364000"/>
          </a:xfrm>
          <a:prstGeom prst="rect">
            <a:avLst/>
          </a:prstGeom>
        </p:spPr>
      </p:pic>
      <p:sp>
        <p:nvSpPr>
          <p:cNvPr id="74" name="Titel 1">
            <a:extLst>
              <a:ext uri="{FF2B5EF4-FFF2-40B4-BE49-F238E27FC236}">
                <a16:creationId xmlns:a16="http://schemas.microsoft.com/office/drawing/2014/main" id="{2AEBF980-339C-4C1F-8AF2-C334D322CDB5}"/>
              </a:ext>
            </a:extLst>
          </p:cNvPr>
          <p:cNvSpPr>
            <a:spLocks noGrp="1"/>
          </p:cNvSpPr>
          <p:nvPr>
            <p:ph type="title"/>
          </p:nvPr>
        </p:nvSpPr>
        <p:spPr>
          <a:xfrm>
            <a:off x="695326" y="333375"/>
            <a:ext cx="10056093" cy="985286"/>
          </a:xfrm>
        </p:spPr>
        <p:txBody>
          <a:bodyPr>
            <a:normAutofit/>
          </a:bodyPr>
          <a:lstStyle/>
          <a:p>
            <a:r>
              <a:rPr lang="de-DE" sz="2400" dirty="0">
                <a:solidFill>
                  <a:schemeClr val="tx1">
                    <a:lumMod val="65000"/>
                    <a:lumOff val="35000"/>
                  </a:schemeClr>
                </a:solidFill>
              </a:rPr>
              <a:t>African Surface </a:t>
            </a:r>
            <a:r>
              <a:rPr lang="de-DE" sz="2400" dirty="0" err="1">
                <a:solidFill>
                  <a:schemeClr val="tx1">
                    <a:lumMod val="65000"/>
                    <a:lumOff val="35000"/>
                  </a:schemeClr>
                </a:solidFill>
              </a:rPr>
              <a:t>Water</a:t>
            </a:r>
            <a:r>
              <a:rPr lang="de-DE" sz="2400" dirty="0">
                <a:solidFill>
                  <a:schemeClr val="tx1">
                    <a:lumMod val="65000"/>
                    <a:lumOff val="35000"/>
                  </a:schemeClr>
                </a:solidFill>
              </a:rPr>
              <a:t> Trends</a:t>
            </a:r>
          </a:p>
        </p:txBody>
      </p:sp>
      <p:sp>
        <p:nvSpPr>
          <p:cNvPr id="5" name="Inhaltsplatzhalter 2">
            <a:extLst>
              <a:ext uri="{FF2B5EF4-FFF2-40B4-BE49-F238E27FC236}">
                <a16:creationId xmlns:a16="http://schemas.microsoft.com/office/drawing/2014/main" id="{4982B0B8-5D9B-4765-A3F3-FD6A6AE0EFB0}"/>
              </a:ext>
            </a:extLst>
          </p:cNvPr>
          <p:cNvSpPr txBox="1">
            <a:spLocks/>
          </p:cNvSpPr>
          <p:nvPr/>
        </p:nvSpPr>
        <p:spPr>
          <a:xfrm>
            <a:off x="695325" y="1627200"/>
            <a:ext cx="5400675" cy="489585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endParaRPr lang="de-DE" sz="18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endParaRPr lang="de-DE" sz="1800" dirty="0">
              <a:solidFill>
                <a:schemeClr val="tx1">
                  <a:lumMod val="65000"/>
                  <a:lumOff val="35000"/>
                </a:schemeClr>
              </a:solidFill>
            </a:endParaRPr>
          </a:p>
          <a:p>
            <a:pPr marL="0" indent="0">
              <a:buFont typeface="Wingdings" panose="05000000000000000000" pitchFamily="2" charset="2"/>
              <a:buNone/>
            </a:pPr>
            <a:endParaRPr lang="de-DE" sz="1800" dirty="0">
              <a:solidFill>
                <a:schemeClr val="tx1">
                  <a:lumMod val="65000"/>
                  <a:lumOff val="35000"/>
                </a:schemeClr>
              </a:solidFill>
            </a:endParaRPr>
          </a:p>
        </p:txBody>
      </p:sp>
      <p:sp>
        <p:nvSpPr>
          <p:cNvPr id="10" name="Inhaltsplatzhalter 2">
            <a:extLst>
              <a:ext uri="{FF2B5EF4-FFF2-40B4-BE49-F238E27FC236}">
                <a16:creationId xmlns:a16="http://schemas.microsoft.com/office/drawing/2014/main" id="{6CABBECC-1FDE-448D-BA35-B7F589602078}"/>
              </a:ext>
            </a:extLst>
          </p:cNvPr>
          <p:cNvSpPr txBox="1">
            <a:spLocks/>
          </p:cNvSpPr>
          <p:nvPr/>
        </p:nvSpPr>
        <p:spPr>
          <a:xfrm>
            <a:off x="847725" y="1189389"/>
            <a:ext cx="5400675" cy="548606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1800" dirty="0">
                <a:solidFill>
                  <a:schemeClr val="bg2">
                    <a:lumMod val="85000"/>
                  </a:schemeClr>
                </a:solidFill>
              </a:rPr>
              <a:t>Aggregating surface water trends to national or ecoregion borders may mask complex interactions that are taking place at smaller scales</a:t>
            </a:r>
          </a:p>
          <a:p>
            <a:pPr>
              <a:buFont typeface="Arial" panose="020B0604020202020204" pitchFamily="34" charset="0"/>
              <a:buChar char="•"/>
            </a:pPr>
            <a:r>
              <a:rPr lang="en-US" sz="1800" dirty="0">
                <a:solidFill>
                  <a:schemeClr val="bg2">
                    <a:lumMod val="85000"/>
                  </a:schemeClr>
                </a:solidFill>
                <a:sym typeface="Wingdings" panose="05000000000000000000" pitchFamily="2" charset="2"/>
              </a:rPr>
              <a:t>To address this, trends were analyzed for the smallest hydrologically relevant units</a:t>
            </a:r>
          </a:p>
          <a:p>
            <a:pPr>
              <a:buFont typeface="Arial" panose="020B0604020202020204" pitchFamily="34" charset="0"/>
              <a:buChar char="•"/>
            </a:pPr>
            <a:r>
              <a:rPr lang="en-US" sz="1800" dirty="0">
                <a:solidFill>
                  <a:schemeClr val="bg2">
                    <a:lumMod val="85000"/>
                  </a:schemeClr>
                </a:solidFill>
                <a:sym typeface="Wingdings" panose="05000000000000000000" pitchFamily="2" charset="2"/>
              </a:rPr>
              <a:t>These units are intersections of </a:t>
            </a:r>
            <a:r>
              <a:rPr lang="en-US" sz="1800" dirty="0" err="1">
                <a:solidFill>
                  <a:schemeClr val="bg2">
                    <a:lumMod val="85000"/>
                  </a:schemeClr>
                </a:solidFill>
                <a:sym typeface="Wingdings" panose="05000000000000000000" pitchFamily="2" charset="2"/>
              </a:rPr>
              <a:t>subbasins</a:t>
            </a:r>
            <a:r>
              <a:rPr lang="en-US" sz="1800" dirty="0">
                <a:solidFill>
                  <a:schemeClr val="bg2">
                    <a:lumMod val="85000"/>
                  </a:schemeClr>
                </a:solidFill>
                <a:sym typeface="Wingdings" panose="05000000000000000000" pitchFamily="2" charset="2"/>
              </a:rPr>
              <a:t> with ecoregions and administrative boundaries</a:t>
            </a:r>
          </a:p>
          <a:p>
            <a:pPr>
              <a:buFont typeface="Arial" panose="020B0604020202020204" pitchFamily="34" charset="0"/>
              <a:buChar char="•"/>
            </a:pPr>
            <a:r>
              <a:rPr lang="en-US" sz="1800" dirty="0">
                <a:solidFill>
                  <a:schemeClr val="tx1">
                    <a:lumMod val="65000"/>
                    <a:lumOff val="35000"/>
                  </a:schemeClr>
                </a:solidFill>
                <a:sym typeface="Wingdings" panose="05000000000000000000" pitchFamily="2" charset="2"/>
              </a:rPr>
              <a:t>Regarding the entire continent, relevant patterns are:</a:t>
            </a:r>
          </a:p>
          <a:p>
            <a:pPr lvl="1">
              <a:buFont typeface="Arial" panose="020B0604020202020204" pitchFamily="34" charset="0"/>
              <a:buChar char="•"/>
            </a:pPr>
            <a:r>
              <a:rPr lang="en-US" sz="1400" dirty="0">
                <a:solidFill>
                  <a:schemeClr val="tx1">
                    <a:lumMod val="65000"/>
                    <a:lumOff val="35000"/>
                  </a:schemeClr>
                </a:solidFill>
              </a:rPr>
              <a:t>Tendentially increasing trends in the Sahel (A)</a:t>
            </a:r>
          </a:p>
          <a:p>
            <a:pPr lvl="1">
              <a:buFont typeface="Arial" panose="020B0604020202020204" pitchFamily="34" charset="0"/>
              <a:buChar char="•"/>
            </a:pPr>
            <a:r>
              <a:rPr lang="en-US" sz="1400" dirty="0">
                <a:solidFill>
                  <a:schemeClr val="tx1">
                    <a:lumMod val="65000"/>
                    <a:lumOff val="35000"/>
                  </a:schemeClr>
                </a:solidFill>
              </a:rPr>
              <a:t>Tendentially decreasing trends in the “Aw” climates (B)</a:t>
            </a:r>
          </a:p>
          <a:p>
            <a:pPr>
              <a:buFont typeface="Arial" panose="020B0604020202020204" pitchFamily="34" charset="0"/>
              <a:buChar char="•"/>
            </a:pPr>
            <a:endParaRPr lang="en-US" sz="18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endParaRPr lang="en-US" sz="1800" dirty="0">
              <a:solidFill>
                <a:schemeClr val="tx1">
                  <a:lumMod val="65000"/>
                  <a:lumOff val="35000"/>
                </a:schemeClr>
              </a:solidFill>
            </a:endParaRPr>
          </a:p>
          <a:p>
            <a:pPr marL="0" indent="0">
              <a:buFont typeface="Wingdings" panose="05000000000000000000" pitchFamily="2" charset="2"/>
              <a:buNone/>
            </a:pPr>
            <a:endParaRPr lang="en-US" sz="1800" dirty="0">
              <a:solidFill>
                <a:schemeClr val="tx1">
                  <a:lumMod val="65000"/>
                  <a:lumOff val="35000"/>
                </a:schemeClr>
              </a:solidFill>
            </a:endParaRPr>
          </a:p>
        </p:txBody>
      </p:sp>
      <p:sp>
        <p:nvSpPr>
          <p:cNvPr id="9" name="Ellipse 8">
            <a:extLst>
              <a:ext uri="{FF2B5EF4-FFF2-40B4-BE49-F238E27FC236}">
                <a16:creationId xmlns:a16="http://schemas.microsoft.com/office/drawing/2014/main" id="{9A4860FD-575C-4639-8325-1A06DC97CD49}"/>
              </a:ext>
            </a:extLst>
          </p:cNvPr>
          <p:cNvSpPr/>
          <p:nvPr/>
        </p:nvSpPr>
        <p:spPr>
          <a:xfrm>
            <a:off x="6881260" y="2813538"/>
            <a:ext cx="4197048" cy="445477"/>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1661B4E2-E282-4385-A828-167F091EB233}"/>
              </a:ext>
            </a:extLst>
          </p:cNvPr>
          <p:cNvSpPr/>
          <p:nvPr/>
        </p:nvSpPr>
        <p:spPr>
          <a:xfrm>
            <a:off x="6939876" y="3291255"/>
            <a:ext cx="4197048" cy="445477"/>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D1192CAF-93C3-4E3E-AA0C-F5F9A41D0881}"/>
              </a:ext>
            </a:extLst>
          </p:cNvPr>
          <p:cNvSpPr txBox="1"/>
          <p:nvPr/>
        </p:nvSpPr>
        <p:spPr>
          <a:xfrm>
            <a:off x="7670584" y="2550558"/>
            <a:ext cx="287215" cy="307777"/>
          </a:xfrm>
          <a:prstGeom prst="rect">
            <a:avLst/>
          </a:prstGeom>
          <a:noFill/>
        </p:spPr>
        <p:txBody>
          <a:bodyPr wrap="square" rtlCol="0">
            <a:spAutoFit/>
          </a:bodyPr>
          <a:lstStyle/>
          <a:p>
            <a:pPr algn="ctr"/>
            <a:r>
              <a:rPr lang="de-DE" sz="1400" dirty="0">
                <a:solidFill>
                  <a:schemeClr val="tx1">
                    <a:lumMod val="65000"/>
                    <a:lumOff val="35000"/>
                  </a:schemeClr>
                </a:solidFill>
              </a:rPr>
              <a:t>A</a:t>
            </a:r>
          </a:p>
        </p:txBody>
      </p:sp>
      <p:sp>
        <p:nvSpPr>
          <p:cNvPr id="18" name="Textfeld 17">
            <a:extLst>
              <a:ext uri="{FF2B5EF4-FFF2-40B4-BE49-F238E27FC236}">
                <a16:creationId xmlns:a16="http://schemas.microsoft.com/office/drawing/2014/main" id="{BAF4A9B4-D1D6-40AC-9A7A-A2A2E29F7576}"/>
              </a:ext>
            </a:extLst>
          </p:cNvPr>
          <p:cNvSpPr txBox="1"/>
          <p:nvPr/>
        </p:nvSpPr>
        <p:spPr>
          <a:xfrm>
            <a:off x="7052866" y="3563612"/>
            <a:ext cx="287215" cy="307777"/>
          </a:xfrm>
          <a:prstGeom prst="rect">
            <a:avLst/>
          </a:prstGeom>
          <a:noFill/>
        </p:spPr>
        <p:txBody>
          <a:bodyPr wrap="square" rtlCol="0">
            <a:spAutoFit/>
          </a:bodyPr>
          <a:lstStyle/>
          <a:p>
            <a:pPr algn="ctr"/>
            <a:r>
              <a:rPr lang="de-DE" sz="1400" dirty="0">
                <a:solidFill>
                  <a:schemeClr val="tx1">
                    <a:lumMod val="65000"/>
                    <a:lumOff val="35000"/>
                  </a:schemeClr>
                </a:solidFill>
              </a:rPr>
              <a:t>B</a:t>
            </a:r>
          </a:p>
        </p:txBody>
      </p:sp>
      <p:sp>
        <p:nvSpPr>
          <p:cNvPr id="11" name="Textfeld 10">
            <a:extLst>
              <a:ext uri="{FF2B5EF4-FFF2-40B4-BE49-F238E27FC236}">
                <a16:creationId xmlns:a16="http://schemas.microsoft.com/office/drawing/2014/main" id="{BEE6C5EA-D7A8-4A1A-9F38-7A665790EBE9}"/>
              </a:ext>
            </a:extLst>
          </p:cNvPr>
          <p:cNvSpPr txBox="1"/>
          <p:nvPr/>
        </p:nvSpPr>
        <p:spPr>
          <a:xfrm>
            <a:off x="6881260" y="6458571"/>
            <a:ext cx="4903303" cy="400110"/>
          </a:xfrm>
          <a:prstGeom prst="rect">
            <a:avLst/>
          </a:prstGeom>
          <a:noFill/>
        </p:spPr>
        <p:txBody>
          <a:bodyPr wrap="square" rtlCol="0">
            <a:spAutoFit/>
          </a:bodyPr>
          <a:lstStyle/>
          <a:p>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African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water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trends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on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small</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hydrologically</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relevant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units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 SHUs –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intersection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of</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HydroBASIN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Level 7,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state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borders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and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ecoregions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t>
            </a:r>
          </a:p>
        </p:txBody>
      </p:sp>
    </p:spTree>
    <p:extLst>
      <p:ext uri="{BB962C8B-B14F-4D97-AF65-F5344CB8AC3E}">
        <p14:creationId xmlns:p14="http://schemas.microsoft.com/office/powerpoint/2010/main" val="36552306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C88E7ACE-1C1E-408A-964C-A2E8030A12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81259" y="1089738"/>
            <a:ext cx="4903302" cy="5364000"/>
          </a:xfrm>
          <a:prstGeom prst="rect">
            <a:avLst/>
          </a:prstGeom>
        </p:spPr>
      </p:pic>
      <p:sp>
        <p:nvSpPr>
          <p:cNvPr id="74" name="Titel 1">
            <a:extLst>
              <a:ext uri="{FF2B5EF4-FFF2-40B4-BE49-F238E27FC236}">
                <a16:creationId xmlns:a16="http://schemas.microsoft.com/office/drawing/2014/main" id="{2AEBF980-339C-4C1F-8AF2-C334D322CDB5}"/>
              </a:ext>
            </a:extLst>
          </p:cNvPr>
          <p:cNvSpPr>
            <a:spLocks noGrp="1"/>
          </p:cNvSpPr>
          <p:nvPr>
            <p:ph type="title"/>
          </p:nvPr>
        </p:nvSpPr>
        <p:spPr>
          <a:xfrm>
            <a:off x="695326" y="333375"/>
            <a:ext cx="10056093" cy="985286"/>
          </a:xfrm>
        </p:spPr>
        <p:txBody>
          <a:bodyPr>
            <a:normAutofit/>
          </a:bodyPr>
          <a:lstStyle/>
          <a:p>
            <a:r>
              <a:rPr lang="de-DE" sz="2400" dirty="0">
                <a:solidFill>
                  <a:schemeClr val="tx1">
                    <a:lumMod val="65000"/>
                    <a:lumOff val="35000"/>
                  </a:schemeClr>
                </a:solidFill>
              </a:rPr>
              <a:t>African Surface </a:t>
            </a:r>
            <a:r>
              <a:rPr lang="de-DE" sz="2400" dirty="0" err="1">
                <a:solidFill>
                  <a:schemeClr val="tx1">
                    <a:lumMod val="65000"/>
                    <a:lumOff val="35000"/>
                  </a:schemeClr>
                </a:solidFill>
              </a:rPr>
              <a:t>Water</a:t>
            </a:r>
            <a:r>
              <a:rPr lang="de-DE" sz="2400" dirty="0">
                <a:solidFill>
                  <a:schemeClr val="tx1">
                    <a:lumMod val="65000"/>
                    <a:lumOff val="35000"/>
                  </a:schemeClr>
                </a:solidFill>
              </a:rPr>
              <a:t> Trends</a:t>
            </a:r>
          </a:p>
        </p:txBody>
      </p:sp>
      <p:sp>
        <p:nvSpPr>
          <p:cNvPr id="5" name="Inhaltsplatzhalter 2">
            <a:extLst>
              <a:ext uri="{FF2B5EF4-FFF2-40B4-BE49-F238E27FC236}">
                <a16:creationId xmlns:a16="http://schemas.microsoft.com/office/drawing/2014/main" id="{4982B0B8-5D9B-4765-A3F3-FD6A6AE0EFB0}"/>
              </a:ext>
            </a:extLst>
          </p:cNvPr>
          <p:cNvSpPr txBox="1">
            <a:spLocks/>
          </p:cNvSpPr>
          <p:nvPr/>
        </p:nvSpPr>
        <p:spPr>
          <a:xfrm>
            <a:off x="695325" y="1627200"/>
            <a:ext cx="5400675" cy="489585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endParaRPr lang="de-DE" sz="18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endParaRPr lang="de-DE" sz="1800" dirty="0">
              <a:solidFill>
                <a:schemeClr val="tx1">
                  <a:lumMod val="65000"/>
                  <a:lumOff val="35000"/>
                </a:schemeClr>
              </a:solidFill>
            </a:endParaRPr>
          </a:p>
          <a:p>
            <a:pPr marL="0" indent="0">
              <a:buFont typeface="Wingdings" panose="05000000000000000000" pitchFamily="2" charset="2"/>
              <a:buNone/>
            </a:pPr>
            <a:endParaRPr lang="de-DE" sz="1800" dirty="0">
              <a:solidFill>
                <a:schemeClr val="tx1">
                  <a:lumMod val="65000"/>
                  <a:lumOff val="35000"/>
                </a:schemeClr>
              </a:solidFill>
            </a:endParaRPr>
          </a:p>
        </p:txBody>
      </p:sp>
      <p:sp>
        <p:nvSpPr>
          <p:cNvPr id="10" name="Inhaltsplatzhalter 2">
            <a:extLst>
              <a:ext uri="{FF2B5EF4-FFF2-40B4-BE49-F238E27FC236}">
                <a16:creationId xmlns:a16="http://schemas.microsoft.com/office/drawing/2014/main" id="{6CABBECC-1FDE-448D-BA35-B7F589602078}"/>
              </a:ext>
            </a:extLst>
          </p:cNvPr>
          <p:cNvSpPr txBox="1">
            <a:spLocks/>
          </p:cNvSpPr>
          <p:nvPr/>
        </p:nvSpPr>
        <p:spPr>
          <a:xfrm>
            <a:off x="847725" y="1189389"/>
            <a:ext cx="5400675" cy="548606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1800" dirty="0">
                <a:solidFill>
                  <a:schemeClr val="bg2">
                    <a:lumMod val="85000"/>
                  </a:schemeClr>
                </a:solidFill>
              </a:rPr>
              <a:t>Aggregating surface water trends to national or ecoregion borders may mask complex interactions that are taking place at smaller scales</a:t>
            </a:r>
          </a:p>
          <a:p>
            <a:pPr>
              <a:buFont typeface="Arial" panose="020B0604020202020204" pitchFamily="34" charset="0"/>
              <a:buChar char="•"/>
            </a:pPr>
            <a:r>
              <a:rPr lang="en-US" sz="1800" dirty="0">
                <a:solidFill>
                  <a:schemeClr val="bg2">
                    <a:lumMod val="85000"/>
                  </a:schemeClr>
                </a:solidFill>
                <a:sym typeface="Wingdings" panose="05000000000000000000" pitchFamily="2" charset="2"/>
              </a:rPr>
              <a:t>To address this, trends were analyzed for the smallest hydrologically relevant units</a:t>
            </a:r>
          </a:p>
          <a:p>
            <a:pPr>
              <a:buFont typeface="Arial" panose="020B0604020202020204" pitchFamily="34" charset="0"/>
              <a:buChar char="•"/>
            </a:pPr>
            <a:r>
              <a:rPr lang="en-US" sz="1800" dirty="0">
                <a:solidFill>
                  <a:schemeClr val="bg2">
                    <a:lumMod val="85000"/>
                  </a:schemeClr>
                </a:solidFill>
                <a:sym typeface="Wingdings" panose="05000000000000000000" pitchFamily="2" charset="2"/>
              </a:rPr>
              <a:t>These units are intersections of </a:t>
            </a:r>
            <a:r>
              <a:rPr lang="en-US" sz="1800" dirty="0" err="1">
                <a:solidFill>
                  <a:schemeClr val="bg2">
                    <a:lumMod val="85000"/>
                  </a:schemeClr>
                </a:solidFill>
                <a:sym typeface="Wingdings" panose="05000000000000000000" pitchFamily="2" charset="2"/>
              </a:rPr>
              <a:t>subbasins</a:t>
            </a:r>
            <a:r>
              <a:rPr lang="en-US" sz="1800" dirty="0">
                <a:solidFill>
                  <a:schemeClr val="bg2">
                    <a:lumMod val="85000"/>
                  </a:schemeClr>
                </a:solidFill>
                <a:sym typeface="Wingdings" panose="05000000000000000000" pitchFamily="2" charset="2"/>
              </a:rPr>
              <a:t> with ecoregions and administrative boundaries</a:t>
            </a:r>
          </a:p>
          <a:p>
            <a:pPr>
              <a:buFont typeface="Arial" panose="020B0604020202020204" pitchFamily="34" charset="0"/>
              <a:buChar char="•"/>
            </a:pPr>
            <a:r>
              <a:rPr lang="en-US" sz="1800" dirty="0">
                <a:solidFill>
                  <a:schemeClr val="tx1">
                    <a:lumMod val="65000"/>
                    <a:lumOff val="35000"/>
                  </a:schemeClr>
                </a:solidFill>
                <a:sym typeface="Wingdings" panose="05000000000000000000" pitchFamily="2" charset="2"/>
              </a:rPr>
              <a:t>Regarding the entire continent, relevant patterns are:</a:t>
            </a:r>
          </a:p>
          <a:p>
            <a:pPr lvl="1">
              <a:buFont typeface="Arial" panose="020B0604020202020204" pitchFamily="34" charset="0"/>
              <a:buChar char="•"/>
            </a:pPr>
            <a:r>
              <a:rPr lang="en-US" sz="1400" dirty="0">
                <a:solidFill>
                  <a:schemeClr val="tx1">
                    <a:lumMod val="65000"/>
                    <a:lumOff val="35000"/>
                  </a:schemeClr>
                </a:solidFill>
              </a:rPr>
              <a:t>Tendentially increasing trends in the Sahel (A)</a:t>
            </a:r>
          </a:p>
          <a:p>
            <a:pPr lvl="1">
              <a:buFont typeface="Arial" panose="020B0604020202020204" pitchFamily="34" charset="0"/>
              <a:buChar char="•"/>
            </a:pPr>
            <a:r>
              <a:rPr lang="en-US" sz="1400" dirty="0">
                <a:solidFill>
                  <a:schemeClr val="tx1">
                    <a:lumMod val="65000"/>
                    <a:lumOff val="35000"/>
                  </a:schemeClr>
                </a:solidFill>
              </a:rPr>
              <a:t>Tendentially decreasing trends in the “Aw” climates (B)</a:t>
            </a:r>
          </a:p>
          <a:p>
            <a:pPr lvl="1">
              <a:buFont typeface="Arial" panose="020B0604020202020204" pitchFamily="34" charset="0"/>
              <a:buChar char="•"/>
            </a:pPr>
            <a:r>
              <a:rPr lang="en-US" sz="1400" dirty="0">
                <a:solidFill>
                  <a:schemeClr val="tx1">
                    <a:lumMod val="65000"/>
                    <a:lumOff val="35000"/>
                  </a:schemeClr>
                </a:solidFill>
              </a:rPr>
              <a:t>Tendentially decreasing trends in the Lower Congo Basin (C)</a:t>
            </a:r>
          </a:p>
          <a:p>
            <a:pPr>
              <a:buFont typeface="Arial" panose="020B0604020202020204" pitchFamily="34" charset="0"/>
              <a:buChar char="•"/>
            </a:pPr>
            <a:endParaRPr lang="en-US" sz="18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endParaRPr lang="en-US" sz="1800" dirty="0">
              <a:solidFill>
                <a:schemeClr val="tx1">
                  <a:lumMod val="65000"/>
                  <a:lumOff val="35000"/>
                </a:schemeClr>
              </a:solidFill>
            </a:endParaRPr>
          </a:p>
          <a:p>
            <a:pPr marL="0" indent="0">
              <a:buFont typeface="Wingdings" panose="05000000000000000000" pitchFamily="2" charset="2"/>
              <a:buNone/>
            </a:pPr>
            <a:endParaRPr lang="en-US" sz="1800" dirty="0">
              <a:solidFill>
                <a:schemeClr val="tx1">
                  <a:lumMod val="65000"/>
                  <a:lumOff val="35000"/>
                </a:schemeClr>
              </a:solidFill>
            </a:endParaRPr>
          </a:p>
        </p:txBody>
      </p:sp>
      <p:sp>
        <p:nvSpPr>
          <p:cNvPr id="9" name="Ellipse 8">
            <a:extLst>
              <a:ext uri="{FF2B5EF4-FFF2-40B4-BE49-F238E27FC236}">
                <a16:creationId xmlns:a16="http://schemas.microsoft.com/office/drawing/2014/main" id="{9A4860FD-575C-4639-8325-1A06DC97CD49}"/>
              </a:ext>
            </a:extLst>
          </p:cNvPr>
          <p:cNvSpPr/>
          <p:nvPr/>
        </p:nvSpPr>
        <p:spPr>
          <a:xfrm>
            <a:off x="6881260" y="2813538"/>
            <a:ext cx="4197048" cy="445477"/>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1661B4E2-E282-4385-A828-167F091EB233}"/>
              </a:ext>
            </a:extLst>
          </p:cNvPr>
          <p:cNvSpPr/>
          <p:nvPr/>
        </p:nvSpPr>
        <p:spPr>
          <a:xfrm>
            <a:off x="6939876" y="3291255"/>
            <a:ext cx="4197048" cy="445477"/>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E234E8F4-BAB7-49F3-8B6B-6BE2737D91F8}"/>
              </a:ext>
            </a:extLst>
          </p:cNvPr>
          <p:cNvSpPr/>
          <p:nvPr/>
        </p:nvSpPr>
        <p:spPr>
          <a:xfrm>
            <a:off x="8598877" y="3748299"/>
            <a:ext cx="1289538" cy="1058163"/>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D1192CAF-93C3-4E3E-AA0C-F5F9A41D0881}"/>
              </a:ext>
            </a:extLst>
          </p:cNvPr>
          <p:cNvSpPr txBox="1"/>
          <p:nvPr/>
        </p:nvSpPr>
        <p:spPr>
          <a:xfrm>
            <a:off x="7670584" y="2550558"/>
            <a:ext cx="287215" cy="307777"/>
          </a:xfrm>
          <a:prstGeom prst="rect">
            <a:avLst/>
          </a:prstGeom>
          <a:noFill/>
        </p:spPr>
        <p:txBody>
          <a:bodyPr wrap="square" rtlCol="0">
            <a:spAutoFit/>
          </a:bodyPr>
          <a:lstStyle/>
          <a:p>
            <a:pPr algn="ctr"/>
            <a:r>
              <a:rPr lang="de-DE" sz="1400" dirty="0">
                <a:solidFill>
                  <a:schemeClr val="tx1">
                    <a:lumMod val="65000"/>
                    <a:lumOff val="35000"/>
                  </a:schemeClr>
                </a:solidFill>
              </a:rPr>
              <a:t>A</a:t>
            </a:r>
          </a:p>
        </p:txBody>
      </p:sp>
      <p:sp>
        <p:nvSpPr>
          <p:cNvPr id="18" name="Textfeld 17">
            <a:extLst>
              <a:ext uri="{FF2B5EF4-FFF2-40B4-BE49-F238E27FC236}">
                <a16:creationId xmlns:a16="http://schemas.microsoft.com/office/drawing/2014/main" id="{BAF4A9B4-D1D6-40AC-9A7A-A2A2E29F7576}"/>
              </a:ext>
            </a:extLst>
          </p:cNvPr>
          <p:cNvSpPr txBox="1"/>
          <p:nvPr/>
        </p:nvSpPr>
        <p:spPr>
          <a:xfrm>
            <a:off x="7052866" y="3563612"/>
            <a:ext cx="287215" cy="307777"/>
          </a:xfrm>
          <a:prstGeom prst="rect">
            <a:avLst/>
          </a:prstGeom>
          <a:noFill/>
        </p:spPr>
        <p:txBody>
          <a:bodyPr wrap="square" rtlCol="0">
            <a:spAutoFit/>
          </a:bodyPr>
          <a:lstStyle/>
          <a:p>
            <a:pPr algn="ctr"/>
            <a:r>
              <a:rPr lang="de-DE" sz="1400" dirty="0">
                <a:solidFill>
                  <a:schemeClr val="tx1">
                    <a:lumMod val="65000"/>
                    <a:lumOff val="35000"/>
                  </a:schemeClr>
                </a:solidFill>
              </a:rPr>
              <a:t>B</a:t>
            </a:r>
          </a:p>
        </p:txBody>
      </p:sp>
      <p:sp>
        <p:nvSpPr>
          <p:cNvPr id="19" name="Textfeld 18">
            <a:extLst>
              <a:ext uri="{FF2B5EF4-FFF2-40B4-BE49-F238E27FC236}">
                <a16:creationId xmlns:a16="http://schemas.microsoft.com/office/drawing/2014/main" id="{6CDCC799-12AC-4A09-8DBE-83DB5E277318}"/>
              </a:ext>
            </a:extLst>
          </p:cNvPr>
          <p:cNvSpPr txBox="1"/>
          <p:nvPr/>
        </p:nvSpPr>
        <p:spPr>
          <a:xfrm>
            <a:off x="9496825" y="4664140"/>
            <a:ext cx="287215" cy="307777"/>
          </a:xfrm>
          <a:prstGeom prst="rect">
            <a:avLst/>
          </a:prstGeom>
          <a:noFill/>
        </p:spPr>
        <p:txBody>
          <a:bodyPr wrap="square" rtlCol="0">
            <a:spAutoFit/>
          </a:bodyPr>
          <a:lstStyle/>
          <a:p>
            <a:pPr algn="ctr"/>
            <a:r>
              <a:rPr lang="de-DE" sz="1400" dirty="0">
                <a:solidFill>
                  <a:schemeClr val="tx1">
                    <a:lumMod val="65000"/>
                    <a:lumOff val="35000"/>
                  </a:schemeClr>
                </a:solidFill>
              </a:rPr>
              <a:t>C</a:t>
            </a:r>
          </a:p>
        </p:txBody>
      </p:sp>
      <p:sp>
        <p:nvSpPr>
          <p:cNvPr id="15" name="Textfeld 14">
            <a:extLst>
              <a:ext uri="{FF2B5EF4-FFF2-40B4-BE49-F238E27FC236}">
                <a16:creationId xmlns:a16="http://schemas.microsoft.com/office/drawing/2014/main" id="{B13A1884-871F-4585-804A-C0FF0BDADAEA}"/>
              </a:ext>
            </a:extLst>
          </p:cNvPr>
          <p:cNvSpPr txBox="1"/>
          <p:nvPr/>
        </p:nvSpPr>
        <p:spPr>
          <a:xfrm>
            <a:off x="6881260" y="6458571"/>
            <a:ext cx="4903303" cy="400110"/>
          </a:xfrm>
          <a:prstGeom prst="rect">
            <a:avLst/>
          </a:prstGeom>
          <a:noFill/>
        </p:spPr>
        <p:txBody>
          <a:bodyPr wrap="square" rtlCol="0">
            <a:spAutoFit/>
          </a:bodyPr>
          <a:lstStyle/>
          <a:p>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African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water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trends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on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small</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hydrologically</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relevant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units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 SHUs –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intersection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of</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HydroBASIN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Level 7,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state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borders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and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ecoregions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t>
            </a:r>
          </a:p>
        </p:txBody>
      </p:sp>
    </p:spTree>
    <p:extLst>
      <p:ext uri="{BB962C8B-B14F-4D97-AF65-F5344CB8AC3E}">
        <p14:creationId xmlns:p14="http://schemas.microsoft.com/office/powerpoint/2010/main" val="2354066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96B42D58-5C6C-4AD0-83B7-4D21FFF55C0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81259" y="1089738"/>
            <a:ext cx="4903302" cy="5364000"/>
          </a:xfrm>
          <a:prstGeom prst="rect">
            <a:avLst/>
          </a:prstGeom>
        </p:spPr>
      </p:pic>
      <p:sp>
        <p:nvSpPr>
          <p:cNvPr id="74" name="Titel 1">
            <a:extLst>
              <a:ext uri="{FF2B5EF4-FFF2-40B4-BE49-F238E27FC236}">
                <a16:creationId xmlns:a16="http://schemas.microsoft.com/office/drawing/2014/main" id="{2AEBF980-339C-4C1F-8AF2-C334D322CDB5}"/>
              </a:ext>
            </a:extLst>
          </p:cNvPr>
          <p:cNvSpPr>
            <a:spLocks noGrp="1"/>
          </p:cNvSpPr>
          <p:nvPr>
            <p:ph type="title"/>
          </p:nvPr>
        </p:nvSpPr>
        <p:spPr>
          <a:xfrm>
            <a:off x="695326" y="333375"/>
            <a:ext cx="10056093" cy="985286"/>
          </a:xfrm>
        </p:spPr>
        <p:txBody>
          <a:bodyPr>
            <a:normAutofit/>
          </a:bodyPr>
          <a:lstStyle/>
          <a:p>
            <a:r>
              <a:rPr lang="de-DE" sz="2400" dirty="0">
                <a:solidFill>
                  <a:schemeClr val="tx1">
                    <a:lumMod val="65000"/>
                    <a:lumOff val="35000"/>
                  </a:schemeClr>
                </a:solidFill>
              </a:rPr>
              <a:t>African Surface </a:t>
            </a:r>
            <a:r>
              <a:rPr lang="de-DE" sz="2400" dirty="0" err="1">
                <a:solidFill>
                  <a:schemeClr val="tx1">
                    <a:lumMod val="65000"/>
                    <a:lumOff val="35000"/>
                  </a:schemeClr>
                </a:solidFill>
              </a:rPr>
              <a:t>Water</a:t>
            </a:r>
            <a:r>
              <a:rPr lang="de-DE" sz="2400" dirty="0">
                <a:solidFill>
                  <a:schemeClr val="tx1">
                    <a:lumMod val="65000"/>
                    <a:lumOff val="35000"/>
                  </a:schemeClr>
                </a:solidFill>
              </a:rPr>
              <a:t> Trends</a:t>
            </a:r>
          </a:p>
        </p:txBody>
      </p:sp>
      <p:sp>
        <p:nvSpPr>
          <p:cNvPr id="5" name="Inhaltsplatzhalter 2">
            <a:extLst>
              <a:ext uri="{FF2B5EF4-FFF2-40B4-BE49-F238E27FC236}">
                <a16:creationId xmlns:a16="http://schemas.microsoft.com/office/drawing/2014/main" id="{4982B0B8-5D9B-4765-A3F3-FD6A6AE0EFB0}"/>
              </a:ext>
            </a:extLst>
          </p:cNvPr>
          <p:cNvSpPr txBox="1">
            <a:spLocks/>
          </p:cNvSpPr>
          <p:nvPr/>
        </p:nvSpPr>
        <p:spPr>
          <a:xfrm>
            <a:off x="695325" y="1627200"/>
            <a:ext cx="5400675" cy="489585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endParaRPr lang="de-DE" sz="18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endParaRPr lang="de-DE" sz="1800" dirty="0">
              <a:solidFill>
                <a:schemeClr val="tx1">
                  <a:lumMod val="65000"/>
                  <a:lumOff val="35000"/>
                </a:schemeClr>
              </a:solidFill>
            </a:endParaRPr>
          </a:p>
          <a:p>
            <a:pPr marL="0" indent="0">
              <a:buFont typeface="Wingdings" panose="05000000000000000000" pitchFamily="2" charset="2"/>
              <a:buNone/>
            </a:pPr>
            <a:endParaRPr lang="de-DE" sz="1800" dirty="0">
              <a:solidFill>
                <a:schemeClr val="tx1">
                  <a:lumMod val="65000"/>
                  <a:lumOff val="35000"/>
                </a:schemeClr>
              </a:solidFill>
            </a:endParaRPr>
          </a:p>
        </p:txBody>
      </p:sp>
      <p:sp>
        <p:nvSpPr>
          <p:cNvPr id="10" name="Inhaltsplatzhalter 2">
            <a:extLst>
              <a:ext uri="{FF2B5EF4-FFF2-40B4-BE49-F238E27FC236}">
                <a16:creationId xmlns:a16="http://schemas.microsoft.com/office/drawing/2014/main" id="{6CABBECC-1FDE-448D-BA35-B7F589602078}"/>
              </a:ext>
            </a:extLst>
          </p:cNvPr>
          <p:cNvSpPr txBox="1">
            <a:spLocks/>
          </p:cNvSpPr>
          <p:nvPr/>
        </p:nvSpPr>
        <p:spPr>
          <a:xfrm>
            <a:off x="847725" y="1189389"/>
            <a:ext cx="5400675" cy="548606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1800" dirty="0">
                <a:solidFill>
                  <a:schemeClr val="bg2">
                    <a:lumMod val="85000"/>
                  </a:schemeClr>
                </a:solidFill>
              </a:rPr>
              <a:t>Aggregating surface water trends to national or ecoregion borders may mask complex interactions that are taking place at smaller scales</a:t>
            </a:r>
          </a:p>
          <a:p>
            <a:pPr>
              <a:buFont typeface="Arial" panose="020B0604020202020204" pitchFamily="34" charset="0"/>
              <a:buChar char="•"/>
            </a:pPr>
            <a:r>
              <a:rPr lang="en-US" sz="1800" dirty="0">
                <a:solidFill>
                  <a:schemeClr val="bg2">
                    <a:lumMod val="85000"/>
                  </a:schemeClr>
                </a:solidFill>
                <a:sym typeface="Wingdings" panose="05000000000000000000" pitchFamily="2" charset="2"/>
              </a:rPr>
              <a:t>To address this, trends were analyzed for the smallest hydrologically relevant units</a:t>
            </a:r>
          </a:p>
          <a:p>
            <a:pPr>
              <a:buFont typeface="Arial" panose="020B0604020202020204" pitchFamily="34" charset="0"/>
              <a:buChar char="•"/>
            </a:pPr>
            <a:r>
              <a:rPr lang="en-US" sz="1800" dirty="0">
                <a:solidFill>
                  <a:schemeClr val="bg2">
                    <a:lumMod val="85000"/>
                  </a:schemeClr>
                </a:solidFill>
                <a:sym typeface="Wingdings" panose="05000000000000000000" pitchFamily="2" charset="2"/>
              </a:rPr>
              <a:t>These units are intersections of </a:t>
            </a:r>
            <a:r>
              <a:rPr lang="en-US" sz="1800" dirty="0" err="1">
                <a:solidFill>
                  <a:schemeClr val="bg2">
                    <a:lumMod val="85000"/>
                  </a:schemeClr>
                </a:solidFill>
                <a:sym typeface="Wingdings" panose="05000000000000000000" pitchFamily="2" charset="2"/>
              </a:rPr>
              <a:t>subbasins</a:t>
            </a:r>
            <a:r>
              <a:rPr lang="en-US" sz="1800" dirty="0">
                <a:solidFill>
                  <a:schemeClr val="bg2">
                    <a:lumMod val="85000"/>
                  </a:schemeClr>
                </a:solidFill>
                <a:sym typeface="Wingdings" panose="05000000000000000000" pitchFamily="2" charset="2"/>
              </a:rPr>
              <a:t> with ecoregions and administrative boundaries</a:t>
            </a:r>
          </a:p>
          <a:p>
            <a:pPr>
              <a:buFont typeface="Arial" panose="020B0604020202020204" pitchFamily="34" charset="0"/>
              <a:buChar char="•"/>
            </a:pPr>
            <a:r>
              <a:rPr lang="en-US" sz="1800" dirty="0">
                <a:solidFill>
                  <a:schemeClr val="tx1">
                    <a:lumMod val="65000"/>
                    <a:lumOff val="35000"/>
                  </a:schemeClr>
                </a:solidFill>
                <a:sym typeface="Wingdings" panose="05000000000000000000" pitchFamily="2" charset="2"/>
              </a:rPr>
              <a:t>Regarding the entire continent, relevant patterns are:</a:t>
            </a:r>
          </a:p>
          <a:p>
            <a:pPr lvl="1">
              <a:buFont typeface="Arial" panose="020B0604020202020204" pitchFamily="34" charset="0"/>
              <a:buChar char="•"/>
            </a:pPr>
            <a:r>
              <a:rPr lang="en-US" sz="1400" dirty="0">
                <a:solidFill>
                  <a:schemeClr val="tx1">
                    <a:lumMod val="65000"/>
                    <a:lumOff val="35000"/>
                  </a:schemeClr>
                </a:solidFill>
              </a:rPr>
              <a:t>Tendentially increasing trends in the Sahel (A)</a:t>
            </a:r>
          </a:p>
          <a:p>
            <a:pPr lvl="1">
              <a:buFont typeface="Arial" panose="020B0604020202020204" pitchFamily="34" charset="0"/>
              <a:buChar char="•"/>
            </a:pPr>
            <a:r>
              <a:rPr lang="en-US" sz="1400" dirty="0">
                <a:solidFill>
                  <a:schemeClr val="tx1">
                    <a:lumMod val="65000"/>
                    <a:lumOff val="35000"/>
                  </a:schemeClr>
                </a:solidFill>
              </a:rPr>
              <a:t>Tendentially decreasing trends in the “Aw” climates (B)</a:t>
            </a:r>
          </a:p>
          <a:p>
            <a:pPr lvl="1">
              <a:buFont typeface="Arial" panose="020B0604020202020204" pitchFamily="34" charset="0"/>
              <a:buChar char="•"/>
            </a:pPr>
            <a:r>
              <a:rPr lang="en-US" sz="1400" dirty="0">
                <a:solidFill>
                  <a:schemeClr val="tx1">
                    <a:lumMod val="65000"/>
                    <a:lumOff val="35000"/>
                  </a:schemeClr>
                </a:solidFill>
              </a:rPr>
              <a:t>Tendentially decreasing trends in the Lower Congo Basin (C)</a:t>
            </a:r>
          </a:p>
          <a:p>
            <a:pPr lvl="1">
              <a:buFont typeface="Arial" panose="020B0604020202020204" pitchFamily="34" charset="0"/>
              <a:buChar char="•"/>
            </a:pPr>
            <a:r>
              <a:rPr lang="en-US" sz="1400" dirty="0">
                <a:solidFill>
                  <a:schemeClr val="tx1">
                    <a:lumMod val="65000"/>
                    <a:lumOff val="35000"/>
                  </a:schemeClr>
                </a:solidFill>
              </a:rPr>
              <a:t>Tendentially decreasing trends in the African Southeast (D)</a:t>
            </a:r>
          </a:p>
          <a:p>
            <a:pPr>
              <a:buFont typeface="Arial" panose="020B0604020202020204" pitchFamily="34" charset="0"/>
              <a:buChar char="•"/>
            </a:pPr>
            <a:endParaRPr lang="en-US" sz="18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endParaRPr lang="en-US" sz="1800" dirty="0">
              <a:solidFill>
                <a:schemeClr val="tx1">
                  <a:lumMod val="65000"/>
                  <a:lumOff val="35000"/>
                </a:schemeClr>
              </a:solidFill>
            </a:endParaRPr>
          </a:p>
          <a:p>
            <a:pPr marL="0" indent="0">
              <a:buFont typeface="Wingdings" panose="05000000000000000000" pitchFamily="2" charset="2"/>
              <a:buNone/>
            </a:pPr>
            <a:endParaRPr lang="en-US" sz="1800" dirty="0">
              <a:solidFill>
                <a:schemeClr val="tx1">
                  <a:lumMod val="65000"/>
                  <a:lumOff val="35000"/>
                </a:schemeClr>
              </a:solidFill>
            </a:endParaRPr>
          </a:p>
        </p:txBody>
      </p:sp>
      <p:sp>
        <p:nvSpPr>
          <p:cNvPr id="9" name="Ellipse 8">
            <a:extLst>
              <a:ext uri="{FF2B5EF4-FFF2-40B4-BE49-F238E27FC236}">
                <a16:creationId xmlns:a16="http://schemas.microsoft.com/office/drawing/2014/main" id="{9A4860FD-575C-4639-8325-1A06DC97CD49}"/>
              </a:ext>
            </a:extLst>
          </p:cNvPr>
          <p:cNvSpPr/>
          <p:nvPr/>
        </p:nvSpPr>
        <p:spPr>
          <a:xfrm>
            <a:off x="6881260" y="2813538"/>
            <a:ext cx="4197048" cy="445477"/>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1661B4E2-E282-4385-A828-167F091EB233}"/>
              </a:ext>
            </a:extLst>
          </p:cNvPr>
          <p:cNvSpPr/>
          <p:nvPr/>
        </p:nvSpPr>
        <p:spPr>
          <a:xfrm>
            <a:off x="6939876" y="3291255"/>
            <a:ext cx="4197048" cy="445477"/>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E234E8F4-BAB7-49F3-8B6B-6BE2737D91F8}"/>
              </a:ext>
            </a:extLst>
          </p:cNvPr>
          <p:cNvSpPr/>
          <p:nvPr/>
        </p:nvSpPr>
        <p:spPr>
          <a:xfrm>
            <a:off x="8598877" y="3748299"/>
            <a:ext cx="1289538" cy="1058163"/>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BB2761B8-290F-47E2-9426-2895833155B7}"/>
              </a:ext>
            </a:extLst>
          </p:cNvPr>
          <p:cNvSpPr/>
          <p:nvPr/>
        </p:nvSpPr>
        <p:spPr>
          <a:xfrm rot="17941325">
            <a:off x="9172519" y="4929121"/>
            <a:ext cx="2299487" cy="879393"/>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D1192CAF-93C3-4E3E-AA0C-F5F9A41D0881}"/>
              </a:ext>
            </a:extLst>
          </p:cNvPr>
          <p:cNvSpPr txBox="1"/>
          <p:nvPr/>
        </p:nvSpPr>
        <p:spPr>
          <a:xfrm>
            <a:off x="7670584" y="2550558"/>
            <a:ext cx="287215" cy="307777"/>
          </a:xfrm>
          <a:prstGeom prst="rect">
            <a:avLst/>
          </a:prstGeom>
          <a:noFill/>
        </p:spPr>
        <p:txBody>
          <a:bodyPr wrap="square" rtlCol="0">
            <a:spAutoFit/>
          </a:bodyPr>
          <a:lstStyle/>
          <a:p>
            <a:pPr algn="ctr"/>
            <a:r>
              <a:rPr lang="de-DE" sz="1400" dirty="0">
                <a:solidFill>
                  <a:schemeClr val="tx1">
                    <a:lumMod val="65000"/>
                    <a:lumOff val="35000"/>
                  </a:schemeClr>
                </a:solidFill>
              </a:rPr>
              <a:t>A</a:t>
            </a:r>
          </a:p>
        </p:txBody>
      </p:sp>
      <p:sp>
        <p:nvSpPr>
          <p:cNvPr id="18" name="Textfeld 17">
            <a:extLst>
              <a:ext uri="{FF2B5EF4-FFF2-40B4-BE49-F238E27FC236}">
                <a16:creationId xmlns:a16="http://schemas.microsoft.com/office/drawing/2014/main" id="{BAF4A9B4-D1D6-40AC-9A7A-A2A2E29F7576}"/>
              </a:ext>
            </a:extLst>
          </p:cNvPr>
          <p:cNvSpPr txBox="1"/>
          <p:nvPr/>
        </p:nvSpPr>
        <p:spPr>
          <a:xfrm>
            <a:off x="7052866" y="3563612"/>
            <a:ext cx="287215" cy="307777"/>
          </a:xfrm>
          <a:prstGeom prst="rect">
            <a:avLst/>
          </a:prstGeom>
          <a:noFill/>
        </p:spPr>
        <p:txBody>
          <a:bodyPr wrap="square" rtlCol="0">
            <a:spAutoFit/>
          </a:bodyPr>
          <a:lstStyle/>
          <a:p>
            <a:pPr algn="ctr"/>
            <a:r>
              <a:rPr lang="de-DE" sz="1400" dirty="0">
                <a:solidFill>
                  <a:schemeClr val="tx1">
                    <a:lumMod val="65000"/>
                    <a:lumOff val="35000"/>
                  </a:schemeClr>
                </a:solidFill>
              </a:rPr>
              <a:t>B</a:t>
            </a:r>
          </a:p>
        </p:txBody>
      </p:sp>
      <p:sp>
        <p:nvSpPr>
          <p:cNvPr id="19" name="Textfeld 18">
            <a:extLst>
              <a:ext uri="{FF2B5EF4-FFF2-40B4-BE49-F238E27FC236}">
                <a16:creationId xmlns:a16="http://schemas.microsoft.com/office/drawing/2014/main" id="{6CDCC799-12AC-4A09-8DBE-83DB5E277318}"/>
              </a:ext>
            </a:extLst>
          </p:cNvPr>
          <p:cNvSpPr txBox="1"/>
          <p:nvPr/>
        </p:nvSpPr>
        <p:spPr>
          <a:xfrm>
            <a:off x="9496825" y="4664140"/>
            <a:ext cx="287215" cy="307777"/>
          </a:xfrm>
          <a:prstGeom prst="rect">
            <a:avLst/>
          </a:prstGeom>
          <a:noFill/>
        </p:spPr>
        <p:txBody>
          <a:bodyPr wrap="square" rtlCol="0">
            <a:spAutoFit/>
          </a:bodyPr>
          <a:lstStyle/>
          <a:p>
            <a:pPr algn="ctr"/>
            <a:r>
              <a:rPr lang="de-DE" sz="1400" dirty="0">
                <a:solidFill>
                  <a:schemeClr val="tx1">
                    <a:lumMod val="65000"/>
                    <a:lumOff val="35000"/>
                  </a:schemeClr>
                </a:solidFill>
              </a:rPr>
              <a:t>C</a:t>
            </a:r>
          </a:p>
        </p:txBody>
      </p:sp>
      <p:sp>
        <p:nvSpPr>
          <p:cNvPr id="20" name="Textfeld 19">
            <a:extLst>
              <a:ext uri="{FF2B5EF4-FFF2-40B4-BE49-F238E27FC236}">
                <a16:creationId xmlns:a16="http://schemas.microsoft.com/office/drawing/2014/main" id="{5017A6D5-B942-48E1-BF0E-E4A698607651}"/>
              </a:ext>
            </a:extLst>
          </p:cNvPr>
          <p:cNvSpPr txBox="1"/>
          <p:nvPr/>
        </p:nvSpPr>
        <p:spPr>
          <a:xfrm>
            <a:off x="9379983" y="5662476"/>
            <a:ext cx="287215" cy="307777"/>
          </a:xfrm>
          <a:prstGeom prst="rect">
            <a:avLst/>
          </a:prstGeom>
          <a:noFill/>
        </p:spPr>
        <p:txBody>
          <a:bodyPr wrap="square" rtlCol="0">
            <a:spAutoFit/>
          </a:bodyPr>
          <a:lstStyle/>
          <a:p>
            <a:pPr algn="ctr"/>
            <a:r>
              <a:rPr lang="de-DE" sz="1400" dirty="0">
                <a:solidFill>
                  <a:schemeClr val="tx1">
                    <a:lumMod val="65000"/>
                    <a:lumOff val="35000"/>
                  </a:schemeClr>
                </a:solidFill>
              </a:rPr>
              <a:t>D</a:t>
            </a:r>
          </a:p>
        </p:txBody>
      </p:sp>
      <p:sp>
        <p:nvSpPr>
          <p:cNvPr id="16" name="Textfeld 15">
            <a:extLst>
              <a:ext uri="{FF2B5EF4-FFF2-40B4-BE49-F238E27FC236}">
                <a16:creationId xmlns:a16="http://schemas.microsoft.com/office/drawing/2014/main" id="{C0506F87-A15A-4B4A-86CE-BFE6CD44AB67}"/>
              </a:ext>
            </a:extLst>
          </p:cNvPr>
          <p:cNvSpPr txBox="1"/>
          <p:nvPr/>
        </p:nvSpPr>
        <p:spPr>
          <a:xfrm>
            <a:off x="6881260" y="6458571"/>
            <a:ext cx="4903303" cy="400110"/>
          </a:xfrm>
          <a:prstGeom prst="rect">
            <a:avLst/>
          </a:prstGeom>
          <a:noFill/>
        </p:spPr>
        <p:txBody>
          <a:bodyPr wrap="square" rtlCol="0">
            <a:spAutoFit/>
          </a:bodyPr>
          <a:lstStyle/>
          <a:p>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African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water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trends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on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small</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hydrologically</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relevant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units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 SHUs –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intersection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of</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HydroBASIN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Level 7,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state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borders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and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ecoregions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t>
            </a:r>
          </a:p>
        </p:txBody>
      </p:sp>
    </p:spTree>
    <p:extLst>
      <p:ext uri="{BB962C8B-B14F-4D97-AF65-F5344CB8AC3E}">
        <p14:creationId xmlns:p14="http://schemas.microsoft.com/office/powerpoint/2010/main" val="445734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 24">
            <a:extLst>
              <a:ext uri="{FF2B5EF4-FFF2-40B4-BE49-F238E27FC236}">
                <a16:creationId xmlns:a16="http://schemas.microsoft.com/office/drawing/2014/main" id="{DED22A54-34F8-4EC4-A7C9-842B3D8B50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81259" y="1089738"/>
            <a:ext cx="4903302" cy="5364000"/>
          </a:xfrm>
          <a:prstGeom prst="rect">
            <a:avLst/>
          </a:prstGeom>
        </p:spPr>
      </p:pic>
      <p:sp>
        <p:nvSpPr>
          <p:cNvPr id="74" name="Titel 1">
            <a:extLst>
              <a:ext uri="{FF2B5EF4-FFF2-40B4-BE49-F238E27FC236}">
                <a16:creationId xmlns:a16="http://schemas.microsoft.com/office/drawing/2014/main" id="{2AEBF980-339C-4C1F-8AF2-C334D322CDB5}"/>
              </a:ext>
            </a:extLst>
          </p:cNvPr>
          <p:cNvSpPr>
            <a:spLocks noGrp="1"/>
          </p:cNvSpPr>
          <p:nvPr>
            <p:ph type="title"/>
          </p:nvPr>
        </p:nvSpPr>
        <p:spPr>
          <a:xfrm>
            <a:off x="695326" y="333375"/>
            <a:ext cx="10056093" cy="985286"/>
          </a:xfrm>
        </p:spPr>
        <p:txBody>
          <a:bodyPr>
            <a:normAutofit/>
          </a:bodyPr>
          <a:lstStyle/>
          <a:p>
            <a:r>
              <a:rPr lang="de-DE" sz="2400" dirty="0">
                <a:solidFill>
                  <a:schemeClr val="tx1">
                    <a:lumMod val="65000"/>
                    <a:lumOff val="35000"/>
                  </a:schemeClr>
                </a:solidFill>
              </a:rPr>
              <a:t>African Surface </a:t>
            </a:r>
            <a:r>
              <a:rPr lang="de-DE" sz="2400" dirty="0" err="1">
                <a:solidFill>
                  <a:schemeClr val="tx1">
                    <a:lumMod val="65000"/>
                    <a:lumOff val="35000"/>
                  </a:schemeClr>
                </a:solidFill>
              </a:rPr>
              <a:t>Water</a:t>
            </a:r>
            <a:r>
              <a:rPr lang="de-DE" sz="2400" dirty="0">
                <a:solidFill>
                  <a:schemeClr val="tx1">
                    <a:lumMod val="65000"/>
                    <a:lumOff val="35000"/>
                  </a:schemeClr>
                </a:solidFill>
              </a:rPr>
              <a:t> Trends</a:t>
            </a:r>
          </a:p>
        </p:txBody>
      </p:sp>
      <p:sp>
        <p:nvSpPr>
          <p:cNvPr id="5" name="Inhaltsplatzhalter 2">
            <a:extLst>
              <a:ext uri="{FF2B5EF4-FFF2-40B4-BE49-F238E27FC236}">
                <a16:creationId xmlns:a16="http://schemas.microsoft.com/office/drawing/2014/main" id="{4982B0B8-5D9B-4765-A3F3-FD6A6AE0EFB0}"/>
              </a:ext>
            </a:extLst>
          </p:cNvPr>
          <p:cNvSpPr txBox="1">
            <a:spLocks/>
          </p:cNvSpPr>
          <p:nvPr/>
        </p:nvSpPr>
        <p:spPr>
          <a:xfrm>
            <a:off x="695325" y="1627200"/>
            <a:ext cx="5400675" cy="489585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endParaRPr lang="de-DE" sz="18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endParaRPr lang="de-DE" sz="1800" dirty="0">
              <a:solidFill>
                <a:schemeClr val="tx1">
                  <a:lumMod val="65000"/>
                  <a:lumOff val="35000"/>
                </a:schemeClr>
              </a:solidFill>
            </a:endParaRPr>
          </a:p>
          <a:p>
            <a:pPr marL="0" indent="0">
              <a:buFont typeface="Wingdings" panose="05000000000000000000" pitchFamily="2" charset="2"/>
              <a:buNone/>
            </a:pPr>
            <a:endParaRPr lang="de-DE" sz="1800" dirty="0">
              <a:solidFill>
                <a:schemeClr val="tx1">
                  <a:lumMod val="65000"/>
                  <a:lumOff val="35000"/>
                </a:schemeClr>
              </a:solidFill>
            </a:endParaRPr>
          </a:p>
        </p:txBody>
      </p:sp>
      <p:sp>
        <p:nvSpPr>
          <p:cNvPr id="10" name="Inhaltsplatzhalter 2">
            <a:extLst>
              <a:ext uri="{FF2B5EF4-FFF2-40B4-BE49-F238E27FC236}">
                <a16:creationId xmlns:a16="http://schemas.microsoft.com/office/drawing/2014/main" id="{6CABBECC-1FDE-448D-BA35-B7F589602078}"/>
              </a:ext>
            </a:extLst>
          </p:cNvPr>
          <p:cNvSpPr txBox="1">
            <a:spLocks/>
          </p:cNvSpPr>
          <p:nvPr/>
        </p:nvSpPr>
        <p:spPr>
          <a:xfrm>
            <a:off x="847725" y="1189389"/>
            <a:ext cx="5400675" cy="548606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1800" dirty="0">
                <a:solidFill>
                  <a:schemeClr val="bg2">
                    <a:lumMod val="85000"/>
                  </a:schemeClr>
                </a:solidFill>
              </a:rPr>
              <a:t>Aggregating surface water trends to national or ecoregion borders may mask complex interactions that are taking place at smaller scales</a:t>
            </a:r>
          </a:p>
          <a:p>
            <a:pPr>
              <a:buFont typeface="Arial" panose="020B0604020202020204" pitchFamily="34" charset="0"/>
              <a:buChar char="•"/>
            </a:pPr>
            <a:r>
              <a:rPr lang="en-US" sz="1800" dirty="0">
                <a:solidFill>
                  <a:schemeClr val="bg2">
                    <a:lumMod val="85000"/>
                  </a:schemeClr>
                </a:solidFill>
                <a:sym typeface="Wingdings" panose="05000000000000000000" pitchFamily="2" charset="2"/>
              </a:rPr>
              <a:t>To address this, trends were analyzed for the smallest hydrologically relevant units</a:t>
            </a:r>
          </a:p>
          <a:p>
            <a:pPr>
              <a:buFont typeface="Arial" panose="020B0604020202020204" pitchFamily="34" charset="0"/>
              <a:buChar char="•"/>
            </a:pPr>
            <a:r>
              <a:rPr lang="en-US" sz="1800" dirty="0">
                <a:solidFill>
                  <a:schemeClr val="bg2">
                    <a:lumMod val="85000"/>
                  </a:schemeClr>
                </a:solidFill>
                <a:sym typeface="Wingdings" panose="05000000000000000000" pitchFamily="2" charset="2"/>
              </a:rPr>
              <a:t>These units are intersections of </a:t>
            </a:r>
            <a:r>
              <a:rPr lang="en-US" sz="1800" dirty="0" err="1">
                <a:solidFill>
                  <a:schemeClr val="bg2">
                    <a:lumMod val="85000"/>
                  </a:schemeClr>
                </a:solidFill>
                <a:sym typeface="Wingdings" panose="05000000000000000000" pitchFamily="2" charset="2"/>
              </a:rPr>
              <a:t>subbasins</a:t>
            </a:r>
            <a:r>
              <a:rPr lang="en-US" sz="1800" dirty="0">
                <a:solidFill>
                  <a:schemeClr val="bg2">
                    <a:lumMod val="85000"/>
                  </a:schemeClr>
                </a:solidFill>
                <a:sym typeface="Wingdings" panose="05000000000000000000" pitchFamily="2" charset="2"/>
              </a:rPr>
              <a:t> with ecoregions and administrative boundaries</a:t>
            </a:r>
          </a:p>
          <a:p>
            <a:pPr>
              <a:buFont typeface="Arial" panose="020B0604020202020204" pitchFamily="34" charset="0"/>
              <a:buChar char="•"/>
            </a:pPr>
            <a:r>
              <a:rPr lang="en-US" sz="1800" dirty="0">
                <a:solidFill>
                  <a:schemeClr val="tx1">
                    <a:lumMod val="65000"/>
                    <a:lumOff val="35000"/>
                  </a:schemeClr>
                </a:solidFill>
                <a:sym typeface="Wingdings" panose="05000000000000000000" pitchFamily="2" charset="2"/>
              </a:rPr>
              <a:t>Regarding the entire continent, relevant patterns are:</a:t>
            </a:r>
          </a:p>
          <a:p>
            <a:pPr lvl="1">
              <a:buFont typeface="Arial" panose="020B0604020202020204" pitchFamily="34" charset="0"/>
              <a:buChar char="•"/>
            </a:pPr>
            <a:r>
              <a:rPr lang="en-US" sz="1400" dirty="0">
                <a:solidFill>
                  <a:schemeClr val="tx1">
                    <a:lumMod val="65000"/>
                    <a:lumOff val="35000"/>
                  </a:schemeClr>
                </a:solidFill>
              </a:rPr>
              <a:t>Tendentially increasing trends in the Sahel (A)</a:t>
            </a:r>
          </a:p>
          <a:p>
            <a:pPr lvl="1">
              <a:buFont typeface="Arial" panose="020B0604020202020204" pitchFamily="34" charset="0"/>
              <a:buChar char="•"/>
            </a:pPr>
            <a:r>
              <a:rPr lang="en-US" sz="1400" dirty="0">
                <a:solidFill>
                  <a:schemeClr val="tx1">
                    <a:lumMod val="65000"/>
                    <a:lumOff val="35000"/>
                  </a:schemeClr>
                </a:solidFill>
              </a:rPr>
              <a:t>Tendentially decreasing trends in the “Aw” climates (B)</a:t>
            </a:r>
          </a:p>
          <a:p>
            <a:pPr lvl="1">
              <a:buFont typeface="Arial" panose="020B0604020202020204" pitchFamily="34" charset="0"/>
              <a:buChar char="•"/>
            </a:pPr>
            <a:r>
              <a:rPr lang="en-US" sz="1400" dirty="0">
                <a:solidFill>
                  <a:schemeClr val="tx1">
                    <a:lumMod val="65000"/>
                    <a:lumOff val="35000"/>
                  </a:schemeClr>
                </a:solidFill>
              </a:rPr>
              <a:t>Tendentially decreasing trends in the Lower Congo Basin (C)</a:t>
            </a:r>
          </a:p>
          <a:p>
            <a:pPr lvl="1">
              <a:buFont typeface="Arial" panose="020B0604020202020204" pitchFamily="34" charset="0"/>
              <a:buChar char="•"/>
            </a:pPr>
            <a:r>
              <a:rPr lang="en-US" sz="1400" dirty="0">
                <a:solidFill>
                  <a:schemeClr val="tx1">
                    <a:lumMod val="65000"/>
                    <a:lumOff val="35000"/>
                  </a:schemeClr>
                </a:solidFill>
              </a:rPr>
              <a:t>Tendentially decreasing trends in the African Southeast (D)</a:t>
            </a:r>
          </a:p>
          <a:p>
            <a:pPr lvl="1">
              <a:buFont typeface="Arial" panose="020B0604020202020204" pitchFamily="34" charset="0"/>
              <a:buChar char="•"/>
            </a:pPr>
            <a:r>
              <a:rPr lang="en-US" sz="1400" dirty="0">
                <a:solidFill>
                  <a:schemeClr val="tx1">
                    <a:lumMod val="65000"/>
                    <a:lumOff val="35000"/>
                  </a:schemeClr>
                </a:solidFill>
              </a:rPr>
              <a:t>Tendentially increasing trends in h</a:t>
            </a:r>
            <a:r>
              <a:rPr lang="de-DE" sz="1400" dirty="0" err="1">
                <a:solidFill>
                  <a:schemeClr val="tx1">
                    <a:lumMod val="65000"/>
                    <a:lumOff val="35000"/>
                  </a:schemeClr>
                </a:solidFill>
              </a:rPr>
              <a:t>eadwater</a:t>
            </a:r>
            <a:r>
              <a:rPr lang="de-DE" sz="1400" dirty="0">
                <a:solidFill>
                  <a:schemeClr val="tx1">
                    <a:lumMod val="65000"/>
                    <a:lumOff val="35000"/>
                  </a:schemeClr>
                </a:solidFill>
              </a:rPr>
              <a:t> </a:t>
            </a:r>
            <a:r>
              <a:rPr lang="de-DE" sz="1400" dirty="0" err="1">
                <a:solidFill>
                  <a:schemeClr val="tx1">
                    <a:lumMod val="65000"/>
                    <a:lumOff val="35000"/>
                  </a:schemeClr>
                </a:solidFill>
              </a:rPr>
              <a:t>regions</a:t>
            </a:r>
            <a:r>
              <a:rPr lang="en-US" sz="1400" dirty="0">
                <a:solidFill>
                  <a:schemeClr val="tx1">
                    <a:lumMod val="65000"/>
                    <a:lumOff val="35000"/>
                  </a:schemeClr>
                </a:solidFill>
              </a:rPr>
              <a:t> like the Ethiopian Highlands (E) and the Lualaba River (F)</a:t>
            </a:r>
          </a:p>
          <a:p>
            <a:pPr>
              <a:buFont typeface="Arial" panose="020B0604020202020204" pitchFamily="34" charset="0"/>
              <a:buChar char="•"/>
            </a:pPr>
            <a:endParaRPr lang="en-US" sz="18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endParaRPr lang="en-US" sz="1800" dirty="0">
              <a:solidFill>
                <a:schemeClr val="tx1">
                  <a:lumMod val="65000"/>
                  <a:lumOff val="35000"/>
                </a:schemeClr>
              </a:solidFill>
            </a:endParaRPr>
          </a:p>
          <a:p>
            <a:pPr marL="0" indent="0">
              <a:buFont typeface="Wingdings" panose="05000000000000000000" pitchFamily="2" charset="2"/>
              <a:buNone/>
            </a:pPr>
            <a:endParaRPr lang="en-US" sz="1800" dirty="0">
              <a:solidFill>
                <a:schemeClr val="tx1">
                  <a:lumMod val="65000"/>
                  <a:lumOff val="35000"/>
                </a:schemeClr>
              </a:solidFill>
            </a:endParaRPr>
          </a:p>
        </p:txBody>
      </p:sp>
      <p:sp>
        <p:nvSpPr>
          <p:cNvPr id="9" name="Ellipse 8">
            <a:extLst>
              <a:ext uri="{FF2B5EF4-FFF2-40B4-BE49-F238E27FC236}">
                <a16:creationId xmlns:a16="http://schemas.microsoft.com/office/drawing/2014/main" id="{9A4860FD-575C-4639-8325-1A06DC97CD49}"/>
              </a:ext>
            </a:extLst>
          </p:cNvPr>
          <p:cNvSpPr/>
          <p:nvPr/>
        </p:nvSpPr>
        <p:spPr>
          <a:xfrm>
            <a:off x="6881260" y="2813538"/>
            <a:ext cx="4197048" cy="445477"/>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1661B4E2-E282-4385-A828-167F091EB233}"/>
              </a:ext>
            </a:extLst>
          </p:cNvPr>
          <p:cNvSpPr/>
          <p:nvPr/>
        </p:nvSpPr>
        <p:spPr>
          <a:xfrm>
            <a:off x="6939876" y="3291255"/>
            <a:ext cx="4197048" cy="445477"/>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E234E8F4-BAB7-49F3-8B6B-6BE2737D91F8}"/>
              </a:ext>
            </a:extLst>
          </p:cNvPr>
          <p:cNvSpPr/>
          <p:nvPr/>
        </p:nvSpPr>
        <p:spPr>
          <a:xfrm>
            <a:off x="8598877" y="3748299"/>
            <a:ext cx="1289538" cy="1058163"/>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BB2761B8-290F-47E2-9426-2895833155B7}"/>
              </a:ext>
            </a:extLst>
          </p:cNvPr>
          <p:cNvSpPr/>
          <p:nvPr/>
        </p:nvSpPr>
        <p:spPr>
          <a:xfrm rot="17941325">
            <a:off x="9172519" y="4929121"/>
            <a:ext cx="2299487" cy="879393"/>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a:extLst>
              <a:ext uri="{FF2B5EF4-FFF2-40B4-BE49-F238E27FC236}">
                <a16:creationId xmlns:a16="http://schemas.microsoft.com/office/drawing/2014/main" id="{31D66B84-FB5B-4008-9E0A-5F4A89C7A7CB}"/>
              </a:ext>
            </a:extLst>
          </p:cNvPr>
          <p:cNvSpPr/>
          <p:nvPr/>
        </p:nvSpPr>
        <p:spPr>
          <a:xfrm>
            <a:off x="10158046" y="3065586"/>
            <a:ext cx="978878" cy="354942"/>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3DE7494E-CC07-4B2C-BE35-9DEEB63588D7}"/>
              </a:ext>
            </a:extLst>
          </p:cNvPr>
          <p:cNvSpPr/>
          <p:nvPr/>
        </p:nvSpPr>
        <p:spPr>
          <a:xfrm rot="4258328">
            <a:off x="9453470" y="4212422"/>
            <a:ext cx="983797" cy="292069"/>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D1192CAF-93C3-4E3E-AA0C-F5F9A41D0881}"/>
              </a:ext>
            </a:extLst>
          </p:cNvPr>
          <p:cNvSpPr txBox="1"/>
          <p:nvPr/>
        </p:nvSpPr>
        <p:spPr>
          <a:xfrm>
            <a:off x="7670584" y="2550558"/>
            <a:ext cx="287215" cy="307777"/>
          </a:xfrm>
          <a:prstGeom prst="rect">
            <a:avLst/>
          </a:prstGeom>
          <a:noFill/>
        </p:spPr>
        <p:txBody>
          <a:bodyPr wrap="square" rtlCol="0">
            <a:spAutoFit/>
          </a:bodyPr>
          <a:lstStyle/>
          <a:p>
            <a:pPr algn="ctr"/>
            <a:r>
              <a:rPr lang="de-DE" sz="1400" dirty="0">
                <a:solidFill>
                  <a:schemeClr val="tx1">
                    <a:lumMod val="65000"/>
                    <a:lumOff val="35000"/>
                  </a:schemeClr>
                </a:solidFill>
              </a:rPr>
              <a:t>A</a:t>
            </a:r>
          </a:p>
        </p:txBody>
      </p:sp>
      <p:sp>
        <p:nvSpPr>
          <p:cNvPr id="18" name="Textfeld 17">
            <a:extLst>
              <a:ext uri="{FF2B5EF4-FFF2-40B4-BE49-F238E27FC236}">
                <a16:creationId xmlns:a16="http://schemas.microsoft.com/office/drawing/2014/main" id="{BAF4A9B4-D1D6-40AC-9A7A-A2A2E29F7576}"/>
              </a:ext>
            </a:extLst>
          </p:cNvPr>
          <p:cNvSpPr txBox="1"/>
          <p:nvPr/>
        </p:nvSpPr>
        <p:spPr>
          <a:xfrm>
            <a:off x="7052866" y="3563612"/>
            <a:ext cx="287215" cy="307777"/>
          </a:xfrm>
          <a:prstGeom prst="rect">
            <a:avLst/>
          </a:prstGeom>
          <a:noFill/>
        </p:spPr>
        <p:txBody>
          <a:bodyPr wrap="square" rtlCol="0">
            <a:spAutoFit/>
          </a:bodyPr>
          <a:lstStyle/>
          <a:p>
            <a:pPr algn="ctr"/>
            <a:r>
              <a:rPr lang="de-DE" sz="1400" dirty="0">
                <a:solidFill>
                  <a:schemeClr val="tx1">
                    <a:lumMod val="65000"/>
                    <a:lumOff val="35000"/>
                  </a:schemeClr>
                </a:solidFill>
              </a:rPr>
              <a:t>B</a:t>
            </a:r>
          </a:p>
        </p:txBody>
      </p:sp>
      <p:sp>
        <p:nvSpPr>
          <p:cNvPr id="19" name="Textfeld 18">
            <a:extLst>
              <a:ext uri="{FF2B5EF4-FFF2-40B4-BE49-F238E27FC236}">
                <a16:creationId xmlns:a16="http://schemas.microsoft.com/office/drawing/2014/main" id="{6CDCC799-12AC-4A09-8DBE-83DB5E277318}"/>
              </a:ext>
            </a:extLst>
          </p:cNvPr>
          <p:cNvSpPr txBox="1"/>
          <p:nvPr/>
        </p:nvSpPr>
        <p:spPr>
          <a:xfrm>
            <a:off x="9496825" y="4664140"/>
            <a:ext cx="287215" cy="307777"/>
          </a:xfrm>
          <a:prstGeom prst="rect">
            <a:avLst/>
          </a:prstGeom>
          <a:noFill/>
        </p:spPr>
        <p:txBody>
          <a:bodyPr wrap="square" rtlCol="0">
            <a:spAutoFit/>
          </a:bodyPr>
          <a:lstStyle/>
          <a:p>
            <a:pPr algn="ctr"/>
            <a:r>
              <a:rPr lang="de-DE" sz="1400" dirty="0">
                <a:solidFill>
                  <a:schemeClr val="tx1">
                    <a:lumMod val="65000"/>
                    <a:lumOff val="35000"/>
                  </a:schemeClr>
                </a:solidFill>
              </a:rPr>
              <a:t>C</a:t>
            </a:r>
          </a:p>
        </p:txBody>
      </p:sp>
      <p:sp>
        <p:nvSpPr>
          <p:cNvPr id="20" name="Textfeld 19">
            <a:extLst>
              <a:ext uri="{FF2B5EF4-FFF2-40B4-BE49-F238E27FC236}">
                <a16:creationId xmlns:a16="http://schemas.microsoft.com/office/drawing/2014/main" id="{5017A6D5-B942-48E1-BF0E-E4A698607651}"/>
              </a:ext>
            </a:extLst>
          </p:cNvPr>
          <p:cNvSpPr txBox="1"/>
          <p:nvPr/>
        </p:nvSpPr>
        <p:spPr>
          <a:xfrm>
            <a:off x="9379983" y="5662476"/>
            <a:ext cx="287215" cy="307777"/>
          </a:xfrm>
          <a:prstGeom prst="rect">
            <a:avLst/>
          </a:prstGeom>
          <a:noFill/>
        </p:spPr>
        <p:txBody>
          <a:bodyPr wrap="square" rtlCol="0">
            <a:spAutoFit/>
          </a:bodyPr>
          <a:lstStyle/>
          <a:p>
            <a:pPr algn="ctr"/>
            <a:r>
              <a:rPr lang="de-DE" sz="1400" dirty="0">
                <a:solidFill>
                  <a:schemeClr val="tx1">
                    <a:lumMod val="65000"/>
                    <a:lumOff val="35000"/>
                  </a:schemeClr>
                </a:solidFill>
              </a:rPr>
              <a:t>D</a:t>
            </a:r>
          </a:p>
        </p:txBody>
      </p:sp>
      <p:sp>
        <p:nvSpPr>
          <p:cNvPr id="21" name="Textfeld 20">
            <a:extLst>
              <a:ext uri="{FF2B5EF4-FFF2-40B4-BE49-F238E27FC236}">
                <a16:creationId xmlns:a16="http://schemas.microsoft.com/office/drawing/2014/main" id="{CF53F461-19F9-4EF7-ACC5-76CD4655236B}"/>
              </a:ext>
            </a:extLst>
          </p:cNvPr>
          <p:cNvSpPr txBox="1"/>
          <p:nvPr/>
        </p:nvSpPr>
        <p:spPr>
          <a:xfrm>
            <a:off x="11000613" y="3242368"/>
            <a:ext cx="287215" cy="307777"/>
          </a:xfrm>
          <a:prstGeom prst="rect">
            <a:avLst/>
          </a:prstGeom>
          <a:noFill/>
        </p:spPr>
        <p:txBody>
          <a:bodyPr wrap="square" rtlCol="0">
            <a:spAutoFit/>
          </a:bodyPr>
          <a:lstStyle/>
          <a:p>
            <a:pPr algn="ctr"/>
            <a:r>
              <a:rPr lang="de-DE" sz="1400" dirty="0">
                <a:solidFill>
                  <a:schemeClr val="tx1">
                    <a:lumMod val="65000"/>
                    <a:lumOff val="35000"/>
                  </a:schemeClr>
                </a:solidFill>
              </a:rPr>
              <a:t>E</a:t>
            </a:r>
          </a:p>
        </p:txBody>
      </p:sp>
      <p:sp>
        <p:nvSpPr>
          <p:cNvPr id="22" name="Textfeld 21">
            <a:extLst>
              <a:ext uri="{FF2B5EF4-FFF2-40B4-BE49-F238E27FC236}">
                <a16:creationId xmlns:a16="http://schemas.microsoft.com/office/drawing/2014/main" id="{CA767A5B-39E9-4520-A577-38DC741D23EE}"/>
              </a:ext>
            </a:extLst>
          </p:cNvPr>
          <p:cNvSpPr txBox="1"/>
          <p:nvPr/>
        </p:nvSpPr>
        <p:spPr>
          <a:xfrm>
            <a:off x="10035047" y="4138559"/>
            <a:ext cx="287215" cy="307777"/>
          </a:xfrm>
          <a:prstGeom prst="rect">
            <a:avLst/>
          </a:prstGeom>
          <a:noFill/>
        </p:spPr>
        <p:txBody>
          <a:bodyPr wrap="square" rtlCol="0">
            <a:spAutoFit/>
          </a:bodyPr>
          <a:lstStyle/>
          <a:p>
            <a:pPr algn="ctr"/>
            <a:r>
              <a:rPr lang="de-DE" sz="1400" dirty="0">
                <a:solidFill>
                  <a:schemeClr val="tx1">
                    <a:lumMod val="65000"/>
                    <a:lumOff val="35000"/>
                  </a:schemeClr>
                </a:solidFill>
              </a:rPr>
              <a:t>F</a:t>
            </a:r>
          </a:p>
        </p:txBody>
      </p:sp>
      <p:sp>
        <p:nvSpPr>
          <p:cNvPr id="23" name="Textfeld 22">
            <a:extLst>
              <a:ext uri="{FF2B5EF4-FFF2-40B4-BE49-F238E27FC236}">
                <a16:creationId xmlns:a16="http://schemas.microsoft.com/office/drawing/2014/main" id="{89D613BA-8912-42F9-9BF5-71038994D8F7}"/>
              </a:ext>
            </a:extLst>
          </p:cNvPr>
          <p:cNvSpPr txBox="1"/>
          <p:nvPr/>
        </p:nvSpPr>
        <p:spPr>
          <a:xfrm>
            <a:off x="6881260" y="6458571"/>
            <a:ext cx="4903303" cy="400110"/>
          </a:xfrm>
          <a:prstGeom prst="rect">
            <a:avLst/>
          </a:prstGeom>
          <a:noFill/>
        </p:spPr>
        <p:txBody>
          <a:bodyPr wrap="square" rtlCol="0">
            <a:spAutoFit/>
          </a:bodyPr>
          <a:lstStyle/>
          <a:p>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African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water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trends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on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small</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hydrologically</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relevant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units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 SHUs –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intersection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of</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HydroBASIN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Level 7,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state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borders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and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ecoregions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t>
            </a:r>
          </a:p>
        </p:txBody>
      </p:sp>
    </p:spTree>
    <p:extLst>
      <p:ext uri="{BB962C8B-B14F-4D97-AF65-F5344CB8AC3E}">
        <p14:creationId xmlns:p14="http://schemas.microsoft.com/office/powerpoint/2010/main" val="4155250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rader Verbinder 4">
            <a:extLst>
              <a:ext uri="{FF2B5EF4-FFF2-40B4-BE49-F238E27FC236}">
                <a16:creationId xmlns:a16="http://schemas.microsoft.com/office/drawing/2014/main" id="{05E34D3A-C17C-4E04-9F54-D081F7474BED}"/>
              </a:ext>
            </a:extLst>
          </p:cNvPr>
          <p:cNvCxnSpPr>
            <a:cxnSpLocks/>
          </p:cNvCxnSpPr>
          <p:nvPr/>
        </p:nvCxnSpPr>
        <p:spPr>
          <a:xfrm>
            <a:off x="6005352" y="3730835"/>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52" name="Titel 1">
            <a:extLst>
              <a:ext uri="{FF2B5EF4-FFF2-40B4-BE49-F238E27FC236}">
                <a16:creationId xmlns:a16="http://schemas.microsoft.com/office/drawing/2014/main" id="{E615580F-8E22-4EF3-B438-7E7849977F36}"/>
              </a:ext>
            </a:extLst>
          </p:cNvPr>
          <p:cNvSpPr>
            <a:spLocks noGrp="1"/>
          </p:cNvSpPr>
          <p:nvPr>
            <p:ph type="title"/>
          </p:nvPr>
        </p:nvSpPr>
        <p:spPr>
          <a:xfrm>
            <a:off x="695326" y="333375"/>
            <a:ext cx="10056093" cy="985286"/>
          </a:xfrm>
        </p:spPr>
        <p:txBody>
          <a:bodyPr>
            <a:normAutofit/>
          </a:bodyPr>
          <a:lstStyle/>
          <a:p>
            <a:r>
              <a:rPr lang="de-DE" sz="2400" dirty="0">
                <a:solidFill>
                  <a:schemeClr val="tx1">
                    <a:lumMod val="65000"/>
                    <a:lumOff val="35000"/>
                  </a:schemeClr>
                </a:solidFill>
              </a:rPr>
              <a:t>African Surface </a:t>
            </a:r>
            <a:r>
              <a:rPr lang="de-DE" sz="2400" dirty="0" err="1">
                <a:solidFill>
                  <a:schemeClr val="tx1">
                    <a:lumMod val="65000"/>
                    <a:lumOff val="35000"/>
                  </a:schemeClr>
                </a:solidFill>
              </a:rPr>
              <a:t>Water</a:t>
            </a:r>
            <a:r>
              <a:rPr lang="de-DE" sz="2400" dirty="0">
                <a:solidFill>
                  <a:schemeClr val="tx1">
                    <a:lumMod val="65000"/>
                    <a:lumOff val="35000"/>
                  </a:schemeClr>
                </a:solidFill>
              </a:rPr>
              <a:t> Trends – Regional </a:t>
            </a:r>
            <a:r>
              <a:rPr lang="de-DE" sz="2400" dirty="0" err="1">
                <a:solidFill>
                  <a:schemeClr val="tx1">
                    <a:lumMod val="65000"/>
                    <a:lumOff val="35000"/>
                  </a:schemeClr>
                </a:solidFill>
              </a:rPr>
              <a:t>Examples</a:t>
            </a:r>
            <a:endParaRPr lang="de-DE" sz="2400" dirty="0">
              <a:solidFill>
                <a:schemeClr val="tx1">
                  <a:lumMod val="65000"/>
                  <a:lumOff val="35000"/>
                </a:schemeClr>
              </a:solidFill>
            </a:endParaRPr>
          </a:p>
        </p:txBody>
      </p:sp>
      <p:sp>
        <p:nvSpPr>
          <p:cNvPr id="55" name="Inhaltsplatzhalter 2">
            <a:extLst>
              <a:ext uri="{FF2B5EF4-FFF2-40B4-BE49-F238E27FC236}">
                <a16:creationId xmlns:a16="http://schemas.microsoft.com/office/drawing/2014/main" id="{EE14185D-E42B-4CC3-85D8-36848B21DAE7}"/>
              </a:ext>
            </a:extLst>
          </p:cNvPr>
          <p:cNvSpPr>
            <a:spLocks noGrp="1"/>
          </p:cNvSpPr>
          <p:nvPr>
            <p:ph idx="1"/>
          </p:nvPr>
        </p:nvSpPr>
        <p:spPr>
          <a:xfrm>
            <a:off x="5705300" y="1891329"/>
            <a:ext cx="5949572" cy="3075340"/>
          </a:xfrm>
        </p:spPr>
        <p:txBody>
          <a:bodyPr>
            <a:noAutofit/>
          </a:bodyPr>
          <a:lstStyle/>
          <a:p>
            <a:pPr marL="0" indent="0">
              <a:buNone/>
            </a:pPr>
            <a:r>
              <a:rPr lang="de-DE" sz="1800" dirty="0">
                <a:solidFill>
                  <a:schemeClr val="tx1">
                    <a:lumMod val="65000"/>
                    <a:lumOff val="35000"/>
                  </a:schemeClr>
                </a:solidFill>
              </a:rPr>
              <a:t>Lower Nile</a:t>
            </a:r>
          </a:p>
          <a:p>
            <a:pPr>
              <a:buFont typeface="Arial" panose="020B0604020202020204" pitchFamily="34" charset="0"/>
              <a:buChar char="•"/>
            </a:pPr>
            <a:r>
              <a:rPr lang="de-DE" sz="1400" dirty="0" err="1">
                <a:solidFill>
                  <a:schemeClr val="tx1">
                    <a:lumMod val="65000"/>
                    <a:lumOff val="35000"/>
                  </a:schemeClr>
                </a:solidFill>
              </a:rPr>
              <a:t>Significant</a:t>
            </a:r>
            <a:r>
              <a:rPr lang="de-DE" sz="1400" dirty="0">
                <a:solidFill>
                  <a:schemeClr val="tx1">
                    <a:lumMod val="65000"/>
                    <a:lumOff val="35000"/>
                  </a:schemeClr>
                </a:solidFill>
              </a:rPr>
              <a:t> </a:t>
            </a:r>
            <a:r>
              <a:rPr lang="de-DE" sz="1400" dirty="0" err="1">
                <a:solidFill>
                  <a:schemeClr val="tx1">
                    <a:lumMod val="65000"/>
                    <a:lumOff val="35000"/>
                  </a:schemeClr>
                </a:solidFill>
              </a:rPr>
              <a:t>impact</a:t>
            </a:r>
            <a:r>
              <a:rPr lang="de-DE" sz="1400" dirty="0">
                <a:solidFill>
                  <a:schemeClr val="tx1">
                    <a:lumMod val="65000"/>
                    <a:lumOff val="35000"/>
                  </a:schemeClr>
                </a:solidFill>
              </a:rPr>
              <a:t> </a:t>
            </a:r>
            <a:r>
              <a:rPr lang="de-DE" sz="1400" dirty="0" err="1">
                <a:solidFill>
                  <a:schemeClr val="tx1">
                    <a:lumMod val="65000"/>
                    <a:lumOff val="35000"/>
                  </a:schemeClr>
                </a:solidFill>
              </a:rPr>
              <a:t>of</a:t>
            </a:r>
            <a:r>
              <a:rPr lang="de-DE" sz="1400" dirty="0">
                <a:solidFill>
                  <a:schemeClr val="tx1">
                    <a:lumMod val="65000"/>
                    <a:lumOff val="35000"/>
                  </a:schemeClr>
                </a:solidFill>
              </a:rPr>
              <a:t> Lake Nasser (large </a:t>
            </a:r>
            <a:r>
              <a:rPr lang="de-DE" sz="1400" dirty="0" err="1">
                <a:solidFill>
                  <a:schemeClr val="tx1">
                    <a:lumMod val="65000"/>
                    <a:lumOff val="35000"/>
                  </a:schemeClr>
                </a:solidFill>
              </a:rPr>
              <a:t>reservoir</a:t>
            </a:r>
            <a:r>
              <a:rPr lang="de-DE" sz="1400" dirty="0">
                <a:solidFill>
                  <a:schemeClr val="tx1">
                    <a:lumMod val="65000"/>
                    <a:lumOff val="35000"/>
                  </a:schemeClr>
                </a:solidFill>
              </a:rPr>
              <a:t> in southern Egypt) on </a:t>
            </a:r>
            <a:r>
              <a:rPr lang="de-DE" sz="1400" dirty="0" err="1">
                <a:solidFill>
                  <a:schemeClr val="tx1">
                    <a:lumMod val="65000"/>
                    <a:lumOff val="35000"/>
                  </a:schemeClr>
                </a:solidFill>
              </a:rPr>
              <a:t>the</a:t>
            </a:r>
            <a:r>
              <a:rPr lang="de-DE" sz="1400" dirty="0">
                <a:solidFill>
                  <a:schemeClr val="tx1">
                    <a:lumMod val="65000"/>
                    <a:lumOff val="35000"/>
                  </a:schemeClr>
                </a:solidFill>
              </a:rPr>
              <a:t> Lower Nile and </a:t>
            </a:r>
            <a:r>
              <a:rPr lang="de-DE" sz="1400" dirty="0" err="1">
                <a:solidFill>
                  <a:schemeClr val="tx1">
                    <a:lumMod val="65000"/>
                    <a:lumOff val="35000"/>
                  </a:schemeClr>
                </a:solidFill>
              </a:rPr>
              <a:t>the</a:t>
            </a:r>
            <a:r>
              <a:rPr lang="de-DE" sz="1400" dirty="0">
                <a:solidFill>
                  <a:schemeClr val="tx1">
                    <a:lumMod val="65000"/>
                    <a:lumOff val="35000"/>
                  </a:schemeClr>
                </a:solidFill>
              </a:rPr>
              <a:t> Nile Delta</a:t>
            </a:r>
          </a:p>
          <a:p>
            <a:pPr>
              <a:buFont typeface="Arial" panose="020B0604020202020204" pitchFamily="34" charset="0"/>
              <a:buChar char="•"/>
            </a:pPr>
            <a:r>
              <a:rPr lang="de-DE" sz="1400" dirty="0" err="1">
                <a:solidFill>
                  <a:schemeClr val="tx1">
                    <a:lumMod val="65000"/>
                    <a:lumOff val="35000"/>
                  </a:schemeClr>
                </a:solidFill>
              </a:rPr>
              <a:t>Drying</a:t>
            </a:r>
            <a:r>
              <a:rPr lang="de-DE" sz="1400" dirty="0">
                <a:solidFill>
                  <a:schemeClr val="tx1">
                    <a:lumMod val="65000"/>
                    <a:lumOff val="35000"/>
                  </a:schemeClr>
                </a:solidFill>
              </a:rPr>
              <a:t> </a:t>
            </a:r>
            <a:r>
              <a:rPr lang="de-DE" sz="1400" dirty="0" err="1">
                <a:solidFill>
                  <a:schemeClr val="tx1">
                    <a:lumMod val="65000"/>
                    <a:lumOff val="35000"/>
                  </a:schemeClr>
                </a:solidFill>
              </a:rPr>
              <a:t>Toshka</a:t>
            </a:r>
            <a:r>
              <a:rPr lang="de-DE" sz="1400" dirty="0">
                <a:solidFill>
                  <a:schemeClr val="tx1">
                    <a:lumMod val="65000"/>
                    <a:lumOff val="35000"/>
                  </a:schemeClr>
                </a:solidFill>
              </a:rPr>
              <a:t> Lakes (west </a:t>
            </a:r>
            <a:r>
              <a:rPr lang="de-DE" sz="1400" dirty="0" err="1">
                <a:solidFill>
                  <a:schemeClr val="tx1">
                    <a:lumMod val="65000"/>
                    <a:lumOff val="35000"/>
                  </a:schemeClr>
                </a:solidFill>
              </a:rPr>
              <a:t>of</a:t>
            </a:r>
            <a:r>
              <a:rPr lang="de-DE" sz="1400" dirty="0">
                <a:solidFill>
                  <a:schemeClr val="tx1">
                    <a:lumMod val="65000"/>
                    <a:lumOff val="35000"/>
                  </a:schemeClr>
                </a:solidFill>
              </a:rPr>
              <a:t> Lake Nasser), </a:t>
            </a:r>
            <a:r>
              <a:rPr lang="de-DE" sz="1400" dirty="0" err="1">
                <a:solidFill>
                  <a:schemeClr val="tx1">
                    <a:lumMod val="65000"/>
                    <a:lumOff val="35000"/>
                  </a:schemeClr>
                </a:solidFill>
              </a:rPr>
              <a:t>which</a:t>
            </a:r>
            <a:r>
              <a:rPr lang="de-DE" sz="1400" dirty="0">
                <a:solidFill>
                  <a:schemeClr val="tx1">
                    <a:lumMod val="65000"/>
                    <a:lumOff val="35000"/>
                  </a:schemeClr>
                </a:solidFill>
              </a:rPr>
              <a:t> </a:t>
            </a:r>
            <a:r>
              <a:rPr lang="de-DE" sz="1400" dirty="0" err="1">
                <a:solidFill>
                  <a:schemeClr val="tx1">
                    <a:lumMod val="65000"/>
                    <a:lumOff val="35000"/>
                  </a:schemeClr>
                </a:solidFill>
              </a:rPr>
              <a:t>have</a:t>
            </a:r>
            <a:r>
              <a:rPr lang="de-DE" sz="1400" dirty="0">
                <a:solidFill>
                  <a:schemeClr val="tx1">
                    <a:lumMod val="65000"/>
                    <a:lumOff val="35000"/>
                  </a:schemeClr>
                </a:solidFill>
              </a:rPr>
              <a:t> </a:t>
            </a:r>
            <a:r>
              <a:rPr lang="de-DE" sz="1400" dirty="0" err="1">
                <a:solidFill>
                  <a:schemeClr val="tx1">
                    <a:lumMod val="65000"/>
                    <a:lumOff val="35000"/>
                  </a:schemeClr>
                </a:solidFill>
              </a:rPr>
              <a:t>been</a:t>
            </a:r>
            <a:r>
              <a:rPr lang="de-DE" sz="1400" dirty="0">
                <a:solidFill>
                  <a:schemeClr val="tx1">
                    <a:lumMod val="65000"/>
                    <a:lumOff val="35000"/>
                  </a:schemeClr>
                </a:solidFill>
              </a:rPr>
              <a:t> </a:t>
            </a:r>
            <a:r>
              <a:rPr lang="de-DE" sz="1400" dirty="0" err="1">
                <a:solidFill>
                  <a:schemeClr val="tx1">
                    <a:lumMod val="65000"/>
                    <a:lumOff val="35000"/>
                  </a:schemeClr>
                </a:solidFill>
              </a:rPr>
              <a:t>flooded</a:t>
            </a:r>
            <a:r>
              <a:rPr lang="de-DE" sz="1400" dirty="0">
                <a:solidFill>
                  <a:schemeClr val="tx1">
                    <a:lumMod val="65000"/>
                    <a:lumOff val="35000"/>
                  </a:schemeClr>
                </a:solidFill>
              </a:rPr>
              <a:t> in </a:t>
            </a:r>
            <a:r>
              <a:rPr lang="de-DE" sz="1400" dirty="0" err="1">
                <a:solidFill>
                  <a:schemeClr val="tx1">
                    <a:lumMod val="65000"/>
                    <a:lumOff val="35000"/>
                  </a:schemeClr>
                </a:solidFill>
              </a:rPr>
              <a:t>the</a:t>
            </a:r>
            <a:r>
              <a:rPr lang="de-DE" sz="1400" dirty="0">
                <a:solidFill>
                  <a:schemeClr val="tx1">
                    <a:lumMod val="65000"/>
                    <a:lumOff val="35000"/>
                  </a:schemeClr>
                </a:solidFill>
              </a:rPr>
              <a:t> </a:t>
            </a:r>
            <a:r>
              <a:rPr lang="de-DE" sz="1400" dirty="0" err="1">
                <a:solidFill>
                  <a:schemeClr val="tx1">
                    <a:lumMod val="65000"/>
                    <a:lumOff val="35000"/>
                  </a:schemeClr>
                </a:solidFill>
              </a:rPr>
              <a:t>late</a:t>
            </a:r>
            <a:r>
              <a:rPr lang="de-DE" sz="1400" dirty="0">
                <a:solidFill>
                  <a:schemeClr val="tx1">
                    <a:lumMod val="65000"/>
                    <a:lumOff val="35000"/>
                  </a:schemeClr>
                </a:solidFill>
              </a:rPr>
              <a:t> 1990s and </a:t>
            </a:r>
            <a:r>
              <a:rPr lang="de-DE" sz="1400" dirty="0" err="1">
                <a:solidFill>
                  <a:schemeClr val="tx1">
                    <a:lumMod val="65000"/>
                    <a:lumOff val="35000"/>
                  </a:schemeClr>
                </a:solidFill>
              </a:rPr>
              <a:t>since</a:t>
            </a:r>
            <a:r>
              <a:rPr lang="de-DE" sz="1400" dirty="0">
                <a:solidFill>
                  <a:schemeClr val="tx1">
                    <a:lumMod val="65000"/>
                    <a:lumOff val="35000"/>
                  </a:schemeClr>
                </a:solidFill>
              </a:rPr>
              <a:t> </a:t>
            </a:r>
            <a:r>
              <a:rPr lang="de-DE" sz="1400" dirty="0" err="1">
                <a:solidFill>
                  <a:schemeClr val="tx1">
                    <a:lumMod val="65000"/>
                    <a:lumOff val="35000"/>
                  </a:schemeClr>
                </a:solidFill>
              </a:rPr>
              <a:t>then</a:t>
            </a:r>
            <a:r>
              <a:rPr lang="de-DE" sz="1400" dirty="0">
                <a:solidFill>
                  <a:schemeClr val="tx1">
                    <a:lumMod val="65000"/>
                    <a:lumOff val="35000"/>
                  </a:schemeClr>
                </a:solidFill>
              </a:rPr>
              <a:t> </a:t>
            </a:r>
            <a:r>
              <a:rPr lang="de-DE" sz="1400" dirty="0" err="1">
                <a:solidFill>
                  <a:schemeClr val="tx1">
                    <a:lumMod val="65000"/>
                    <a:lumOff val="35000"/>
                  </a:schemeClr>
                </a:solidFill>
              </a:rPr>
              <a:t>been</a:t>
            </a:r>
            <a:r>
              <a:rPr lang="de-DE" sz="1400" dirty="0">
                <a:solidFill>
                  <a:schemeClr val="tx1">
                    <a:lumMod val="65000"/>
                    <a:lumOff val="35000"/>
                  </a:schemeClr>
                </a:solidFill>
              </a:rPr>
              <a:t> </a:t>
            </a:r>
            <a:r>
              <a:rPr lang="de-DE" sz="1400" dirty="0" err="1">
                <a:solidFill>
                  <a:schemeClr val="tx1">
                    <a:lumMod val="65000"/>
                    <a:lumOff val="35000"/>
                  </a:schemeClr>
                </a:solidFill>
              </a:rPr>
              <a:t>intensively</a:t>
            </a:r>
            <a:r>
              <a:rPr lang="de-DE" sz="1400" dirty="0">
                <a:solidFill>
                  <a:schemeClr val="tx1">
                    <a:lumMod val="65000"/>
                    <a:lumOff val="35000"/>
                  </a:schemeClr>
                </a:solidFill>
              </a:rPr>
              <a:t> </a:t>
            </a:r>
            <a:r>
              <a:rPr lang="de-DE" sz="1400" dirty="0" err="1">
                <a:solidFill>
                  <a:schemeClr val="tx1">
                    <a:lumMod val="65000"/>
                    <a:lumOff val="35000"/>
                  </a:schemeClr>
                </a:solidFill>
              </a:rPr>
              <a:t>used</a:t>
            </a:r>
            <a:r>
              <a:rPr lang="de-DE" sz="1400" dirty="0">
                <a:solidFill>
                  <a:schemeClr val="tx1">
                    <a:lumMod val="65000"/>
                    <a:lumOff val="35000"/>
                  </a:schemeClr>
                </a:solidFill>
              </a:rPr>
              <a:t> (</a:t>
            </a:r>
            <a:r>
              <a:rPr lang="de-DE" sz="1400" dirty="0" err="1">
                <a:solidFill>
                  <a:schemeClr val="tx1">
                    <a:lumMod val="65000"/>
                    <a:lumOff val="35000"/>
                  </a:schemeClr>
                </a:solidFill>
              </a:rPr>
              <a:t>agriculture</a:t>
            </a:r>
            <a:r>
              <a:rPr lang="de-DE" sz="1400" dirty="0">
                <a:solidFill>
                  <a:schemeClr val="tx1">
                    <a:lumMod val="65000"/>
                    <a:lumOff val="35000"/>
                  </a:schemeClr>
                </a:solidFill>
              </a:rPr>
              <a:t>!) </a:t>
            </a:r>
            <a:r>
              <a:rPr lang="de-DE" sz="1400" dirty="0" err="1">
                <a:solidFill>
                  <a:schemeClr val="tx1">
                    <a:lumMod val="65000"/>
                    <a:lumOff val="35000"/>
                  </a:schemeClr>
                </a:solidFill>
              </a:rPr>
              <a:t>leading</a:t>
            </a:r>
            <a:r>
              <a:rPr lang="de-DE" sz="1400" dirty="0">
                <a:solidFill>
                  <a:schemeClr val="tx1">
                    <a:lumMod val="65000"/>
                    <a:lumOff val="35000"/>
                  </a:schemeClr>
                </a:solidFill>
              </a:rPr>
              <a:t> </a:t>
            </a:r>
            <a:r>
              <a:rPr lang="de-DE" sz="1400" dirty="0" err="1">
                <a:solidFill>
                  <a:schemeClr val="tx1">
                    <a:lumMod val="65000"/>
                    <a:lumOff val="35000"/>
                  </a:schemeClr>
                </a:solidFill>
              </a:rPr>
              <a:t>to</a:t>
            </a:r>
            <a:r>
              <a:rPr lang="de-DE" sz="1400" dirty="0">
                <a:solidFill>
                  <a:schemeClr val="tx1">
                    <a:lumMod val="65000"/>
                    <a:lumOff val="35000"/>
                  </a:schemeClr>
                </a:solidFill>
              </a:rPr>
              <a:t> dry-outs in </a:t>
            </a:r>
            <a:r>
              <a:rPr lang="de-DE" sz="1400" dirty="0" err="1">
                <a:solidFill>
                  <a:schemeClr val="tx1">
                    <a:lumMod val="65000"/>
                    <a:lumOff val="35000"/>
                  </a:schemeClr>
                </a:solidFill>
              </a:rPr>
              <a:t>the</a:t>
            </a:r>
            <a:r>
              <a:rPr lang="de-DE" sz="1400" dirty="0">
                <a:solidFill>
                  <a:schemeClr val="tx1">
                    <a:lumMod val="65000"/>
                    <a:lumOff val="35000"/>
                  </a:schemeClr>
                </a:solidFill>
              </a:rPr>
              <a:t> </a:t>
            </a:r>
            <a:r>
              <a:rPr lang="de-DE" sz="1400" dirty="0" err="1">
                <a:solidFill>
                  <a:schemeClr val="tx1">
                    <a:lumMod val="65000"/>
                    <a:lumOff val="35000"/>
                  </a:schemeClr>
                </a:solidFill>
              </a:rPr>
              <a:t>late</a:t>
            </a:r>
            <a:r>
              <a:rPr lang="de-DE" sz="1400" dirty="0">
                <a:solidFill>
                  <a:schemeClr val="tx1">
                    <a:lumMod val="65000"/>
                    <a:lumOff val="35000"/>
                  </a:schemeClr>
                </a:solidFill>
              </a:rPr>
              <a:t> 2010s</a:t>
            </a:r>
          </a:p>
          <a:p>
            <a:pPr>
              <a:buFont typeface="Arial" panose="020B0604020202020204" pitchFamily="34" charset="0"/>
              <a:buChar char="•"/>
            </a:pPr>
            <a:r>
              <a:rPr lang="de-DE" sz="1400" dirty="0">
                <a:solidFill>
                  <a:schemeClr val="tx1">
                    <a:lumMod val="65000"/>
                    <a:lumOff val="35000"/>
                  </a:schemeClr>
                </a:solidFill>
              </a:rPr>
              <a:t>The </a:t>
            </a:r>
            <a:r>
              <a:rPr lang="de-DE" sz="1400" dirty="0" err="1">
                <a:solidFill>
                  <a:schemeClr val="tx1">
                    <a:lumMod val="65000"/>
                    <a:lumOff val="35000"/>
                  </a:schemeClr>
                </a:solidFill>
              </a:rPr>
              <a:t>Toshka</a:t>
            </a:r>
            <a:r>
              <a:rPr lang="de-DE" sz="1400" dirty="0">
                <a:solidFill>
                  <a:schemeClr val="tx1">
                    <a:lumMod val="65000"/>
                    <a:lumOff val="35000"/>
                  </a:schemeClr>
                </a:solidFill>
              </a:rPr>
              <a:t> Lakes </a:t>
            </a:r>
            <a:r>
              <a:rPr lang="de-DE" sz="1400" dirty="0" err="1">
                <a:solidFill>
                  <a:schemeClr val="tx1">
                    <a:lumMod val="65000"/>
                    <a:lumOff val="35000"/>
                  </a:schemeClr>
                </a:solidFill>
              </a:rPr>
              <a:t>are</a:t>
            </a:r>
            <a:r>
              <a:rPr lang="de-DE" sz="1400" dirty="0">
                <a:solidFill>
                  <a:schemeClr val="tx1">
                    <a:lumMod val="65000"/>
                    <a:lumOff val="35000"/>
                  </a:schemeClr>
                </a:solidFill>
              </a:rPr>
              <a:t> </a:t>
            </a:r>
            <a:r>
              <a:rPr lang="de-DE" sz="1400" dirty="0" err="1">
                <a:solidFill>
                  <a:schemeClr val="tx1">
                    <a:lumMod val="65000"/>
                    <a:lumOff val="35000"/>
                  </a:schemeClr>
                </a:solidFill>
              </a:rPr>
              <a:t>only</a:t>
            </a:r>
            <a:r>
              <a:rPr lang="de-DE" sz="1400" dirty="0">
                <a:solidFill>
                  <a:schemeClr val="tx1">
                    <a:lumMod val="65000"/>
                    <a:lumOff val="35000"/>
                  </a:schemeClr>
                </a:solidFill>
              </a:rPr>
              <a:t> </a:t>
            </a:r>
            <a:r>
              <a:rPr lang="de-DE" sz="1400" dirty="0" err="1">
                <a:solidFill>
                  <a:schemeClr val="tx1">
                    <a:lumMod val="65000"/>
                    <a:lumOff val="35000"/>
                  </a:schemeClr>
                </a:solidFill>
              </a:rPr>
              <a:t>flooded</a:t>
            </a:r>
            <a:r>
              <a:rPr lang="de-DE" sz="1400" dirty="0">
                <a:solidFill>
                  <a:schemeClr val="tx1">
                    <a:lumMod val="65000"/>
                    <a:lumOff val="35000"/>
                  </a:schemeClr>
                </a:solidFill>
              </a:rPr>
              <a:t> after extreme </a:t>
            </a:r>
            <a:r>
              <a:rPr lang="de-DE" sz="1400" dirty="0" err="1">
                <a:solidFill>
                  <a:schemeClr val="tx1">
                    <a:lumMod val="65000"/>
                    <a:lumOff val="35000"/>
                  </a:schemeClr>
                </a:solidFill>
              </a:rPr>
              <a:t>rainfalls</a:t>
            </a:r>
            <a:r>
              <a:rPr lang="de-DE" sz="1400" dirty="0">
                <a:solidFill>
                  <a:schemeClr val="tx1">
                    <a:lumMod val="65000"/>
                    <a:lumOff val="35000"/>
                  </a:schemeClr>
                </a:solidFill>
              </a:rPr>
              <a:t> in </a:t>
            </a:r>
            <a:r>
              <a:rPr lang="de-DE" sz="1400" dirty="0" err="1">
                <a:solidFill>
                  <a:schemeClr val="tx1">
                    <a:lumMod val="65000"/>
                    <a:lumOff val="35000"/>
                  </a:schemeClr>
                </a:solidFill>
              </a:rPr>
              <a:t>the</a:t>
            </a:r>
            <a:r>
              <a:rPr lang="de-DE" sz="1400" dirty="0">
                <a:solidFill>
                  <a:schemeClr val="tx1">
                    <a:lumMod val="65000"/>
                    <a:lumOff val="35000"/>
                  </a:schemeClr>
                </a:solidFill>
              </a:rPr>
              <a:t> Upper Nile </a:t>
            </a:r>
            <a:r>
              <a:rPr lang="de-DE" sz="1400" dirty="0" err="1">
                <a:solidFill>
                  <a:schemeClr val="tx1">
                    <a:lumMod val="65000"/>
                    <a:lumOff val="35000"/>
                  </a:schemeClr>
                </a:solidFill>
              </a:rPr>
              <a:t>Basin</a:t>
            </a:r>
            <a:r>
              <a:rPr lang="de-DE" sz="1400" dirty="0">
                <a:solidFill>
                  <a:schemeClr val="tx1">
                    <a:lumMod val="65000"/>
                    <a:lumOff val="35000"/>
                  </a:schemeClr>
                </a:solidFill>
              </a:rPr>
              <a:t> </a:t>
            </a:r>
            <a:r>
              <a:rPr lang="de-DE" sz="1400" dirty="0" err="1">
                <a:solidFill>
                  <a:schemeClr val="tx1">
                    <a:lumMod val="65000"/>
                    <a:lumOff val="35000"/>
                  </a:schemeClr>
                </a:solidFill>
              </a:rPr>
              <a:t>that</a:t>
            </a:r>
            <a:r>
              <a:rPr lang="de-DE" sz="1400" dirty="0">
                <a:solidFill>
                  <a:schemeClr val="tx1">
                    <a:lumMod val="65000"/>
                    <a:lumOff val="35000"/>
                  </a:schemeClr>
                </a:solidFill>
              </a:rPr>
              <a:t> </a:t>
            </a:r>
            <a:r>
              <a:rPr lang="de-DE" sz="1400" dirty="0" err="1">
                <a:solidFill>
                  <a:schemeClr val="tx1">
                    <a:lumMod val="65000"/>
                    <a:lumOff val="35000"/>
                  </a:schemeClr>
                </a:solidFill>
              </a:rPr>
              <a:t>lead</a:t>
            </a:r>
            <a:r>
              <a:rPr lang="de-DE" sz="1400" dirty="0">
                <a:solidFill>
                  <a:schemeClr val="tx1">
                    <a:lumMod val="65000"/>
                    <a:lumOff val="35000"/>
                  </a:schemeClr>
                </a:solidFill>
              </a:rPr>
              <a:t> </a:t>
            </a:r>
            <a:r>
              <a:rPr lang="de-DE" sz="1400" dirty="0" err="1">
                <a:solidFill>
                  <a:schemeClr val="tx1">
                    <a:lumMod val="65000"/>
                    <a:lumOff val="35000"/>
                  </a:schemeClr>
                </a:solidFill>
              </a:rPr>
              <a:t>to</a:t>
            </a:r>
            <a:r>
              <a:rPr lang="de-DE" sz="1400" dirty="0">
                <a:solidFill>
                  <a:schemeClr val="tx1">
                    <a:lumMod val="65000"/>
                    <a:lumOff val="35000"/>
                  </a:schemeClr>
                </a:solidFill>
              </a:rPr>
              <a:t> Nile </a:t>
            </a:r>
            <a:r>
              <a:rPr lang="de-DE" sz="1400" dirty="0" err="1">
                <a:solidFill>
                  <a:schemeClr val="tx1">
                    <a:lumMod val="65000"/>
                    <a:lumOff val="35000"/>
                  </a:schemeClr>
                </a:solidFill>
              </a:rPr>
              <a:t>waters</a:t>
            </a:r>
            <a:r>
              <a:rPr lang="de-DE" sz="1400" dirty="0">
                <a:solidFill>
                  <a:schemeClr val="tx1">
                    <a:lumMod val="65000"/>
                    <a:lumOff val="35000"/>
                  </a:schemeClr>
                </a:solidFill>
              </a:rPr>
              <a:t> </a:t>
            </a:r>
            <a:r>
              <a:rPr lang="de-DE" sz="1400" dirty="0" err="1">
                <a:solidFill>
                  <a:schemeClr val="tx1">
                    <a:lumMod val="65000"/>
                    <a:lumOff val="35000"/>
                  </a:schemeClr>
                </a:solidFill>
              </a:rPr>
              <a:t>spilling</a:t>
            </a:r>
            <a:r>
              <a:rPr lang="de-DE" sz="1400" dirty="0">
                <a:solidFill>
                  <a:schemeClr val="tx1">
                    <a:lumMod val="65000"/>
                    <a:lumOff val="35000"/>
                  </a:schemeClr>
                </a:solidFill>
              </a:rPr>
              <a:t> </a:t>
            </a:r>
            <a:r>
              <a:rPr lang="de-DE" sz="1400" dirty="0" err="1">
                <a:solidFill>
                  <a:schemeClr val="tx1">
                    <a:lumMod val="65000"/>
                    <a:lumOff val="35000"/>
                  </a:schemeClr>
                </a:solidFill>
              </a:rPr>
              <a:t>from</a:t>
            </a:r>
            <a:r>
              <a:rPr lang="de-DE" sz="1400" dirty="0">
                <a:solidFill>
                  <a:schemeClr val="tx1">
                    <a:lumMod val="65000"/>
                    <a:lumOff val="35000"/>
                  </a:schemeClr>
                </a:solidFill>
              </a:rPr>
              <a:t> Lake Nasser </a:t>
            </a:r>
            <a:r>
              <a:rPr lang="de-DE" sz="1400" dirty="0" err="1">
                <a:solidFill>
                  <a:schemeClr val="tx1">
                    <a:lumMod val="65000"/>
                    <a:lumOff val="35000"/>
                  </a:schemeClr>
                </a:solidFill>
              </a:rPr>
              <a:t>into</a:t>
            </a:r>
            <a:r>
              <a:rPr lang="de-DE" sz="1400" dirty="0">
                <a:solidFill>
                  <a:schemeClr val="tx1">
                    <a:lumMod val="65000"/>
                    <a:lumOff val="35000"/>
                  </a:schemeClr>
                </a:solidFill>
              </a:rPr>
              <a:t> a </a:t>
            </a:r>
            <a:r>
              <a:rPr lang="de-DE" sz="1400" dirty="0" err="1">
                <a:solidFill>
                  <a:schemeClr val="tx1">
                    <a:lumMod val="65000"/>
                    <a:lumOff val="35000"/>
                  </a:schemeClr>
                </a:solidFill>
              </a:rPr>
              <a:t>sequence</a:t>
            </a:r>
            <a:r>
              <a:rPr lang="de-DE" sz="1400" dirty="0">
                <a:solidFill>
                  <a:schemeClr val="tx1">
                    <a:lumMod val="65000"/>
                    <a:lumOff val="35000"/>
                  </a:schemeClr>
                </a:solidFill>
              </a:rPr>
              <a:t> </a:t>
            </a:r>
            <a:r>
              <a:rPr lang="de-DE" sz="1400" dirty="0" err="1">
                <a:solidFill>
                  <a:schemeClr val="tx1">
                    <a:lumMod val="65000"/>
                    <a:lumOff val="35000"/>
                  </a:schemeClr>
                </a:solidFill>
              </a:rPr>
              <a:t>of</a:t>
            </a:r>
            <a:r>
              <a:rPr lang="de-DE" sz="1400" dirty="0">
                <a:solidFill>
                  <a:schemeClr val="tx1">
                    <a:lumMod val="65000"/>
                    <a:lumOff val="35000"/>
                  </a:schemeClr>
                </a:solidFill>
              </a:rPr>
              <a:t> </a:t>
            </a:r>
            <a:r>
              <a:rPr lang="de-DE" sz="1400" dirty="0" err="1">
                <a:solidFill>
                  <a:schemeClr val="tx1">
                    <a:lumMod val="65000"/>
                    <a:lumOff val="35000"/>
                  </a:schemeClr>
                </a:solidFill>
              </a:rPr>
              <a:t>depressions</a:t>
            </a:r>
            <a:r>
              <a:rPr lang="de-DE" sz="1400" dirty="0">
                <a:solidFill>
                  <a:schemeClr val="tx1">
                    <a:lumMod val="65000"/>
                    <a:lumOff val="35000"/>
                  </a:schemeClr>
                </a:solidFill>
              </a:rPr>
              <a:t> in </a:t>
            </a:r>
            <a:r>
              <a:rPr lang="de-DE" sz="1400" dirty="0" err="1">
                <a:solidFill>
                  <a:schemeClr val="tx1">
                    <a:lumMod val="65000"/>
                    <a:lumOff val="35000"/>
                  </a:schemeClr>
                </a:solidFill>
              </a:rPr>
              <a:t>the</a:t>
            </a:r>
            <a:r>
              <a:rPr lang="de-DE" sz="1400" dirty="0">
                <a:solidFill>
                  <a:schemeClr val="tx1">
                    <a:lumMod val="65000"/>
                    <a:lumOff val="35000"/>
                  </a:schemeClr>
                </a:solidFill>
              </a:rPr>
              <a:t> </a:t>
            </a:r>
            <a:r>
              <a:rPr lang="de-DE" sz="1400" dirty="0" err="1">
                <a:solidFill>
                  <a:schemeClr val="tx1">
                    <a:lumMod val="65000"/>
                    <a:lumOff val="35000"/>
                  </a:schemeClr>
                </a:solidFill>
              </a:rPr>
              <a:t>desert</a:t>
            </a:r>
            <a:endParaRPr lang="de-DE" sz="1400" dirty="0">
              <a:solidFill>
                <a:schemeClr val="tx1">
                  <a:lumMod val="65000"/>
                  <a:lumOff val="35000"/>
                </a:schemeClr>
              </a:solidFill>
            </a:endParaRPr>
          </a:p>
          <a:p>
            <a:pPr>
              <a:buFont typeface="Arial" panose="020B0604020202020204" pitchFamily="34" charset="0"/>
              <a:buChar char="•"/>
            </a:pPr>
            <a:r>
              <a:rPr lang="de-DE" sz="1400" dirty="0">
                <a:solidFill>
                  <a:schemeClr val="tx1">
                    <a:lumMod val="65000"/>
                    <a:lumOff val="35000"/>
                  </a:schemeClr>
                </a:solidFill>
              </a:rPr>
              <a:t>The </a:t>
            </a:r>
            <a:r>
              <a:rPr lang="de-DE" sz="1400" dirty="0" err="1">
                <a:solidFill>
                  <a:schemeClr val="tx1">
                    <a:lumMod val="65000"/>
                    <a:lumOff val="35000"/>
                  </a:schemeClr>
                </a:solidFill>
              </a:rPr>
              <a:t>most</a:t>
            </a:r>
            <a:r>
              <a:rPr lang="de-DE" sz="1400" dirty="0">
                <a:solidFill>
                  <a:schemeClr val="tx1">
                    <a:lumMod val="65000"/>
                    <a:lumOff val="35000"/>
                  </a:schemeClr>
                </a:solidFill>
              </a:rPr>
              <a:t> </a:t>
            </a:r>
            <a:r>
              <a:rPr lang="de-DE" sz="1400" dirty="0" err="1">
                <a:solidFill>
                  <a:schemeClr val="tx1">
                    <a:lumMod val="65000"/>
                    <a:lumOff val="35000"/>
                  </a:schemeClr>
                </a:solidFill>
              </a:rPr>
              <a:t>recent</a:t>
            </a:r>
            <a:r>
              <a:rPr lang="de-DE" sz="1400" dirty="0">
                <a:solidFill>
                  <a:schemeClr val="tx1">
                    <a:lumMod val="65000"/>
                    <a:lumOff val="35000"/>
                  </a:schemeClr>
                </a:solidFill>
              </a:rPr>
              <a:t> </a:t>
            </a:r>
            <a:r>
              <a:rPr lang="de-DE" sz="1400" dirty="0" err="1">
                <a:solidFill>
                  <a:schemeClr val="tx1">
                    <a:lumMod val="65000"/>
                    <a:lumOff val="35000"/>
                  </a:schemeClr>
                </a:solidFill>
              </a:rPr>
              <a:t>flooding</a:t>
            </a:r>
            <a:r>
              <a:rPr lang="de-DE" sz="1400" dirty="0">
                <a:solidFill>
                  <a:schemeClr val="tx1">
                    <a:lumMod val="65000"/>
                    <a:lumOff val="35000"/>
                  </a:schemeClr>
                </a:solidFill>
              </a:rPr>
              <a:t> was in 2019, </a:t>
            </a:r>
            <a:r>
              <a:rPr lang="de-DE" sz="1400" dirty="0" err="1">
                <a:solidFill>
                  <a:schemeClr val="tx1">
                    <a:lumMod val="65000"/>
                    <a:lumOff val="35000"/>
                  </a:schemeClr>
                </a:solidFill>
              </a:rPr>
              <a:t>the</a:t>
            </a:r>
            <a:r>
              <a:rPr lang="de-DE" sz="1400" dirty="0">
                <a:solidFill>
                  <a:schemeClr val="tx1">
                    <a:lumMod val="65000"/>
                    <a:lumOff val="35000"/>
                  </a:schemeClr>
                </a:solidFill>
              </a:rPr>
              <a:t> </a:t>
            </a:r>
            <a:r>
              <a:rPr lang="de-DE" sz="1400" dirty="0" err="1">
                <a:solidFill>
                  <a:schemeClr val="tx1">
                    <a:lumMod val="65000"/>
                    <a:lumOff val="35000"/>
                  </a:schemeClr>
                </a:solidFill>
              </a:rPr>
              <a:t>visualized</a:t>
            </a:r>
            <a:r>
              <a:rPr lang="de-DE" sz="1400" dirty="0">
                <a:solidFill>
                  <a:schemeClr val="tx1">
                    <a:lumMod val="65000"/>
                    <a:lumOff val="35000"/>
                  </a:schemeClr>
                </a:solidFill>
              </a:rPr>
              <a:t> GWP </a:t>
            </a:r>
            <a:r>
              <a:rPr lang="de-DE" sz="1400" dirty="0" err="1">
                <a:solidFill>
                  <a:schemeClr val="tx1">
                    <a:lumMod val="65000"/>
                    <a:lumOff val="35000"/>
                  </a:schemeClr>
                </a:solidFill>
              </a:rPr>
              <a:t>water</a:t>
            </a:r>
            <a:r>
              <a:rPr lang="de-DE" sz="1400" dirty="0">
                <a:solidFill>
                  <a:schemeClr val="tx1">
                    <a:lumMod val="65000"/>
                    <a:lumOff val="35000"/>
                  </a:schemeClr>
                </a:solidFill>
              </a:rPr>
              <a:t> </a:t>
            </a:r>
            <a:r>
              <a:rPr lang="de-DE" sz="1400" dirty="0" err="1">
                <a:solidFill>
                  <a:schemeClr val="tx1">
                    <a:lumMod val="65000"/>
                    <a:lumOff val="35000"/>
                  </a:schemeClr>
                </a:solidFill>
              </a:rPr>
              <a:t>frequency</a:t>
            </a:r>
            <a:r>
              <a:rPr lang="de-DE" sz="1400" dirty="0">
                <a:solidFill>
                  <a:schemeClr val="tx1">
                    <a:lumMod val="65000"/>
                    <a:lumOff val="35000"/>
                  </a:schemeClr>
                </a:solidFill>
              </a:rPr>
              <a:t> </a:t>
            </a:r>
            <a:r>
              <a:rPr lang="de-DE" sz="1400" dirty="0" err="1">
                <a:solidFill>
                  <a:schemeClr val="tx1">
                    <a:lumMod val="65000"/>
                    <a:lumOff val="35000"/>
                  </a:schemeClr>
                </a:solidFill>
              </a:rPr>
              <a:t>of</a:t>
            </a:r>
            <a:r>
              <a:rPr lang="de-DE" sz="1400" dirty="0">
                <a:solidFill>
                  <a:schemeClr val="tx1">
                    <a:lumMod val="65000"/>
                    <a:lumOff val="35000"/>
                  </a:schemeClr>
                </a:solidFill>
              </a:rPr>
              <a:t> 2020 </a:t>
            </a:r>
            <a:r>
              <a:rPr lang="de-DE" sz="1400" dirty="0" err="1">
                <a:solidFill>
                  <a:schemeClr val="tx1">
                    <a:lumMod val="65000"/>
                    <a:lumOff val="35000"/>
                  </a:schemeClr>
                </a:solidFill>
              </a:rPr>
              <a:t>therefore</a:t>
            </a:r>
            <a:r>
              <a:rPr lang="de-DE" sz="1400" dirty="0">
                <a:solidFill>
                  <a:schemeClr val="tx1">
                    <a:lumMod val="65000"/>
                    <a:lumOff val="35000"/>
                  </a:schemeClr>
                </a:solidFill>
              </a:rPr>
              <a:t> </a:t>
            </a:r>
            <a:r>
              <a:rPr lang="de-DE" sz="1400" dirty="0" err="1">
                <a:solidFill>
                  <a:schemeClr val="tx1">
                    <a:lumMod val="65000"/>
                    <a:lumOff val="35000"/>
                  </a:schemeClr>
                </a:solidFill>
              </a:rPr>
              <a:t>shows</a:t>
            </a:r>
            <a:r>
              <a:rPr lang="de-DE" sz="1400" dirty="0">
                <a:solidFill>
                  <a:schemeClr val="tx1">
                    <a:lumMod val="65000"/>
                    <a:lumOff val="35000"/>
                  </a:schemeClr>
                </a:solidFill>
              </a:rPr>
              <a:t> </a:t>
            </a:r>
            <a:r>
              <a:rPr lang="de-DE" sz="1400" dirty="0" err="1">
                <a:solidFill>
                  <a:schemeClr val="tx1">
                    <a:lumMod val="65000"/>
                    <a:lumOff val="35000"/>
                  </a:schemeClr>
                </a:solidFill>
              </a:rPr>
              <a:t>the</a:t>
            </a:r>
            <a:r>
              <a:rPr lang="de-DE" sz="1400" dirty="0">
                <a:solidFill>
                  <a:schemeClr val="tx1">
                    <a:lumMod val="65000"/>
                    <a:lumOff val="35000"/>
                  </a:schemeClr>
                </a:solidFill>
              </a:rPr>
              <a:t> </a:t>
            </a:r>
            <a:r>
              <a:rPr lang="de-DE" sz="1400" dirty="0" err="1">
                <a:solidFill>
                  <a:schemeClr val="tx1">
                    <a:lumMod val="65000"/>
                    <a:lumOff val="35000"/>
                  </a:schemeClr>
                </a:solidFill>
              </a:rPr>
              <a:t>re-flooding</a:t>
            </a:r>
            <a:r>
              <a:rPr lang="de-DE" sz="1400" dirty="0">
                <a:solidFill>
                  <a:schemeClr val="tx1">
                    <a:lumMod val="65000"/>
                    <a:lumOff val="35000"/>
                  </a:schemeClr>
                </a:solidFill>
              </a:rPr>
              <a:t> </a:t>
            </a:r>
            <a:r>
              <a:rPr lang="de-DE" sz="1400" dirty="0" err="1">
                <a:solidFill>
                  <a:schemeClr val="tx1">
                    <a:lumMod val="65000"/>
                    <a:lumOff val="35000"/>
                  </a:schemeClr>
                </a:solidFill>
              </a:rPr>
              <a:t>of</a:t>
            </a:r>
            <a:r>
              <a:rPr lang="de-DE" sz="1400" dirty="0">
                <a:solidFill>
                  <a:schemeClr val="tx1">
                    <a:lumMod val="65000"/>
                    <a:lumOff val="35000"/>
                  </a:schemeClr>
                </a:solidFill>
              </a:rPr>
              <a:t> </a:t>
            </a:r>
            <a:r>
              <a:rPr lang="de-DE" sz="1400" dirty="0" err="1">
                <a:solidFill>
                  <a:schemeClr val="tx1">
                    <a:lumMod val="65000"/>
                    <a:lumOff val="35000"/>
                  </a:schemeClr>
                </a:solidFill>
              </a:rPr>
              <a:t>the</a:t>
            </a:r>
            <a:r>
              <a:rPr lang="de-DE" sz="1400" dirty="0">
                <a:solidFill>
                  <a:schemeClr val="tx1">
                    <a:lumMod val="65000"/>
                    <a:lumOff val="35000"/>
                  </a:schemeClr>
                </a:solidFill>
              </a:rPr>
              <a:t> </a:t>
            </a:r>
            <a:r>
              <a:rPr lang="de-DE" sz="1400" dirty="0" err="1">
                <a:solidFill>
                  <a:schemeClr val="tx1">
                    <a:lumMod val="65000"/>
                    <a:lumOff val="35000"/>
                  </a:schemeClr>
                </a:solidFill>
              </a:rPr>
              <a:t>lakes</a:t>
            </a:r>
            <a:endParaRPr lang="de-DE" sz="1400" dirty="0">
              <a:solidFill>
                <a:schemeClr val="tx1">
                  <a:lumMod val="65000"/>
                  <a:lumOff val="35000"/>
                </a:schemeClr>
              </a:solidFill>
            </a:endParaRPr>
          </a:p>
          <a:p>
            <a:pPr>
              <a:buFont typeface="Arial" panose="020B0604020202020204" pitchFamily="34" charset="0"/>
              <a:buChar char="•"/>
            </a:pPr>
            <a:endParaRPr lang="de-DE" sz="1800" dirty="0">
              <a:solidFill>
                <a:schemeClr val="tx1">
                  <a:lumMod val="65000"/>
                  <a:lumOff val="35000"/>
                </a:schemeClr>
              </a:solidFill>
            </a:endParaRPr>
          </a:p>
          <a:p>
            <a:pPr>
              <a:buFont typeface="Arial" panose="020B0604020202020204" pitchFamily="34" charset="0"/>
              <a:buChar char="•"/>
            </a:pPr>
            <a:endParaRPr lang="de-DE" sz="18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endParaRPr lang="de-DE" sz="1800" dirty="0">
              <a:solidFill>
                <a:schemeClr val="tx1">
                  <a:lumMod val="65000"/>
                  <a:lumOff val="35000"/>
                </a:schemeClr>
              </a:solidFill>
            </a:endParaRPr>
          </a:p>
          <a:p>
            <a:pPr marL="0" indent="0">
              <a:buNone/>
            </a:pPr>
            <a:endParaRPr lang="de-DE" sz="1800" dirty="0">
              <a:solidFill>
                <a:schemeClr val="tx1">
                  <a:lumMod val="65000"/>
                  <a:lumOff val="35000"/>
                </a:schemeClr>
              </a:solidFill>
            </a:endParaRPr>
          </a:p>
        </p:txBody>
      </p:sp>
      <p:sp>
        <p:nvSpPr>
          <p:cNvPr id="19" name="Textfeld 18">
            <a:extLst>
              <a:ext uri="{FF2B5EF4-FFF2-40B4-BE49-F238E27FC236}">
                <a16:creationId xmlns:a16="http://schemas.microsoft.com/office/drawing/2014/main" id="{26736452-B3D1-4924-91E1-52F7C03B0E4A}"/>
              </a:ext>
            </a:extLst>
          </p:cNvPr>
          <p:cNvSpPr txBox="1"/>
          <p:nvPr/>
        </p:nvSpPr>
        <p:spPr>
          <a:xfrm>
            <a:off x="756138" y="5718192"/>
            <a:ext cx="4818118" cy="246221"/>
          </a:xfrm>
          <a:prstGeom prst="rect">
            <a:avLst/>
          </a:prstGeom>
          <a:noFill/>
        </p:spPr>
        <p:txBody>
          <a:bodyPr wrap="square" rtlCol="0">
            <a:spAutoFit/>
          </a:bodyPr>
          <a:lstStyle/>
          <a:p>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Water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trends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on SHUs – regional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examples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t>
            </a:r>
          </a:p>
        </p:txBody>
      </p:sp>
      <p:pic>
        <p:nvPicPr>
          <p:cNvPr id="22" name="Grafik 21">
            <a:extLst>
              <a:ext uri="{FF2B5EF4-FFF2-40B4-BE49-F238E27FC236}">
                <a16:creationId xmlns:a16="http://schemas.microsoft.com/office/drawing/2014/main" id="{6A661984-5CDE-4976-9ABF-9CF92A5045F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1997" y="1139806"/>
            <a:ext cx="4578386" cy="4578386"/>
          </a:xfrm>
          <a:prstGeom prst="rect">
            <a:avLst/>
          </a:prstGeom>
          <a:ln w="19050">
            <a:solidFill>
              <a:srgbClr val="00658B"/>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67835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2F4AC55-65DF-4BD1-AD06-B4691ECBA72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1183" y="1139806"/>
            <a:ext cx="4579200" cy="4579200"/>
          </a:xfrm>
          <a:prstGeom prst="rect">
            <a:avLst/>
          </a:prstGeom>
          <a:ln w="19050">
            <a:solidFill>
              <a:srgbClr val="00658B"/>
            </a:solidFill>
          </a:ln>
          <a:effectLst>
            <a:outerShdw blurRad="50800" dist="38100" dir="2700000" algn="tl" rotWithShape="0">
              <a:prstClr val="black">
                <a:alpha val="40000"/>
              </a:prstClr>
            </a:outerShdw>
          </a:effectLst>
        </p:spPr>
      </p:pic>
      <p:cxnSp>
        <p:nvCxnSpPr>
          <p:cNvPr id="5" name="Gerader Verbinder 4">
            <a:extLst>
              <a:ext uri="{FF2B5EF4-FFF2-40B4-BE49-F238E27FC236}">
                <a16:creationId xmlns:a16="http://schemas.microsoft.com/office/drawing/2014/main" id="{05E34D3A-C17C-4E04-9F54-D081F7474BED}"/>
              </a:ext>
            </a:extLst>
          </p:cNvPr>
          <p:cNvCxnSpPr>
            <a:cxnSpLocks/>
          </p:cNvCxnSpPr>
          <p:nvPr/>
        </p:nvCxnSpPr>
        <p:spPr>
          <a:xfrm>
            <a:off x="6005352" y="3730835"/>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52" name="Titel 1">
            <a:extLst>
              <a:ext uri="{FF2B5EF4-FFF2-40B4-BE49-F238E27FC236}">
                <a16:creationId xmlns:a16="http://schemas.microsoft.com/office/drawing/2014/main" id="{E615580F-8E22-4EF3-B438-7E7849977F36}"/>
              </a:ext>
            </a:extLst>
          </p:cNvPr>
          <p:cNvSpPr>
            <a:spLocks noGrp="1"/>
          </p:cNvSpPr>
          <p:nvPr>
            <p:ph type="title"/>
          </p:nvPr>
        </p:nvSpPr>
        <p:spPr>
          <a:xfrm>
            <a:off x="695326" y="333375"/>
            <a:ext cx="10056093" cy="985286"/>
          </a:xfrm>
        </p:spPr>
        <p:txBody>
          <a:bodyPr>
            <a:normAutofit/>
          </a:bodyPr>
          <a:lstStyle/>
          <a:p>
            <a:r>
              <a:rPr lang="de-DE" sz="2400" dirty="0">
                <a:solidFill>
                  <a:schemeClr val="tx1">
                    <a:lumMod val="65000"/>
                    <a:lumOff val="35000"/>
                  </a:schemeClr>
                </a:solidFill>
              </a:rPr>
              <a:t>African Surface </a:t>
            </a:r>
            <a:r>
              <a:rPr lang="de-DE" sz="2400" dirty="0" err="1">
                <a:solidFill>
                  <a:schemeClr val="tx1">
                    <a:lumMod val="65000"/>
                    <a:lumOff val="35000"/>
                  </a:schemeClr>
                </a:solidFill>
              </a:rPr>
              <a:t>Water</a:t>
            </a:r>
            <a:r>
              <a:rPr lang="de-DE" sz="2400" dirty="0">
                <a:solidFill>
                  <a:schemeClr val="tx1">
                    <a:lumMod val="65000"/>
                    <a:lumOff val="35000"/>
                  </a:schemeClr>
                </a:solidFill>
              </a:rPr>
              <a:t> Trends – Regional </a:t>
            </a:r>
            <a:r>
              <a:rPr lang="de-DE" sz="2400" dirty="0" err="1">
                <a:solidFill>
                  <a:schemeClr val="tx1">
                    <a:lumMod val="65000"/>
                    <a:lumOff val="35000"/>
                  </a:schemeClr>
                </a:solidFill>
              </a:rPr>
              <a:t>Examples</a:t>
            </a:r>
            <a:endParaRPr lang="de-DE" sz="2400" dirty="0">
              <a:solidFill>
                <a:schemeClr val="tx1">
                  <a:lumMod val="65000"/>
                  <a:lumOff val="35000"/>
                </a:schemeClr>
              </a:solidFill>
            </a:endParaRPr>
          </a:p>
        </p:txBody>
      </p:sp>
      <p:sp>
        <p:nvSpPr>
          <p:cNvPr id="55" name="Inhaltsplatzhalter 2">
            <a:extLst>
              <a:ext uri="{FF2B5EF4-FFF2-40B4-BE49-F238E27FC236}">
                <a16:creationId xmlns:a16="http://schemas.microsoft.com/office/drawing/2014/main" id="{EE14185D-E42B-4CC3-85D8-36848B21DAE7}"/>
              </a:ext>
            </a:extLst>
          </p:cNvPr>
          <p:cNvSpPr>
            <a:spLocks noGrp="1"/>
          </p:cNvSpPr>
          <p:nvPr>
            <p:ph idx="1"/>
          </p:nvPr>
        </p:nvSpPr>
        <p:spPr>
          <a:xfrm>
            <a:off x="5706000" y="2502796"/>
            <a:ext cx="5949572" cy="1852408"/>
          </a:xfrm>
        </p:spPr>
        <p:txBody>
          <a:bodyPr>
            <a:noAutofit/>
          </a:bodyPr>
          <a:lstStyle/>
          <a:p>
            <a:pPr marL="0" indent="0">
              <a:buNone/>
            </a:pPr>
            <a:r>
              <a:rPr lang="de-DE" sz="1800" dirty="0">
                <a:solidFill>
                  <a:schemeClr val="tx1">
                    <a:lumMod val="65000"/>
                    <a:lumOff val="35000"/>
                  </a:schemeClr>
                </a:solidFill>
              </a:rPr>
              <a:t>Lower Volta</a:t>
            </a:r>
          </a:p>
          <a:p>
            <a:pPr>
              <a:buFont typeface="Arial" panose="020B0604020202020204" pitchFamily="34" charset="0"/>
              <a:buChar char="•"/>
            </a:pPr>
            <a:r>
              <a:rPr lang="de-DE" sz="1400" dirty="0">
                <a:solidFill>
                  <a:schemeClr val="tx1">
                    <a:lumMod val="65000"/>
                    <a:lumOff val="35000"/>
                  </a:schemeClr>
                </a:solidFill>
              </a:rPr>
              <a:t>The Lower Volta River </a:t>
            </a:r>
            <a:r>
              <a:rPr lang="de-DE" sz="1400" dirty="0" err="1">
                <a:solidFill>
                  <a:schemeClr val="tx1">
                    <a:lumMod val="65000"/>
                    <a:lumOff val="35000"/>
                  </a:schemeClr>
                </a:solidFill>
              </a:rPr>
              <a:t>generally</a:t>
            </a:r>
            <a:r>
              <a:rPr lang="de-DE" sz="1400" dirty="0">
                <a:solidFill>
                  <a:schemeClr val="tx1">
                    <a:lumMod val="65000"/>
                    <a:lumOff val="35000"/>
                  </a:schemeClr>
                </a:solidFill>
              </a:rPr>
              <a:t> </a:t>
            </a:r>
            <a:r>
              <a:rPr lang="de-DE" sz="1400" dirty="0" err="1">
                <a:solidFill>
                  <a:schemeClr val="tx1">
                    <a:lumMod val="65000"/>
                    <a:lumOff val="35000"/>
                  </a:schemeClr>
                </a:solidFill>
              </a:rPr>
              <a:t>faces</a:t>
            </a:r>
            <a:r>
              <a:rPr lang="de-DE" sz="1400" dirty="0">
                <a:solidFill>
                  <a:schemeClr val="tx1">
                    <a:lumMod val="65000"/>
                    <a:lumOff val="35000"/>
                  </a:schemeClr>
                </a:solidFill>
              </a:rPr>
              <a:t> </a:t>
            </a:r>
            <a:r>
              <a:rPr lang="de-DE" sz="1400" dirty="0" err="1">
                <a:solidFill>
                  <a:schemeClr val="tx1">
                    <a:lumMod val="65000"/>
                    <a:lumOff val="35000"/>
                  </a:schemeClr>
                </a:solidFill>
              </a:rPr>
              <a:t>decreasing</a:t>
            </a:r>
            <a:r>
              <a:rPr lang="de-DE" sz="1400" dirty="0">
                <a:solidFill>
                  <a:schemeClr val="tx1">
                    <a:lumMod val="65000"/>
                    <a:lumOff val="35000"/>
                  </a:schemeClr>
                </a:solidFill>
              </a:rPr>
              <a:t> </a:t>
            </a:r>
            <a:r>
              <a:rPr lang="de-DE" sz="1400" dirty="0" err="1">
                <a:solidFill>
                  <a:schemeClr val="tx1">
                    <a:lumMod val="65000"/>
                    <a:lumOff val="35000"/>
                  </a:schemeClr>
                </a:solidFill>
              </a:rPr>
              <a:t>trends</a:t>
            </a:r>
            <a:endParaRPr lang="de-DE" sz="1400" dirty="0">
              <a:solidFill>
                <a:schemeClr val="tx1">
                  <a:lumMod val="65000"/>
                  <a:lumOff val="35000"/>
                </a:schemeClr>
              </a:solidFill>
            </a:endParaRPr>
          </a:p>
          <a:p>
            <a:pPr>
              <a:buFont typeface="Arial" panose="020B0604020202020204" pitchFamily="34" charset="0"/>
              <a:buChar char="•"/>
            </a:pPr>
            <a:r>
              <a:rPr lang="de-DE" sz="1400" dirty="0">
                <a:solidFill>
                  <a:schemeClr val="tx1">
                    <a:lumMod val="65000"/>
                    <a:lumOff val="35000"/>
                  </a:schemeClr>
                </a:solidFill>
              </a:rPr>
              <a:t>Lake Volta </a:t>
            </a:r>
            <a:r>
              <a:rPr lang="de-DE" sz="1400" dirty="0" err="1">
                <a:solidFill>
                  <a:schemeClr val="tx1">
                    <a:lumMod val="65000"/>
                    <a:lumOff val="35000"/>
                  </a:schemeClr>
                </a:solidFill>
              </a:rPr>
              <a:t>however</a:t>
            </a:r>
            <a:r>
              <a:rPr lang="de-DE" sz="1400" dirty="0">
                <a:solidFill>
                  <a:schemeClr val="tx1">
                    <a:lumMod val="65000"/>
                    <a:lumOff val="35000"/>
                  </a:schemeClr>
                </a:solidFill>
              </a:rPr>
              <a:t> (large </a:t>
            </a:r>
            <a:r>
              <a:rPr lang="de-DE" sz="1400" dirty="0" err="1">
                <a:solidFill>
                  <a:schemeClr val="tx1">
                    <a:lumMod val="65000"/>
                    <a:lumOff val="35000"/>
                  </a:schemeClr>
                </a:solidFill>
              </a:rPr>
              <a:t>reservoir</a:t>
            </a:r>
            <a:r>
              <a:rPr lang="de-DE" sz="1400" dirty="0">
                <a:solidFill>
                  <a:schemeClr val="tx1">
                    <a:lumMod val="65000"/>
                    <a:lumOff val="35000"/>
                  </a:schemeClr>
                </a:solidFill>
              </a:rPr>
              <a:t> in Ghana) </a:t>
            </a:r>
            <a:r>
              <a:rPr lang="de-DE" sz="1400" dirty="0" err="1">
                <a:solidFill>
                  <a:schemeClr val="tx1">
                    <a:lumMod val="65000"/>
                    <a:lumOff val="35000"/>
                  </a:schemeClr>
                </a:solidFill>
              </a:rPr>
              <a:t>seems</a:t>
            </a:r>
            <a:r>
              <a:rPr lang="de-DE" sz="1400" dirty="0">
                <a:solidFill>
                  <a:schemeClr val="tx1">
                    <a:lumMod val="65000"/>
                    <a:lumOff val="35000"/>
                  </a:schemeClr>
                </a:solidFill>
              </a:rPr>
              <a:t> </a:t>
            </a:r>
            <a:r>
              <a:rPr lang="de-DE" sz="1400" dirty="0" err="1">
                <a:solidFill>
                  <a:schemeClr val="tx1">
                    <a:lumMod val="65000"/>
                    <a:lumOff val="35000"/>
                  </a:schemeClr>
                </a:solidFill>
              </a:rPr>
              <a:t>to</a:t>
            </a:r>
            <a:r>
              <a:rPr lang="de-DE" sz="1400" dirty="0">
                <a:solidFill>
                  <a:schemeClr val="tx1">
                    <a:lumMod val="65000"/>
                    <a:lumOff val="35000"/>
                  </a:schemeClr>
                </a:solidFill>
              </a:rPr>
              <a:t> </a:t>
            </a:r>
            <a:r>
              <a:rPr lang="de-DE" sz="1400" dirty="0" err="1">
                <a:solidFill>
                  <a:schemeClr val="tx1">
                    <a:lumMod val="65000"/>
                    <a:lumOff val="35000"/>
                  </a:schemeClr>
                </a:solidFill>
              </a:rPr>
              <a:t>be</a:t>
            </a:r>
            <a:r>
              <a:rPr lang="de-DE" sz="1400" dirty="0">
                <a:solidFill>
                  <a:schemeClr val="tx1">
                    <a:lumMod val="65000"/>
                    <a:lumOff val="35000"/>
                  </a:schemeClr>
                </a:solidFill>
              </a:rPr>
              <a:t> </a:t>
            </a:r>
            <a:r>
              <a:rPr lang="de-DE" sz="1400" dirty="0" err="1">
                <a:solidFill>
                  <a:schemeClr val="tx1">
                    <a:lumMod val="65000"/>
                    <a:lumOff val="35000"/>
                  </a:schemeClr>
                </a:solidFill>
              </a:rPr>
              <a:t>managed</a:t>
            </a:r>
            <a:r>
              <a:rPr lang="de-DE" sz="1400" dirty="0">
                <a:solidFill>
                  <a:schemeClr val="tx1">
                    <a:lumMod val="65000"/>
                    <a:lumOff val="35000"/>
                  </a:schemeClr>
                </a:solidFill>
              </a:rPr>
              <a:t> in a </a:t>
            </a:r>
            <a:r>
              <a:rPr lang="de-DE" sz="1400" dirty="0" err="1">
                <a:solidFill>
                  <a:schemeClr val="tx1">
                    <a:lumMod val="65000"/>
                    <a:lumOff val="35000"/>
                  </a:schemeClr>
                </a:solidFill>
              </a:rPr>
              <a:t>way</a:t>
            </a:r>
            <a:r>
              <a:rPr lang="de-DE" sz="1400" dirty="0">
                <a:solidFill>
                  <a:schemeClr val="tx1">
                    <a:lumMod val="65000"/>
                    <a:lumOff val="35000"/>
                  </a:schemeClr>
                </a:solidFill>
              </a:rPr>
              <a:t> </a:t>
            </a:r>
            <a:r>
              <a:rPr lang="de-DE" sz="1400" dirty="0" err="1">
                <a:solidFill>
                  <a:schemeClr val="tx1">
                    <a:lumMod val="65000"/>
                    <a:lumOff val="35000"/>
                  </a:schemeClr>
                </a:solidFill>
              </a:rPr>
              <a:t>that</a:t>
            </a:r>
            <a:r>
              <a:rPr lang="de-DE" sz="1400" dirty="0">
                <a:solidFill>
                  <a:schemeClr val="tx1">
                    <a:lumMod val="65000"/>
                    <a:lumOff val="35000"/>
                  </a:schemeClr>
                </a:solidFill>
              </a:rPr>
              <a:t> </a:t>
            </a:r>
            <a:r>
              <a:rPr lang="de-DE" sz="1400" dirty="0" err="1">
                <a:solidFill>
                  <a:schemeClr val="tx1">
                    <a:lumMod val="65000"/>
                    <a:lumOff val="35000"/>
                  </a:schemeClr>
                </a:solidFill>
              </a:rPr>
              <a:t>stabilizes</a:t>
            </a:r>
            <a:r>
              <a:rPr lang="de-DE" sz="1400" dirty="0">
                <a:solidFill>
                  <a:schemeClr val="tx1">
                    <a:lumMod val="65000"/>
                    <a:lumOff val="35000"/>
                  </a:schemeClr>
                </a:solidFill>
              </a:rPr>
              <a:t> and reverses </a:t>
            </a:r>
            <a:r>
              <a:rPr lang="de-DE" sz="1400" dirty="0" err="1">
                <a:solidFill>
                  <a:schemeClr val="tx1">
                    <a:lumMod val="65000"/>
                    <a:lumOff val="35000"/>
                  </a:schemeClr>
                </a:solidFill>
              </a:rPr>
              <a:t>the</a:t>
            </a:r>
            <a:r>
              <a:rPr lang="de-DE" sz="1400" dirty="0">
                <a:solidFill>
                  <a:schemeClr val="tx1">
                    <a:lumMod val="65000"/>
                    <a:lumOff val="35000"/>
                  </a:schemeClr>
                </a:solidFill>
              </a:rPr>
              <a:t> </a:t>
            </a:r>
            <a:r>
              <a:rPr lang="de-DE" sz="1400" dirty="0" err="1">
                <a:solidFill>
                  <a:schemeClr val="tx1">
                    <a:lumMod val="65000"/>
                    <a:lumOff val="35000"/>
                  </a:schemeClr>
                </a:solidFill>
              </a:rPr>
              <a:t>trend</a:t>
            </a:r>
            <a:r>
              <a:rPr lang="de-DE" sz="1400" dirty="0">
                <a:solidFill>
                  <a:schemeClr val="tx1">
                    <a:lumMod val="65000"/>
                    <a:lumOff val="35000"/>
                  </a:schemeClr>
                </a:solidFill>
              </a:rPr>
              <a:t> </a:t>
            </a:r>
            <a:r>
              <a:rPr lang="de-DE" sz="1400" dirty="0" err="1">
                <a:solidFill>
                  <a:schemeClr val="tx1">
                    <a:lumMod val="65000"/>
                    <a:lumOff val="35000"/>
                  </a:schemeClr>
                </a:solidFill>
              </a:rPr>
              <a:t>of</a:t>
            </a:r>
            <a:r>
              <a:rPr lang="de-DE" sz="1400" dirty="0">
                <a:solidFill>
                  <a:schemeClr val="tx1">
                    <a:lumMod val="65000"/>
                    <a:lumOff val="35000"/>
                  </a:schemeClr>
                </a:solidFill>
              </a:rPr>
              <a:t> all </a:t>
            </a:r>
            <a:r>
              <a:rPr lang="de-DE" sz="1400" dirty="0" err="1">
                <a:solidFill>
                  <a:schemeClr val="tx1">
                    <a:lumMod val="65000"/>
                    <a:lumOff val="35000"/>
                  </a:schemeClr>
                </a:solidFill>
              </a:rPr>
              <a:t>inflowing</a:t>
            </a:r>
            <a:r>
              <a:rPr lang="de-DE" sz="1400" dirty="0">
                <a:solidFill>
                  <a:schemeClr val="tx1">
                    <a:lumMod val="65000"/>
                    <a:lumOff val="35000"/>
                  </a:schemeClr>
                </a:solidFill>
              </a:rPr>
              <a:t> </a:t>
            </a:r>
            <a:r>
              <a:rPr lang="de-DE" sz="1400" dirty="0" err="1">
                <a:solidFill>
                  <a:schemeClr val="tx1">
                    <a:lumMod val="65000"/>
                    <a:lumOff val="35000"/>
                  </a:schemeClr>
                </a:solidFill>
              </a:rPr>
              <a:t>rivers</a:t>
            </a:r>
            <a:endParaRPr lang="de-DE" sz="1400" dirty="0">
              <a:solidFill>
                <a:schemeClr val="tx1">
                  <a:lumMod val="65000"/>
                  <a:lumOff val="35000"/>
                </a:schemeClr>
              </a:solidFill>
            </a:endParaRPr>
          </a:p>
          <a:p>
            <a:pPr>
              <a:buFont typeface="Arial" panose="020B0604020202020204" pitchFamily="34" charset="0"/>
              <a:buChar char="•"/>
            </a:pPr>
            <a:r>
              <a:rPr lang="de-DE" sz="1400" dirty="0">
                <a:solidFill>
                  <a:schemeClr val="tx1">
                    <a:lumMod val="65000"/>
                    <a:lumOff val="35000"/>
                  </a:schemeClr>
                </a:solidFill>
              </a:rPr>
              <a:t>This </a:t>
            </a:r>
            <a:r>
              <a:rPr lang="de-DE" sz="1400" dirty="0" err="1">
                <a:solidFill>
                  <a:schemeClr val="tx1">
                    <a:lumMod val="65000"/>
                    <a:lumOff val="35000"/>
                  </a:schemeClr>
                </a:solidFill>
              </a:rPr>
              <a:t>stabilization</a:t>
            </a:r>
            <a:r>
              <a:rPr lang="de-DE" sz="1400" dirty="0">
                <a:solidFill>
                  <a:schemeClr val="tx1">
                    <a:lumMod val="65000"/>
                    <a:lumOff val="35000"/>
                  </a:schemeClr>
                </a:solidFill>
              </a:rPr>
              <a:t> </a:t>
            </a:r>
            <a:r>
              <a:rPr lang="de-DE" sz="1400" dirty="0" err="1">
                <a:solidFill>
                  <a:schemeClr val="tx1">
                    <a:lumMod val="65000"/>
                    <a:lumOff val="35000"/>
                  </a:schemeClr>
                </a:solidFill>
              </a:rPr>
              <a:t>comes</a:t>
            </a:r>
            <a:r>
              <a:rPr lang="de-DE" sz="1400" dirty="0">
                <a:solidFill>
                  <a:schemeClr val="tx1">
                    <a:lumMod val="65000"/>
                    <a:lumOff val="35000"/>
                  </a:schemeClr>
                </a:solidFill>
              </a:rPr>
              <a:t> at </a:t>
            </a:r>
            <a:r>
              <a:rPr lang="de-DE" sz="1400" dirty="0" err="1">
                <a:solidFill>
                  <a:schemeClr val="tx1">
                    <a:lumMod val="65000"/>
                    <a:lumOff val="35000"/>
                  </a:schemeClr>
                </a:solidFill>
              </a:rPr>
              <a:t>the</a:t>
            </a:r>
            <a:r>
              <a:rPr lang="de-DE" sz="1400" dirty="0">
                <a:solidFill>
                  <a:schemeClr val="tx1">
                    <a:lumMod val="65000"/>
                    <a:lumOff val="35000"/>
                  </a:schemeClr>
                </a:solidFill>
              </a:rPr>
              <a:t> </a:t>
            </a:r>
            <a:r>
              <a:rPr lang="de-DE" sz="1400" dirty="0" err="1">
                <a:solidFill>
                  <a:schemeClr val="tx1">
                    <a:lumMod val="65000"/>
                    <a:lumOff val="35000"/>
                  </a:schemeClr>
                </a:solidFill>
              </a:rPr>
              <a:t>cost</a:t>
            </a:r>
            <a:r>
              <a:rPr lang="de-DE" sz="1400" dirty="0">
                <a:solidFill>
                  <a:schemeClr val="tx1">
                    <a:lumMod val="65000"/>
                    <a:lumOff val="35000"/>
                  </a:schemeClr>
                </a:solidFill>
              </a:rPr>
              <a:t> </a:t>
            </a:r>
            <a:r>
              <a:rPr lang="de-DE" sz="1400" dirty="0" err="1">
                <a:solidFill>
                  <a:schemeClr val="tx1">
                    <a:lumMod val="65000"/>
                    <a:lumOff val="35000"/>
                  </a:schemeClr>
                </a:solidFill>
              </a:rPr>
              <a:t>of</a:t>
            </a:r>
            <a:r>
              <a:rPr lang="de-DE" sz="1400" dirty="0">
                <a:solidFill>
                  <a:schemeClr val="tx1">
                    <a:lumMod val="65000"/>
                    <a:lumOff val="35000"/>
                  </a:schemeClr>
                </a:solidFill>
              </a:rPr>
              <a:t> </a:t>
            </a:r>
            <a:r>
              <a:rPr lang="de-DE" sz="1400" dirty="0" err="1">
                <a:solidFill>
                  <a:schemeClr val="tx1">
                    <a:lumMod val="65000"/>
                    <a:lumOff val="35000"/>
                  </a:schemeClr>
                </a:solidFill>
              </a:rPr>
              <a:t>decreasing</a:t>
            </a:r>
            <a:r>
              <a:rPr lang="de-DE" sz="1400" dirty="0">
                <a:solidFill>
                  <a:schemeClr val="tx1">
                    <a:lumMod val="65000"/>
                    <a:lumOff val="35000"/>
                  </a:schemeClr>
                </a:solidFill>
              </a:rPr>
              <a:t> </a:t>
            </a:r>
            <a:r>
              <a:rPr lang="de-DE" sz="1400" dirty="0" err="1">
                <a:solidFill>
                  <a:schemeClr val="tx1">
                    <a:lumMod val="65000"/>
                    <a:lumOff val="35000"/>
                  </a:schemeClr>
                </a:solidFill>
              </a:rPr>
              <a:t>outflow</a:t>
            </a:r>
            <a:r>
              <a:rPr lang="de-DE" sz="1400" dirty="0">
                <a:solidFill>
                  <a:schemeClr val="tx1">
                    <a:lumMod val="65000"/>
                    <a:lumOff val="35000"/>
                  </a:schemeClr>
                </a:solidFill>
              </a:rPr>
              <a:t>, </a:t>
            </a:r>
            <a:r>
              <a:rPr lang="de-DE" sz="1400" dirty="0" err="1">
                <a:solidFill>
                  <a:schemeClr val="tx1">
                    <a:lumMod val="65000"/>
                    <a:lumOff val="35000"/>
                  </a:schemeClr>
                </a:solidFill>
              </a:rPr>
              <a:t>as</a:t>
            </a:r>
            <a:r>
              <a:rPr lang="de-DE" sz="1400" dirty="0">
                <a:solidFill>
                  <a:schemeClr val="tx1">
                    <a:lumMod val="65000"/>
                    <a:lumOff val="35000"/>
                  </a:schemeClr>
                </a:solidFill>
              </a:rPr>
              <a:t> </a:t>
            </a:r>
            <a:r>
              <a:rPr lang="de-DE" sz="1400" dirty="0" err="1">
                <a:solidFill>
                  <a:schemeClr val="tx1">
                    <a:lumMod val="65000"/>
                    <a:lumOff val="35000"/>
                  </a:schemeClr>
                </a:solidFill>
              </a:rPr>
              <a:t>visibile</a:t>
            </a:r>
            <a:r>
              <a:rPr lang="de-DE" sz="1400" dirty="0">
                <a:solidFill>
                  <a:schemeClr val="tx1">
                    <a:lumMod val="65000"/>
                    <a:lumOff val="35000"/>
                  </a:schemeClr>
                </a:solidFill>
              </a:rPr>
              <a:t> South </a:t>
            </a:r>
            <a:r>
              <a:rPr lang="de-DE" sz="1400" dirty="0" err="1">
                <a:solidFill>
                  <a:schemeClr val="tx1">
                    <a:lumMod val="65000"/>
                    <a:lumOff val="35000"/>
                  </a:schemeClr>
                </a:solidFill>
              </a:rPr>
              <a:t>of</a:t>
            </a:r>
            <a:r>
              <a:rPr lang="de-DE" sz="1400" dirty="0">
                <a:solidFill>
                  <a:schemeClr val="tx1">
                    <a:lumMod val="65000"/>
                    <a:lumOff val="35000"/>
                  </a:schemeClr>
                </a:solidFill>
              </a:rPr>
              <a:t> Lake Volta</a:t>
            </a:r>
          </a:p>
          <a:p>
            <a:pPr>
              <a:buFont typeface="Arial" panose="020B0604020202020204" pitchFamily="34" charset="0"/>
              <a:buChar char="•"/>
            </a:pPr>
            <a:endParaRPr lang="de-DE" sz="18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endParaRPr lang="de-DE" sz="1800" dirty="0">
              <a:solidFill>
                <a:schemeClr val="tx1">
                  <a:lumMod val="65000"/>
                  <a:lumOff val="35000"/>
                </a:schemeClr>
              </a:solidFill>
            </a:endParaRPr>
          </a:p>
          <a:p>
            <a:pPr marL="0" indent="0">
              <a:buNone/>
            </a:pPr>
            <a:endParaRPr lang="de-DE" sz="1800" dirty="0">
              <a:solidFill>
                <a:schemeClr val="tx1">
                  <a:lumMod val="65000"/>
                  <a:lumOff val="35000"/>
                </a:schemeClr>
              </a:solidFill>
            </a:endParaRPr>
          </a:p>
        </p:txBody>
      </p:sp>
      <p:sp>
        <p:nvSpPr>
          <p:cNvPr id="7" name="Textfeld 6">
            <a:extLst>
              <a:ext uri="{FF2B5EF4-FFF2-40B4-BE49-F238E27FC236}">
                <a16:creationId xmlns:a16="http://schemas.microsoft.com/office/drawing/2014/main" id="{E183AB96-778C-4EA0-9521-2F248A5CD854}"/>
              </a:ext>
            </a:extLst>
          </p:cNvPr>
          <p:cNvSpPr txBox="1"/>
          <p:nvPr/>
        </p:nvSpPr>
        <p:spPr>
          <a:xfrm>
            <a:off x="756138" y="5718192"/>
            <a:ext cx="4818118" cy="246221"/>
          </a:xfrm>
          <a:prstGeom prst="rect">
            <a:avLst/>
          </a:prstGeom>
          <a:noFill/>
        </p:spPr>
        <p:txBody>
          <a:bodyPr wrap="square" rtlCol="0">
            <a:spAutoFit/>
          </a:bodyPr>
          <a:lstStyle/>
          <a:p>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Water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trends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on SHUs – regional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examples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t>
            </a:r>
          </a:p>
        </p:txBody>
      </p:sp>
    </p:spTree>
    <p:extLst>
      <p:ext uri="{BB962C8B-B14F-4D97-AF65-F5344CB8AC3E}">
        <p14:creationId xmlns:p14="http://schemas.microsoft.com/office/powerpoint/2010/main" val="3912362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DC331EE-7459-408E-A59D-9CB6FA2E7E8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1183" y="1139400"/>
            <a:ext cx="4579200" cy="4579200"/>
          </a:xfrm>
          <a:prstGeom prst="rect">
            <a:avLst/>
          </a:prstGeom>
          <a:ln w="19050">
            <a:solidFill>
              <a:srgbClr val="00658B"/>
            </a:solidFill>
          </a:ln>
          <a:effectLst>
            <a:outerShdw blurRad="50800" dist="38100" dir="2700000" algn="tl" rotWithShape="0">
              <a:prstClr val="black">
                <a:alpha val="40000"/>
              </a:prstClr>
            </a:outerShdw>
          </a:effectLst>
        </p:spPr>
      </p:pic>
      <p:cxnSp>
        <p:nvCxnSpPr>
          <p:cNvPr id="5" name="Gerader Verbinder 4">
            <a:extLst>
              <a:ext uri="{FF2B5EF4-FFF2-40B4-BE49-F238E27FC236}">
                <a16:creationId xmlns:a16="http://schemas.microsoft.com/office/drawing/2014/main" id="{05E34D3A-C17C-4E04-9F54-D081F7474BED}"/>
              </a:ext>
            </a:extLst>
          </p:cNvPr>
          <p:cNvCxnSpPr>
            <a:cxnSpLocks/>
          </p:cNvCxnSpPr>
          <p:nvPr/>
        </p:nvCxnSpPr>
        <p:spPr>
          <a:xfrm>
            <a:off x="6005352" y="3730835"/>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52" name="Titel 1">
            <a:extLst>
              <a:ext uri="{FF2B5EF4-FFF2-40B4-BE49-F238E27FC236}">
                <a16:creationId xmlns:a16="http://schemas.microsoft.com/office/drawing/2014/main" id="{E615580F-8E22-4EF3-B438-7E7849977F36}"/>
              </a:ext>
            </a:extLst>
          </p:cNvPr>
          <p:cNvSpPr>
            <a:spLocks noGrp="1"/>
          </p:cNvSpPr>
          <p:nvPr>
            <p:ph type="title"/>
          </p:nvPr>
        </p:nvSpPr>
        <p:spPr>
          <a:xfrm>
            <a:off x="695326" y="333375"/>
            <a:ext cx="10056093" cy="985286"/>
          </a:xfrm>
        </p:spPr>
        <p:txBody>
          <a:bodyPr>
            <a:normAutofit/>
          </a:bodyPr>
          <a:lstStyle/>
          <a:p>
            <a:r>
              <a:rPr lang="de-DE" sz="2400" dirty="0">
                <a:solidFill>
                  <a:schemeClr val="tx1">
                    <a:lumMod val="65000"/>
                    <a:lumOff val="35000"/>
                  </a:schemeClr>
                </a:solidFill>
              </a:rPr>
              <a:t>African Surface </a:t>
            </a:r>
            <a:r>
              <a:rPr lang="de-DE" sz="2400" dirty="0" err="1">
                <a:solidFill>
                  <a:schemeClr val="tx1">
                    <a:lumMod val="65000"/>
                    <a:lumOff val="35000"/>
                  </a:schemeClr>
                </a:solidFill>
              </a:rPr>
              <a:t>Water</a:t>
            </a:r>
            <a:r>
              <a:rPr lang="de-DE" sz="2400" dirty="0">
                <a:solidFill>
                  <a:schemeClr val="tx1">
                    <a:lumMod val="65000"/>
                    <a:lumOff val="35000"/>
                  </a:schemeClr>
                </a:solidFill>
              </a:rPr>
              <a:t> Trends – Regional </a:t>
            </a:r>
            <a:r>
              <a:rPr lang="de-DE" sz="2400" dirty="0" err="1">
                <a:solidFill>
                  <a:schemeClr val="tx1">
                    <a:lumMod val="65000"/>
                    <a:lumOff val="35000"/>
                  </a:schemeClr>
                </a:solidFill>
              </a:rPr>
              <a:t>Examples</a:t>
            </a:r>
            <a:endParaRPr lang="de-DE" sz="2400" dirty="0">
              <a:solidFill>
                <a:schemeClr val="tx1">
                  <a:lumMod val="65000"/>
                  <a:lumOff val="35000"/>
                </a:schemeClr>
              </a:solidFill>
            </a:endParaRPr>
          </a:p>
        </p:txBody>
      </p:sp>
      <p:sp>
        <p:nvSpPr>
          <p:cNvPr id="55" name="Inhaltsplatzhalter 2">
            <a:extLst>
              <a:ext uri="{FF2B5EF4-FFF2-40B4-BE49-F238E27FC236}">
                <a16:creationId xmlns:a16="http://schemas.microsoft.com/office/drawing/2014/main" id="{EE14185D-E42B-4CC3-85D8-36848B21DAE7}"/>
              </a:ext>
            </a:extLst>
          </p:cNvPr>
          <p:cNvSpPr>
            <a:spLocks noGrp="1"/>
          </p:cNvSpPr>
          <p:nvPr>
            <p:ph idx="1"/>
          </p:nvPr>
        </p:nvSpPr>
        <p:spPr>
          <a:xfrm>
            <a:off x="5723372" y="1897441"/>
            <a:ext cx="5949572" cy="3063118"/>
          </a:xfrm>
        </p:spPr>
        <p:txBody>
          <a:bodyPr>
            <a:noAutofit/>
          </a:bodyPr>
          <a:lstStyle/>
          <a:p>
            <a:pPr marL="0" indent="0">
              <a:buNone/>
            </a:pPr>
            <a:r>
              <a:rPr lang="de-DE" sz="1800" dirty="0">
                <a:solidFill>
                  <a:schemeClr val="tx1">
                    <a:lumMod val="65000"/>
                    <a:lumOff val="35000"/>
                  </a:schemeClr>
                </a:solidFill>
              </a:rPr>
              <a:t>Lower Niger</a:t>
            </a:r>
          </a:p>
          <a:p>
            <a:pPr>
              <a:buFont typeface="Arial" panose="020B0604020202020204" pitchFamily="34" charset="0"/>
              <a:buChar char="•"/>
            </a:pPr>
            <a:r>
              <a:rPr lang="de-DE" sz="1400" dirty="0">
                <a:solidFill>
                  <a:schemeClr val="tx1">
                    <a:lumMod val="65000"/>
                    <a:lumOff val="35000"/>
                  </a:schemeClr>
                </a:solidFill>
              </a:rPr>
              <a:t>The Lower Niger River </a:t>
            </a:r>
            <a:r>
              <a:rPr lang="de-DE" sz="1400" dirty="0" err="1">
                <a:solidFill>
                  <a:schemeClr val="tx1">
                    <a:lumMod val="65000"/>
                    <a:lumOff val="35000"/>
                  </a:schemeClr>
                </a:solidFill>
              </a:rPr>
              <a:t>sees</a:t>
            </a:r>
            <a:r>
              <a:rPr lang="de-DE" sz="1400" dirty="0">
                <a:solidFill>
                  <a:schemeClr val="tx1">
                    <a:lumMod val="65000"/>
                    <a:lumOff val="35000"/>
                  </a:schemeClr>
                </a:solidFill>
              </a:rPr>
              <a:t> </a:t>
            </a:r>
            <a:r>
              <a:rPr lang="de-DE" sz="1400" dirty="0" err="1">
                <a:solidFill>
                  <a:schemeClr val="tx1">
                    <a:lumMod val="65000"/>
                    <a:lumOff val="35000"/>
                  </a:schemeClr>
                </a:solidFill>
              </a:rPr>
              <a:t>decreasing</a:t>
            </a:r>
            <a:r>
              <a:rPr lang="de-DE" sz="1400" dirty="0">
                <a:solidFill>
                  <a:schemeClr val="tx1">
                    <a:lumMod val="65000"/>
                    <a:lumOff val="35000"/>
                  </a:schemeClr>
                </a:solidFill>
              </a:rPr>
              <a:t> </a:t>
            </a:r>
            <a:r>
              <a:rPr lang="de-DE" sz="1400" dirty="0" err="1">
                <a:solidFill>
                  <a:schemeClr val="tx1">
                    <a:lumMod val="65000"/>
                    <a:lumOff val="35000"/>
                  </a:schemeClr>
                </a:solidFill>
              </a:rPr>
              <a:t>trends</a:t>
            </a:r>
            <a:r>
              <a:rPr lang="de-DE" sz="1400" dirty="0">
                <a:solidFill>
                  <a:schemeClr val="tx1">
                    <a:lumMod val="65000"/>
                    <a:lumOff val="35000"/>
                  </a:schemeClr>
                </a:solidFill>
              </a:rPr>
              <a:t>, </a:t>
            </a:r>
            <a:r>
              <a:rPr lang="de-DE" sz="1400" dirty="0" err="1">
                <a:solidFill>
                  <a:schemeClr val="tx1">
                    <a:lumMod val="65000"/>
                    <a:lumOff val="35000"/>
                  </a:schemeClr>
                </a:solidFill>
              </a:rPr>
              <a:t>leading</a:t>
            </a:r>
            <a:r>
              <a:rPr lang="de-DE" sz="1400" dirty="0">
                <a:solidFill>
                  <a:schemeClr val="tx1">
                    <a:lumMod val="65000"/>
                    <a:lumOff val="35000"/>
                  </a:schemeClr>
                </a:solidFill>
              </a:rPr>
              <a:t> </a:t>
            </a:r>
            <a:r>
              <a:rPr lang="de-DE" sz="1400" dirty="0" err="1">
                <a:solidFill>
                  <a:schemeClr val="tx1">
                    <a:lumMod val="65000"/>
                    <a:lumOff val="35000"/>
                  </a:schemeClr>
                </a:solidFill>
              </a:rPr>
              <a:t>to</a:t>
            </a:r>
            <a:r>
              <a:rPr lang="de-DE" sz="1400" dirty="0">
                <a:solidFill>
                  <a:schemeClr val="tx1">
                    <a:lumMod val="65000"/>
                    <a:lumOff val="35000"/>
                  </a:schemeClr>
                </a:solidFill>
              </a:rPr>
              <a:t> </a:t>
            </a:r>
            <a:r>
              <a:rPr lang="de-DE" sz="1400" dirty="0" err="1">
                <a:solidFill>
                  <a:schemeClr val="tx1">
                    <a:lumMod val="65000"/>
                    <a:lumOff val="35000"/>
                  </a:schemeClr>
                </a:solidFill>
              </a:rPr>
              <a:t>decreasing</a:t>
            </a:r>
            <a:r>
              <a:rPr lang="de-DE" sz="1400" dirty="0">
                <a:solidFill>
                  <a:schemeClr val="tx1">
                    <a:lumMod val="65000"/>
                    <a:lumOff val="35000"/>
                  </a:schemeClr>
                </a:solidFill>
              </a:rPr>
              <a:t> </a:t>
            </a:r>
            <a:r>
              <a:rPr lang="de-DE" sz="1400" dirty="0" err="1">
                <a:solidFill>
                  <a:schemeClr val="tx1">
                    <a:lumMod val="65000"/>
                    <a:lumOff val="35000"/>
                  </a:schemeClr>
                </a:solidFill>
              </a:rPr>
              <a:t>water</a:t>
            </a:r>
            <a:r>
              <a:rPr lang="de-DE" sz="1400" dirty="0">
                <a:solidFill>
                  <a:schemeClr val="tx1">
                    <a:lumMod val="65000"/>
                    <a:lumOff val="35000"/>
                  </a:schemeClr>
                </a:solidFill>
              </a:rPr>
              <a:t> </a:t>
            </a:r>
            <a:r>
              <a:rPr lang="de-DE" sz="1400" dirty="0" err="1">
                <a:solidFill>
                  <a:schemeClr val="tx1">
                    <a:lumMod val="65000"/>
                    <a:lumOff val="35000"/>
                  </a:schemeClr>
                </a:solidFill>
              </a:rPr>
              <a:t>occurrence</a:t>
            </a:r>
            <a:r>
              <a:rPr lang="de-DE" sz="1400" dirty="0">
                <a:solidFill>
                  <a:schemeClr val="tx1">
                    <a:lumMod val="65000"/>
                    <a:lumOff val="35000"/>
                  </a:schemeClr>
                </a:solidFill>
              </a:rPr>
              <a:t> in </a:t>
            </a:r>
            <a:r>
              <a:rPr lang="de-DE" sz="1400" dirty="0" err="1">
                <a:solidFill>
                  <a:schemeClr val="tx1">
                    <a:lumMod val="65000"/>
                    <a:lumOff val="35000"/>
                  </a:schemeClr>
                </a:solidFill>
              </a:rPr>
              <a:t>the</a:t>
            </a:r>
            <a:r>
              <a:rPr lang="de-DE" sz="1400" dirty="0">
                <a:solidFill>
                  <a:schemeClr val="tx1">
                    <a:lumMod val="65000"/>
                    <a:lumOff val="35000"/>
                  </a:schemeClr>
                </a:solidFill>
              </a:rPr>
              <a:t> Lower Niger Delta</a:t>
            </a:r>
          </a:p>
          <a:p>
            <a:pPr>
              <a:buFont typeface="Arial" panose="020B0604020202020204" pitchFamily="34" charset="0"/>
              <a:buChar char="•"/>
            </a:pPr>
            <a:r>
              <a:rPr lang="de-DE" sz="1400" dirty="0">
                <a:solidFill>
                  <a:schemeClr val="tx1">
                    <a:lumMod val="65000"/>
                    <a:lumOff val="35000"/>
                  </a:schemeClr>
                </a:solidFill>
              </a:rPr>
              <a:t>The Niger River </a:t>
            </a:r>
            <a:r>
              <a:rPr lang="de-DE" sz="1400" dirty="0" err="1">
                <a:solidFill>
                  <a:schemeClr val="tx1">
                    <a:lumMod val="65000"/>
                    <a:lumOff val="35000"/>
                  </a:schemeClr>
                </a:solidFill>
              </a:rPr>
              <a:t>has</a:t>
            </a:r>
            <a:r>
              <a:rPr lang="de-DE" sz="1400" dirty="0">
                <a:solidFill>
                  <a:schemeClr val="tx1">
                    <a:lumMod val="65000"/>
                    <a:lumOff val="35000"/>
                  </a:schemeClr>
                </a:solidFill>
              </a:rPr>
              <a:t> a </a:t>
            </a:r>
            <a:r>
              <a:rPr lang="de-DE" sz="1400" dirty="0" err="1">
                <a:solidFill>
                  <a:schemeClr val="tx1">
                    <a:lumMod val="65000"/>
                    <a:lumOff val="35000"/>
                  </a:schemeClr>
                </a:solidFill>
              </a:rPr>
              <a:t>complex</a:t>
            </a:r>
            <a:r>
              <a:rPr lang="de-DE" sz="1400" dirty="0">
                <a:solidFill>
                  <a:schemeClr val="tx1">
                    <a:lumMod val="65000"/>
                    <a:lumOff val="35000"/>
                  </a:schemeClr>
                </a:solidFill>
              </a:rPr>
              <a:t> </a:t>
            </a:r>
            <a:r>
              <a:rPr lang="de-DE" sz="1400" dirty="0" err="1">
                <a:solidFill>
                  <a:schemeClr val="tx1">
                    <a:lumMod val="65000"/>
                    <a:lumOff val="35000"/>
                  </a:schemeClr>
                </a:solidFill>
              </a:rPr>
              <a:t>hydrological</a:t>
            </a:r>
            <a:r>
              <a:rPr lang="de-DE" sz="1400" dirty="0">
                <a:solidFill>
                  <a:schemeClr val="tx1">
                    <a:lumMod val="65000"/>
                    <a:lumOff val="35000"/>
                  </a:schemeClr>
                </a:solidFill>
              </a:rPr>
              <a:t> </a:t>
            </a:r>
            <a:r>
              <a:rPr lang="de-DE" sz="1400" dirty="0" err="1">
                <a:solidFill>
                  <a:schemeClr val="tx1">
                    <a:lumMod val="65000"/>
                    <a:lumOff val="35000"/>
                  </a:schemeClr>
                </a:solidFill>
              </a:rPr>
              <a:t>regime</a:t>
            </a:r>
            <a:r>
              <a:rPr lang="de-DE" sz="1400" dirty="0">
                <a:solidFill>
                  <a:schemeClr val="tx1">
                    <a:lumMod val="65000"/>
                    <a:lumOff val="35000"/>
                  </a:schemeClr>
                </a:solidFill>
              </a:rPr>
              <a:t>, </a:t>
            </a:r>
            <a:r>
              <a:rPr lang="de-DE" sz="1400" dirty="0" err="1">
                <a:solidFill>
                  <a:schemeClr val="tx1">
                    <a:lumMod val="65000"/>
                    <a:lumOff val="35000"/>
                  </a:schemeClr>
                </a:solidFill>
              </a:rPr>
              <a:t>crossing</a:t>
            </a:r>
            <a:r>
              <a:rPr lang="de-DE" sz="1400" dirty="0">
                <a:solidFill>
                  <a:schemeClr val="tx1">
                    <a:lumMod val="65000"/>
                    <a:lumOff val="35000"/>
                  </a:schemeClr>
                </a:solidFill>
              </a:rPr>
              <a:t> multiple countries and </a:t>
            </a:r>
            <a:r>
              <a:rPr lang="de-DE" sz="1400" dirty="0" err="1">
                <a:solidFill>
                  <a:schemeClr val="tx1">
                    <a:lumMod val="65000"/>
                    <a:lumOff val="35000"/>
                  </a:schemeClr>
                </a:solidFill>
              </a:rPr>
              <a:t>climate</a:t>
            </a:r>
            <a:r>
              <a:rPr lang="de-DE" sz="1400" dirty="0">
                <a:solidFill>
                  <a:schemeClr val="tx1">
                    <a:lumMod val="65000"/>
                    <a:lumOff val="35000"/>
                  </a:schemeClr>
                </a:solidFill>
              </a:rPr>
              <a:t> </a:t>
            </a:r>
            <a:r>
              <a:rPr lang="de-DE" sz="1400" dirty="0" err="1">
                <a:solidFill>
                  <a:schemeClr val="tx1">
                    <a:lumMod val="65000"/>
                    <a:lumOff val="35000"/>
                  </a:schemeClr>
                </a:solidFill>
              </a:rPr>
              <a:t>zones</a:t>
            </a:r>
            <a:endParaRPr lang="de-DE" sz="1400" dirty="0">
              <a:solidFill>
                <a:schemeClr val="tx1">
                  <a:lumMod val="65000"/>
                  <a:lumOff val="35000"/>
                </a:schemeClr>
              </a:solidFill>
            </a:endParaRPr>
          </a:p>
          <a:p>
            <a:pPr>
              <a:buFont typeface="Arial" panose="020B0604020202020204" pitchFamily="34" charset="0"/>
              <a:buChar char="•"/>
            </a:pPr>
            <a:r>
              <a:rPr lang="de-DE" sz="1400" dirty="0">
                <a:solidFill>
                  <a:schemeClr val="tx1">
                    <a:lumMod val="65000"/>
                    <a:lumOff val="35000"/>
                  </a:schemeClr>
                </a:solidFill>
              </a:rPr>
              <a:t>In </a:t>
            </a:r>
            <a:r>
              <a:rPr lang="de-DE" sz="1400" dirty="0" err="1">
                <a:solidFill>
                  <a:schemeClr val="tx1">
                    <a:lumMod val="65000"/>
                    <a:lumOff val="35000"/>
                  </a:schemeClr>
                </a:solidFill>
              </a:rPr>
              <a:t>its</a:t>
            </a:r>
            <a:r>
              <a:rPr lang="de-DE" sz="1400" dirty="0">
                <a:solidFill>
                  <a:schemeClr val="tx1">
                    <a:lumMod val="65000"/>
                    <a:lumOff val="35000"/>
                  </a:schemeClr>
                </a:solidFill>
              </a:rPr>
              <a:t> </a:t>
            </a:r>
            <a:r>
              <a:rPr lang="de-DE" sz="1400" dirty="0" err="1">
                <a:solidFill>
                  <a:schemeClr val="tx1">
                    <a:lumMod val="65000"/>
                    <a:lumOff val="35000"/>
                  </a:schemeClr>
                </a:solidFill>
              </a:rPr>
              <a:t>lower</a:t>
            </a:r>
            <a:r>
              <a:rPr lang="de-DE" sz="1400" dirty="0">
                <a:solidFill>
                  <a:schemeClr val="tx1">
                    <a:lumMod val="65000"/>
                    <a:lumOff val="35000"/>
                  </a:schemeClr>
                </a:solidFill>
              </a:rPr>
              <a:t> stretch, </a:t>
            </a:r>
            <a:r>
              <a:rPr lang="de-DE" sz="1400" dirty="0" err="1">
                <a:solidFill>
                  <a:schemeClr val="tx1">
                    <a:lumMod val="65000"/>
                    <a:lumOff val="35000"/>
                  </a:schemeClr>
                </a:solidFill>
              </a:rPr>
              <a:t>the</a:t>
            </a:r>
            <a:r>
              <a:rPr lang="de-DE" sz="1400" dirty="0">
                <a:solidFill>
                  <a:schemeClr val="tx1">
                    <a:lumMod val="65000"/>
                    <a:lumOff val="35000"/>
                  </a:schemeClr>
                </a:solidFill>
              </a:rPr>
              <a:t> Niger </a:t>
            </a:r>
            <a:r>
              <a:rPr lang="de-DE" sz="1400" dirty="0" err="1">
                <a:solidFill>
                  <a:schemeClr val="tx1">
                    <a:lumMod val="65000"/>
                    <a:lumOff val="35000"/>
                  </a:schemeClr>
                </a:solidFill>
              </a:rPr>
              <a:t>is</a:t>
            </a:r>
            <a:r>
              <a:rPr lang="de-DE" sz="1400" dirty="0">
                <a:solidFill>
                  <a:schemeClr val="tx1">
                    <a:lumMod val="65000"/>
                    <a:lumOff val="35000"/>
                  </a:schemeClr>
                </a:solidFill>
              </a:rPr>
              <a:t> </a:t>
            </a:r>
            <a:r>
              <a:rPr lang="de-DE" sz="1400" dirty="0" err="1">
                <a:solidFill>
                  <a:schemeClr val="tx1">
                    <a:lumMod val="65000"/>
                    <a:lumOff val="35000"/>
                  </a:schemeClr>
                </a:solidFill>
              </a:rPr>
              <a:t>dammed</a:t>
            </a:r>
            <a:r>
              <a:rPr lang="de-DE" sz="1400" dirty="0">
                <a:solidFill>
                  <a:schemeClr val="tx1">
                    <a:lumMod val="65000"/>
                    <a:lumOff val="35000"/>
                  </a:schemeClr>
                </a:solidFill>
              </a:rPr>
              <a:t> multiple </a:t>
            </a:r>
            <a:r>
              <a:rPr lang="de-DE" sz="1400" dirty="0" err="1">
                <a:solidFill>
                  <a:schemeClr val="tx1">
                    <a:lumMod val="65000"/>
                    <a:lumOff val="35000"/>
                  </a:schemeClr>
                </a:solidFill>
              </a:rPr>
              <a:t>times</a:t>
            </a:r>
            <a:r>
              <a:rPr lang="de-DE" sz="1400" dirty="0">
                <a:solidFill>
                  <a:schemeClr val="tx1">
                    <a:lumMod val="65000"/>
                    <a:lumOff val="35000"/>
                  </a:schemeClr>
                </a:solidFill>
              </a:rPr>
              <a:t>, </a:t>
            </a:r>
            <a:r>
              <a:rPr lang="de-DE" sz="1400" dirty="0" err="1">
                <a:solidFill>
                  <a:schemeClr val="tx1">
                    <a:lumMod val="65000"/>
                    <a:lumOff val="35000"/>
                  </a:schemeClr>
                </a:solidFill>
              </a:rPr>
              <a:t>forming</a:t>
            </a:r>
            <a:r>
              <a:rPr lang="de-DE" sz="1400" dirty="0">
                <a:solidFill>
                  <a:schemeClr val="tx1">
                    <a:lumMod val="65000"/>
                    <a:lumOff val="35000"/>
                  </a:schemeClr>
                </a:solidFill>
              </a:rPr>
              <a:t> </a:t>
            </a:r>
            <a:r>
              <a:rPr lang="de-DE" sz="1400" dirty="0" err="1">
                <a:solidFill>
                  <a:schemeClr val="tx1">
                    <a:lumMod val="65000"/>
                    <a:lumOff val="35000"/>
                  </a:schemeClr>
                </a:solidFill>
              </a:rPr>
              <a:t>the</a:t>
            </a:r>
            <a:r>
              <a:rPr lang="de-DE" sz="1400" dirty="0">
                <a:solidFill>
                  <a:schemeClr val="tx1">
                    <a:lumMod val="65000"/>
                    <a:lumOff val="35000"/>
                  </a:schemeClr>
                </a:solidFill>
              </a:rPr>
              <a:t> </a:t>
            </a:r>
            <a:r>
              <a:rPr lang="de-DE" sz="1400" dirty="0" err="1">
                <a:solidFill>
                  <a:schemeClr val="tx1">
                    <a:lumMod val="65000"/>
                    <a:lumOff val="35000"/>
                  </a:schemeClr>
                </a:solidFill>
              </a:rPr>
              <a:t>Kainji</a:t>
            </a:r>
            <a:r>
              <a:rPr lang="de-DE" sz="1400" dirty="0">
                <a:solidFill>
                  <a:schemeClr val="tx1">
                    <a:lumMod val="65000"/>
                    <a:lumOff val="35000"/>
                  </a:schemeClr>
                </a:solidFill>
              </a:rPr>
              <a:t> Reservoir and </a:t>
            </a:r>
            <a:r>
              <a:rPr lang="de-DE" sz="1400" dirty="0" err="1">
                <a:solidFill>
                  <a:schemeClr val="tx1">
                    <a:lumMod val="65000"/>
                    <a:lumOff val="35000"/>
                  </a:schemeClr>
                </a:solidFill>
              </a:rPr>
              <a:t>Jebba</a:t>
            </a:r>
            <a:r>
              <a:rPr lang="de-DE" sz="1400" dirty="0">
                <a:solidFill>
                  <a:schemeClr val="tx1">
                    <a:lumMod val="65000"/>
                    <a:lumOff val="35000"/>
                  </a:schemeClr>
                </a:solidFill>
              </a:rPr>
              <a:t> Reservoir </a:t>
            </a:r>
          </a:p>
          <a:p>
            <a:pPr>
              <a:buFont typeface="Arial" panose="020B0604020202020204" pitchFamily="34" charset="0"/>
              <a:buChar char="•"/>
            </a:pPr>
            <a:r>
              <a:rPr lang="de-DE" sz="1400" dirty="0">
                <a:solidFill>
                  <a:schemeClr val="tx1">
                    <a:lumMod val="65000"/>
                    <a:lumOff val="35000"/>
                  </a:schemeClr>
                </a:solidFill>
                <a:sym typeface="Wingdings" panose="05000000000000000000" pitchFamily="2" charset="2"/>
              </a:rPr>
              <a:t>As </a:t>
            </a:r>
            <a:r>
              <a:rPr lang="de-DE" sz="1400" dirty="0" err="1">
                <a:solidFill>
                  <a:schemeClr val="tx1">
                    <a:lumMod val="65000"/>
                    <a:lumOff val="35000"/>
                  </a:schemeClr>
                </a:solidFill>
                <a:sym typeface="Wingdings" panose="05000000000000000000" pitchFamily="2" charset="2"/>
              </a:rPr>
              <a:t>it</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seems</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the</a:t>
            </a:r>
            <a:r>
              <a:rPr lang="de-DE" sz="1400" dirty="0">
                <a:solidFill>
                  <a:schemeClr val="tx1">
                    <a:lumMod val="65000"/>
                    <a:lumOff val="35000"/>
                  </a:schemeClr>
                </a:solidFill>
                <a:sym typeface="Wingdings" panose="05000000000000000000" pitchFamily="2" charset="2"/>
              </a:rPr>
              <a:t> larger </a:t>
            </a:r>
            <a:r>
              <a:rPr lang="de-DE" sz="1400" dirty="0" err="1">
                <a:solidFill>
                  <a:schemeClr val="tx1">
                    <a:lumMod val="65000"/>
                    <a:lumOff val="35000"/>
                  </a:schemeClr>
                </a:solidFill>
                <a:sym typeface="Wingdings" panose="05000000000000000000" pitchFamily="2" charset="2"/>
              </a:rPr>
              <a:t>impact</a:t>
            </a:r>
            <a:r>
              <a:rPr lang="de-DE" sz="1400" dirty="0">
                <a:solidFill>
                  <a:schemeClr val="tx1">
                    <a:lumMod val="65000"/>
                    <a:lumOff val="35000"/>
                  </a:schemeClr>
                </a:solidFill>
                <a:sym typeface="Wingdings" panose="05000000000000000000" pitchFamily="2" charset="2"/>
              </a:rPr>
              <a:t> on </a:t>
            </a:r>
            <a:r>
              <a:rPr lang="de-DE" sz="1400" dirty="0" err="1">
                <a:solidFill>
                  <a:schemeClr val="tx1">
                    <a:lumMod val="65000"/>
                    <a:lumOff val="35000"/>
                  </a:schemeClr>
                </a:solidFill>
                <a:sym typeface="Wingdings" panose="05000000000000000000" pitchFamily="2" charset="2"/>
              </a:rPr>
              <a:t>the</a:t>
            </a:r>
            <a:r>
              <a:rPr lang="de-DE" sz="1400" dirty="0">
                <a:solidFill>
                  <a:schemeClr val="tx1">
                    <a:lumMod val="65000"/>
                    <a:lumOff val="35000"/>
                  </a:schemeClr>
                </a:solidFill>
                <a:sym typeface="Wingdings" panose="05000000000000000000" pitchFamily="2" charset="2"/>
              </a:rPr>
              <a:t> Lower </a:t>
            </a:r>
            <a:r>
              <a:rPr lang="de-DE" sz="1400" dirty="0" err="1">
                <a:solidFill>
                  <a:schemeClr val="tx1">
                    <a:lumMod val="65000"/>
                    <a:lumOff val="35000"/>
                  </a:schemeClr>
                </a:solidFill>
                <a:sym typeface="Wingdings" panose="05000000000000000000" pitchFamily="2" charset="2"/>
              </a:rPr>
              <a:t>Niger‘s</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trend</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stems</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from</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dammed</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tributaries</a:t>
            </a:r>
            <a:r>
              <a:rPr lang="de-DE" sz="1400" dirty="0">
                <a:solidFill>
                  <a:schemeClr val="tx1">
                    <a:lumMod val="65000"/>
                    <a:lumOff val="35000"/>
                  </a:schemeClr>
                </a:solidFill>
                <a:sym typeface="Wingdings" panose="05000000000000000000" pitchFamily="2" charset="2"/>
              </a:rPr>
              <a:t> (e.g., </a:t>
            </a:r>
            <a:r>
              <a:rPr lang="de-DE" sz="1400" dirty="0" err="1">
                <a:solidFill>
                  <a:schemeClr val="tx1">
                    <a:lumMod val="65000"/>
                    <a:lumOff val="35000"/>
                  </a:schemeClr>
                </a:solidFill>
                <a:sym typeface="Wingdings" panose="05000000000000000000" pitchFamily="2" charset="2"/>
              </a:rPr>
              <a:t>the</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Benue</a:t>
            </a:r>
            <a:r>
              <a:rPr lang="de-DE" sz="1400" dirty="0">
                <a:solidFill>
                  <a:schemeClr val="tx1">
                    <a:lumMod val="65000"/>
                    <a:lumOff val="35000"/>
                  </a:schemeClr>
                </a:solidFill>
                <a:sym typeface="Wingdings" panose="05000000000000000000" pitchFamily="2" charset="2"/>
              </a:rPr>
              <a:t> – </a:t>
            </a:r>
            <a:r>
              <a:rPr lang="de-DE" sz="1400" dirty="0" err="1">
                <a:solidFill>
                  <a:schemeClr val="tx1">
                    <a:lumMod val="65000"/>
                    <a:lumOff val="35000"/>
                  </a:schemeClr>
                </a:solidFill>
                <a:sym typeface="Wingdings" panose="05000000000000000000" pitchFamily="2" charset="2"/>
              </a:rPr>
              <a:t>inflowing</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from</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Cameroon</a:t>
            </a:r>
            <a:r>
              <a:rPr lang="de-DE" sz="1400" dirty="0">
                <a:solidFill>
                  <a:schemeClr val="tx1">
                    <a:lumMod val="65000"/>
                    <a:lumOff val="35000"/>
                  </a:schemeClr>
                </a:solidFill>
                <a:sym typeface="Wingdings" panose="05000000000000000000" pitchFamily="2" charset="2"/>
              </a:rPr>
              <a:t> in </a:t>
            </a:r>
            <a:r>
              <a:rPr lang="de-DE" sz="1400" dirty="0" err="1">
                <a:solidFill>
                  <a:schemeClr val="tx1">
                    <a:lumMod val="65000"/>
                    <a:lumOff val="35000"/>
                  </a:schemeClr>
                </a:solidFill>
                <a:sym typeface="Wingdings" panose="05000000000000000000" pitchFamily="2" charset="2"/>
              </a:rPr>
              <a:t>the</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east</a:t>
            </a:r>
            <a:r>
              <a:rPr lang="de-DE" sz="1400" dirty="0">
                <a:solidFill>
                  <a:schemeClr val="tx1">
                    <a:lumMod val="65000"/>
                    <a:lumOff val="35000"/>
                  </a:schemeClr>
                </a:solidFill>
                <a:sym typeface="Wingdings" panose="05000000000000000000" pitchFamily="2" charset="2"/>
              </a:rPr>
              <a:t> – </a:t>
            </a:r>
            <a:r>
              <a:rPr lang="de-DE" sz="1400" dirty="0" err="1">
                <a:solidFill>
                  <a:schemeClr val="tx1">
                    <a:lumMod val="65000"/>
                    <a:lumOff val="35000"/>
                  </a:schemeClr>
                </a:solidFill>
                <a:sym typeface="Wingdings" panose="05000000000000000000" pitchFamily="2" charset="2"/>
              </a:rPr>
              <a:t>that</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is</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dammed</a:t>
            </a:r>
            <a:r>
              <a:rPr lang="de-DE" sz="1400" dirty="0">
                <a:solidFill>
                  <a:schemeClr val="tx1">
                    <a:lumMod val="65000"/>
                    <a:lumOff val="35000"/>
                  </a:schemeClr>
                </a:solidFill>
                <a:sym typeface="Wingdings" panose="05000000000000000000" pitchFamily="2" charset="2"/>
              </a:rPr>
              <a:t> in </a:t>
            </a:r>
            <a:r>
              <a:rPr lang="de-DE" sz="1400" dirty="0" err="1">
                <a:solidFill>
                  <a:schemeClr val="tx1">
                    <a:lumMod val="65000"/>
                    <a:lumOff val="35000"/>
                  </a:schemeClr>
                </a:solidFill>
                <a:sym typeface="Wingdings" panose="05000000000000000000" pitchFamily="2" charset="2"/>
              </a:rPr>
              <a:t>the</a:t>
            </a:r>
            <a:r>
              <a:rPr lang="de-DE" sz="1400" dirty="0">
                <a:solidFill>
                  <a:schemeClr val="tx1">
                    <a:lumMod val="65000"/>
                    <a:lumOff val="35000"/>
                  </a:schemeClr>
                </a:solidFill>
                <a:sym typeface="Wingdings" panose="05000000000000000000" pitchFamily="2" charset="2"/>
              </a:rPr>
              <a:t> Lac </a:t>
            </a:r>
            <a:r>
              <a:rPr lang="de-DE" sz="1400" dirty="0" err="1">
                <a:solidFill>
                  <a:schemeClr val="tx1">
                    <a:lumMod val="65000"/>
                    <a:lumOff val="35000"/>
                  </a:schemeClr>
                </a:solidFill>
                <a:sym typeface="Wingdings" panose="05000000000000000000" pitchFamily="2" charset="2"/>
              </a:rPr>
              <a:t>Lagdo</a:t>
            </a:r>
            <a:r>
              <a:rPr lang="de-DE" sz="1400" dirty="0">
                <a:solidFill>
                  <a:schemeClr val="tx1">
                    <a:lumMod val="65000"/>
                    <a:lumOff val="35000"/>
                  </a:schemeClr>
                </a:solidFill>
                <a:sym typeface="Wingdings" panose="05000000000000000000" pitchFamily="2" charset="2"/>
              </a:rPr>
              <a:t> and </a:t>
            </a:r>
            <a:r>
              <a:rPr lang="de-DE" sz="1400" dirty="0" err="1">
                <a:solidFill>
                  <a:schemeClr val="tx1">
                    <a:lumMod val="65000"/>
                    <a:lumOff val="35000"/>
                  </a:schemeClr>
                </a:solidFill>
                <a:sym typeface="Wingdings" panose="05000000000000000000" pitchFamily="2" charset="2"/>
              </a:rPr>
              <a:t>has</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lead</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to</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tensions</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between</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the</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states</a:t>
            </a:r>
            <a:r>
              <a:rPr lang="de-DE" sz="1400" dirty="0">
                <a:solidFill>
                  <a:schemeClr val="tx1">
                    <a:lumMod val="65000"/>
                    <a:lumOff val="35000"/>
                  </a:schemeClr>
                </a:solidFill>
                <a:sym typeface="Wingdings" panose="05000000000000000000" pitchFamily="2" charset="2"/>
              </a:rPr>
              <a:t> in </a:t>
            </a:r>
            <a:r>
              <a:rPr lang="de-DE" sz="1400" dirty="0" err="1">
                <a:solidFill>
                  <a:schemeClr val="tx1">
                    <a:lumMod val="65000"/>
                    <a:lumOff val="35000"/>
                  </a:schemeClr>
                </a:solidFill>
                <a:sym typeface="Wingdings" panose="05000000000000000000" pitchFamily="2" charset="2"/>
              </a:rPr>
              <a:t>the</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past</a:t>
            </a:r>
            <a:r>
              <a:rPr lang="de-DE" sz="1400" dirty="0">
                <a:solidFill>
                  <a:schemeClr val="tx1">
                    <a:lumMod val="65000"/>
                    <a:lumOff val="35000"/>
                  </a:schemeClr>
                </a:solidFill>
                <a:sym typeface="Wingdings" panose="05000000000000000000" pitchFamily="2" charset="2"/>
              </a:rPr>
              <a:t>)</a:t>
            </a:r>
            <a:endParaRPr lang="de-DE" sz="18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endParaRPr lang="de-DE" sz="1800" dirty="0">
              <a:solidFill>
                <a:schemeClr val="tx1">
                  <a:lumMod val="65000"/>
                  <a:lumOff val="35000"/>
                </a:schemeClr>
              </a:solidFill>
            </a:endParaRPr>
          </a:p>
          <a:p>
            <a:pPr marL="0" indent="0">
              <a:buNone/>
            </a:pPr>
            <a:endParaRPr lang="de-DE" sz="1800" dirty="0">
              <a:solidFill>
                <a:schemeClr val="tx1">
                  <a:lumMod val="65000"/>
                  <a:lumOff val="35000"/>
                </a:schemeClr>
              </a:solidFill>
            </a:endParaRPr>
          </a:p>
        </p:txBody>
      </p:sp>
      <p:sp>
        <p:nvSpPr>
          <p:cNvPr id="7" name="Textfeld 6">
            <a:extLst>
              <a:ext uri="{FF2B5EF4-FFF2-40B4-BE49-F238E27FC236}">
                <a16:creationId xmlns:a16="http://schemas.microsoft.com/office/drawing/2014/main" id="{0F965BEA-DABB-4D15-AC30-5CA2387C0051}"/>
              </a:ext>
            </a:extLst>
          </p:cNvPr>
          <p:cNvSpPr txBox="1"/>
          <p:nvPr/>
        </p:nvSpPr>
        <p:spPr>
          <a:xfrm>
            <a:off x="756138" y="5718192"/>
            <a:ext cx="4818118" cy="246221"/>
          </a:xfrm>
          <a:prstGeom prst="rect">
            <a:avLst/>
          </a:prstGeom>
          <a:noFill/>
        </p:spPr>
        <p:txBody>
          <a:bodyPr wrap="square" rtlCol="0">
            <a:spAutoFit/>
          </a:bodyPr>
          <a:lstStyle/>
          <a:p>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Water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trends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on SHUs – regional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examples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t>
            </a:r>
          </a:p>
        </p:txBody>
      </p:sp>
    </p:spTree>
    <p:extLst>
      <p:ext uri="{BB962C8B-B14F-4D97-AF65-F5344CB8AC3E}">
        <p14:creationId xmlns:p14="http://schemas.microsoft.com/office/powerpoint/2010/main" val="1381624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7541C27-9F73-460E-AF6A-1CBC6DA9BB7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1183" y="1139400"/>
            <a:ext cx="4575600" cy="4575600"/>
          </a:xfrm>
          <a:prstGeom prst="rect">
            <a:avLst/>
          </a:prstGeom>
          <a:ln w="19050">
            <a:solidFill>
              <a:srgbClr val="00658B"/>
            </a:solidFill>
          </a:ln>
          <a:effectLst>
            <a:outerShdw blurRad="50800" dist="38100" dir="2700000" algn="tl" rotWithShape="0">
              <a:prstClr val="black">
                <a:alpha val="40000"/>
              </a:prstClr>
            </a:outerShdw>
          </a:effectLst>
        </p:spPr>
      </p:pic>
      <p:cxnSp>
        <p:nvCxnSpPr>
          <p:cNvPr id="5" name="Gerader Verbinder 4">
            <a:extLst>
              <a:ext uri="{FF2B5EF4-FFF2-40B4-BE49-F238E27FC236}">
                <a16:creationId xmlns:a16="http://schemas.microsoft.com/office/drawing/2014/main" id="{05E34D3A-C17C-4E04-9F54-D081F7474BED}"/>
              </a:ext>
            </a:extLst>
          </p:cNvPr>
          <p:cNvCxnSpPr>
            <a:cxnSpLocks/>
          </p:cNvCxnSpPr>
          <p:nvPr/>
        </p:nvCxnSpPr>
        <p:spPr>
          <a:xfrm>
            <a:off x="6005352" y="3730835"/>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52" name="Titel 1">
            <a:extLst>
              <a:ext uri="{FF2B5EF4-FFF2-40B4-BE49-F238E27FC236}">
                <a16:creationId xmlns:a16="http://schemas.microsoft.com/office/drawing/2014/main" id="{E615580F-8E22-4EF3-B438-7E7849977F36}"/>
              </a:ext>
            </a:extLst>
          </p:cNvPr>
          <p:cNvSpPr>
            <a:spLocks noGrp="1"/>
          </p:cNvSpPr>
          <p:nvPr>
            <p:ph type="title"/>
          </p:nvPr>
        </p:nvSpPr>
        <p:spPr>
          <a:xfrm>
            <a:off x="695326" y="333375"/>
            <a:ext cx="10056093" cy="985286"/>
          </a:xfrm>
        </p:spPr>
        <p:txBody>
          <a:bodyPr>
            <a:normAutofit/>
          </a:bodyPr>
          <a:lstStyle/>
          <a:p>
            <a:r>
              <a:rPr lang="de-DE" sz="2400" dirty="0">
                <a:solidFill>
                  <a:schemeClr val="tx1">
                    <a:lumMod val="65000"/>
                    <a:lumOff val="35000"/>
                  </a:schemeClr>
                </a:solidFill>
              </a:rPr>
              <a:t>African Surface </a:t>
            </a:r>
            <a:r>
              <a:rPr lang="de-DE" sz="2400" dirty="0" err="1">
                <a:solidFill>
                  <a:schemeClr val="tx1">
                    <a:lumMod val="65000"/>
                    <a:lumOff val="35000"/>
                  </a:schemeClr>
                </a:solidFill>
              </a:rPr>
              <a:t>Water</a:t>
            </a:r>
            <a:r>
              <a:rPr lang="de-DE" sz="2400" dirty="0">
                <a:solidFill>
                  <a:schemeClr val="tx1">
                    <a:lumMod val="65000"/>
                    <a:lumOff val="35000"/>
                  </a:schemeClr>
                </a:solidFill>
              </a:rPr>
              <a:t> Trends – Regional </a:t>
            </a:r>
            <a:r>
              <a:rPr lang="de-DE" sz="2400" dirty="0" err="1">
                <a:solidFill>
                  <a:schemeClr val="tx1">
                    <a:lumMod val="65000"/>
                    <a:lumOff val="35000"/>
                  </a:schemeClr>
                </a:solidFill>
              </a:rPr>
              <a:t>Examples</a:t>
            </a:r>
            <a:endParaRPr lang="de-DE" sz="2400" dirty="0">
              <a:solidFill>
                <a:schemeClr val="tx1">
                  <a:lumMod val="65000"/>
                  <a:lumOff val="35000"/>
                </a:schemeClr>
              </a:solidFill>
            </a:endParaRPr>
          </a:p>
        </p:txBody>
      </p:sp>
      <p:sp>
        <p:nvSpPr>
          <p:cNvPr id="55" name="Inhaltsplatzhalter 2">
            <a:extLst>
              <a:ext uri="{FF2B5EF4-FFF2-40B4-BE49-F238E27FC236}">
                <a16:creationId xmlns:a16="http://schemas.microsoft.com/office/drawing/2014/main" id="{EE14185D-E42B-4CC3-85D8-36848B21DAE7}"/>
              </a:ext>
            </a:extLst>
          </p:cNvPr>
          <p:cNvSpPr>
            <a:spLocks noGrp="1"/>
          </p:cNvSpPr>
          <p:nvPr>
            <p:ph idx="1"/>
          </p:nvPr>
        </p:nvSpPr>
        <p:spPr>
          <a:xfrm>
            <a:off x="5723372" y="1825055"/>
            <a:ext cx="5949572" cy="3383550"/>
          </a:xfrm>
        </p:spPr>
        <p:txBody>
          <a:bodyPr>
            <a:noAutofit/>
          </a:bodyPr>
          <a:lstStyle/>
          <a:p>
            <a:pPr marL="0" indent="0">
              <a:buNone/>
            </a:pPr>
            <a:r>
              <a:rPr lang="de-DE" sz="1800" dirty="0" err="1">
                <a:solidFill>
                  <a:schemeClr val="tx1">
                    <a:lumMod val="65000"/>
                    <a:lumOff val="35000"/>
                  </a:schemeClr>
                </a:solidFill>
              </a:rPr>
              <a:t>Ethiopian</a:t>
            </a:r>
            <a:r>
              <a:rPr lang="de-DE" sz="1800" dirty="0">
                <a:solidFill>
                  <a:schemeClr val="tx1">
                    <a:lumMod val="65000"/>
                    <a:lumOff val="35000"/>
                  </a:schemeClr>
                </a:solidFill>
              </a:rPr>
              <a:t> Main Rift</a:t>
            </a:r>
          </a:p>
          <a:p>
            <a:pPr>
              <a:buFont typeface="Arial" panose="020B0604020202020204" pitchFamily="34" charset="0"/>
              <a:buChar char="•"/>
            </a:pPr>
            <a:r>
              <a:rPr lang="de-DE" sz="1400" dirty="0" err="1">
                <a:solidFill>
                  <a:schemeClr val="tx1">
                    <a:lumMod val="65000"/>
                    <a:lumOff val="35000"/>
                  </a:schemeClr>
                </a:solidFill>
              </a:rPr>
              <a:t>Within</a:t>
            </a:r>
            <a:r>
              <a:rPr lang="de-DE" sz="1400" dirty="0">
                <a:solidFill>
                  <a:schemeClr val="tx1">
                    <a:lumMod val="65000"/>
                    <a:lumOff val="35000"/>
                  </a:schemeClr>
                </a:solidFill>
              </a:rPr>
              <a:t> </a:t>
            </a:r>
            <a:r>
              <a:rPr lang="de-DE" sz="1400" dirty="0" err="1">
                <a:solidFill>
                  <a:schemeClr val="tx1">
                    <a:lumMod val="65000"/>
                    <a:lumOff val="35000"/>
                  </a:schemeClr>
                </a:solidFill>
              </a:rPr>
              <a:t>the</a:t>
            </a:r>
            <a:r>
              <a:rPr lang="de-DE" sz="1400" dirty="0">
                <a:solidFill>
                  <a:schemeClr val="tx1">
                    <a:lumMod val="65000"/>
                    <a:lumOff val="35000"/>
                  </a:schemeClr>
                </a:solidFill>
              </a:rPr>
              <a:t> </a:t>
            </a:r>
            <a:r>
              <a:rPr lang="de-DE" sz="1400" dirty="0" err="1">
                <a:solidFill>
                  <a:schemeClr val="tx1">
                    <a:lumMod val="65000"/>
                    <a:lumOff val="35000"/>
                  </a:schemeClr>
                </a:solidFill>
              </a:rPr>
              <a:t>Ethiopian</a:t>
            </a:r>
            <a:r>
              <a:rPr lang="de-DE" sz="1400" dirty="0">
                <a:solidFill>
                  <a:schemeClr val="tx1">
                    <a:lumMod val="65000"/>
                    <a:lumOff val="35000"/>
                  </a:schemeClr>
                </a:solidFill>
              </a:rPr>
              <a:t> Main Rift </a:t>
            </a:r>
            <a:r>
              <a:rPr lang="de-DE" sz="1400" dirty="0" err="1">
                <a:solidFill>
                  <a:schemeClr val="tx1">
                    <a:lumMod val="65000"/>
                    <a:lumOff val="35000"/>
                  </a:schemeClr>
                </a:solidFill>
              </a:rPr>
              <a:t>are</a:t>
            </a:r>
            <a:r>
              <a:rPr lang="de-DE" sz="1400" dirty="0">
                <a:solidFill>
                  <a:schemeClr val="tx1">
                    <a:lumMod val="65000"/>
                    <a:lumOff val="35000"/>
                  </a:schemeClr>
                </a:solidFill>
              </a:rPr>
              <a:t> </a:t>
            </a:r>
            <a:r>
              <a:rPr lang="de-DE" sz="1400" dirty="0" err="1">
                <a:solidFill>
                  <a:schemeClr val="tx1">
                    <a:lumMod val="65000"/>
                    <a:lumOff val="35000"/>
                  </a:schemeClr>
                </a:solidFill>
              </a:rPr>
              <a:t>several</a:t>
            </a:r>
            <a:r>
              <a:rPr lang="de-DE" sz="1400" dirty="0">
                <a:solidFill>
                  <a:schemeClr val="tx1">
                    <a:lumMod val="65000"/>
                    <a:lumOff val="35000"/>
                  </a:schemeClr>
                </a:solidFill>
              </a:rPr>
              <a:t> </a:t>
            </a:r>
            <a:r>
              <a:rPr lang="de-DE" sz="1400" dirty="0" err="1">
                <a:solidFill>
                  <a:schemeClr val="tx1">
                    <a:lumMod val="65000"/>
                    <a:lumOff val="35000"/>
                  </a:schemeClr>
                </a:solidFill>
              </a:rPr>
              <a:t>lakes</a:t>
            </a:r>
            <a:r>
              <a:rPr lang="de-DE" sz="1400" dirty="0">
                <a:solidFill>
                  <a:schemeClr val="tx1">
                    <a:lumMod val="65000"/>
                    <a:lumOff val="35000"/>
                  </a:schemeClr>
                </a:solidFill>
              </a:rPr>
              <a:t> </a:t>
            </a:r>
            <a:r>
              <a:rPr lang="de-DE" sz="1400" dirty="0" err="1">
                <a:solidFill>
                  <a:schemeClr val="tx1">
                    <a:lumMod val="65000"/>
                    <a:lumOff val="35000"/>
                  </a:schemeClr>
                </a:solidFill>
              </a:rPr>
              <a:t>that</a:t>
            </a:r>
            <a:r>
              <a:rPr lang="de-DE" sz="1400" dirty="0">
                <a:solidFill>
                  <a:schemeClr val="tx1">
                    <a:lumMod val="65000"/>
                    <a:lumOff val="35000"/>
                  </a:schemeClr>
                </a:solidFill>
              </a:rPr>
              <a:t> </a:t>
            </a:r>
            <a:r>
              <a:rPr lang="de-DE" sz="1400" dirty="0" err="1">
                <a:solidFill>
                  <a:schemeClr val="tx1">
                    <a:lumMod val="65000"/>
                    <a:lumOff val="35000"/>
                  </a:schemeClr>
                </a:solidFill>
              </a:rPr>
              <a:t>belong</a:t>
            </a:r>
            <a:r>
              <a:rPr lang="de-DE" sz="1400" dirty="0">
                <a:solidFill>
                  <a:schemeClr val="tx1">
                    <a:lumMod val="65000"/>
                    <a:lumOff val="35000"/>
                  </a:schemeClr>
                </a:solidFill>
              </a:rPr>
              <a:t> </a:t>
            </a:r>
            <a:r>
              <a:rPr lang="de-DE" sz="1400" dirty="0" err="1">
                <a:solidFill>
                  <a:schemeClr val="tx1">
                    <a:lumMod val="65000"/>
                    <a:lumOff val="35000"/>
                  </a:schemeClr>
                </a:solidFill>
              </a:rPr>
              <a:t>to</a:t>
            </a:r>
            <a:r>
              <a:rPr lang="de-DE" sz="1400" dirty="0">
                <a:solidFill>
                  <a:schemeClr val="tx1">
                    <a:lumMod val="65000"/>
                    <a:lumOff val="35000"/>
                  </a:schemeClr>
                </a:solidFill>
              </a:rPr>
              <a:t> </a:t>
            </a:r>
            <a:r>
              <a:rPr lang="de-DE" sz="1400" dirty="0" err="1">
                <a:solidFill>
                  <a:schemeClr val="tx1">
                    <a:lumMod val="65000"/>
                    <a:lumOff val="35000"/>
                  </a:schemeClr>
                </a:solidFill>
              </a:rPr>
              <a:t>endorheic</a:t>
            </a:r>
            <a:r>
              <a:rPr lang="de-DE" sz="1400" dirty="0">
                <a:solidFill>
                  <a:schemeClr val="tx1">
                    <a:lumMod val="65000"/>
                    <a:lumOff val="35000"/>
                  </a:schemeClr>
                </a:solidFill>
              </a:rPr>
              <a:t> </a:t>
            </a:r>
            <a:r>
              <a:rPr lang="de-DE" sz="1400" dirty="0" err="1">
                <a:solidFill>
                  <a:schemeClr val="tx1">
                    <a:lumMod val="65000"/>
                    <a:lumOff val="35000"/>
                  </a:schemeClr>
                </a:solidFill>
              </a:rPr>
              <a:t>basins</a:t>
            </a:r>
            <a:endParaRPr lang="de-DE" sz="1400" dirty="0">
              <a:solidFill>
                <a:schemeClr val="tx1">
                  <a:lumMod val="65000"/>
                  <a:lumOff val="35000"/>
                </a:schemeClr>
              </a:solidFill>
            </a:endParaRPr>
          </a:p>
          <a:p>
            <a:pPr>
              <a:buFont typeface="Arial" panose="020B0604020202020204" pitchFamily="34" charset="0"/>
              <a:buChar char="•"/>
            </a:pPr>
            <a:r>
              <a:rPr lang="de-DE" sz="1400" dirty="0" err="1">
                <a:solidFill>
                  <a:schemeClr val="tx1">
                    <a:lumMod val="65000"/>
                    <a:lumOff val="35000"/>
                  </a:schemeClr>
                </a:solidFill>
                <a:sym typeface="Wingdings" panose="05000000000000000000" pitchFamily="2" charset="2"/>
              </a:rPr>
              <a:t>Especially</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the</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clustered</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lakes</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Ziway</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Abayata</a:t>
            </a:r>
            <a:r>
              <a:rPr lang="de-DE" sz="1400" dirty="0">
                <a:solidFill>
                  <a:schemeClr val="tx1">
                    <a:lumMod val="65000"/>
                    <a:lumOff val="35000"/>
                  </a:schemeClr>
                </a:solidFill>
                <a:sym typeface="Wingdings" panose="05000000000000000000" pitchFamily="2" charset="2"/>
              </a:rPr>
              <a:t>, and </a:t>
            </a:r>
            <a:r>
              <a:rPr lang="de-DE" sz="1400" dirty="0" err="1">
                <a:solidFill>
                  <a:schemeClr val="tx1">
                    <a:lumMod val="65000"/>
                    <a:lumOff val="35000"/>
                  </a:schemeClr>
                </a:solidFill>
                <a:sym typeface="Wingdings" panose="05000000000000000000" pitchFamily="2" charset="2"/>
              </a:rPr>
              <a:t>Langano</a:t>
            </a:r>
            <a:r>
              <a:rPr lang="de-DE" sz="1400" dirty="0">
                <a:solidFill>
                  <a:schemeClr val="tx1">
                    <a:lumMod val="65000"/>
                    <a:lumOff val="35000"/>
                  </a:schemeClr>
                </a:solidFill>
                <a:sym typeface="Wingdings" panose="05000000000000000000" pitchFamily="2" charset="2"/>
              </a:rPr>
              <a:t> (visible in </a:t>
            </a:r>
            <a:r>
              <a:rPr lang="de-DE" sz="1400" dirty="0" err="1">
                <a:solidFill>
                  <a:schemeClr val="tx1">
                    <a:lumMod val="65000"/>
                    <a:lumOff val="35000"/>
                  </a:schemeClr>
                </a:solidFill>
                <a:sym typeface="Wingdings" panose="05000000000000000000" pitchFamily="2" charset="2"/>
              </a:rPr>
              <a:t>the</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center</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of</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the</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map</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have</a:t>
            </a:r>
            <a:r>
              <a:rPr lang="de-DE" sz="1400" dirty="0">
                <a:solidFill>
                  <a:schemeClr val="tx1">
                    <a:lumMod val="65000"/>
                    <a:lumOff val="35000"/>
                  </a:schemeClr>
                </a:solidFill>
                <a:sym typeface="Wingdings" panose="05000000000000000000" pitchFamily="2" charset="2"/>
              </a:rPr>
              <a:t> an </a:t>
            </a:r>
            <a:r>
              <a:rPr lang="de-DE" sz="1400" dirty="0" err="1">
                <a:solidFill>
                  <a:schemeClr val="tx1">
                    <a:lumMod val="65000"/>
                    <a:lumOff val="35000"/>
                  </a:schemeClr>
                </a:solidFill>
                <a:sym typeface="Wingdings" panose="05000000000000000000" pitchFamily="2" charset="2"/>
              </a:rPr>
              <a:t>interesting</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dynamic</a:t>
            </a:r>
            <a:endParaRPr lang="de-DE" sz="14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r>
              <a:rPr lang="de-DE" sz="1400" dirty="0">
                <a:solidFill>
                  <a:schemeClr val="tx1">
                    <a:lumMod val="65000"/>
                    <a:lumOff val="35000"/>
                  </a:schemeClr>
                </a:solidFill>
                <a:sym typeface="Wingdings" panose="05000000000000000000" pitchFamily="2" charset="2"/>
              </a:rPr>
              <a:t>Lake </a:t>
            </a:r>
            <a:r>
              <a:rPr lang="de-DE" sz="1400" dirty="0" err="1">
                <a:solidFill>
                  <a:schemeClr val="tx1">
                    <a:lumMod val="65000"/>
                    <a:lumOff val="35000"/>
                  </a:schemeClr>
                </a:solidFill>
                <a:sym typeface="Wingdings" panose="05000000000000000000" pitchFamily="2" charset="2"/>
              </a:rPr>
              <a:t>Abayata</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is</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the</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lowest</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of</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the</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three</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lakes</a:t>
            </a:r>
            <a:r>
              <a:rPr lang="de-DE" sz="1400" dirty="0">
                <a:solidFill>
                  <a:schemeClr val="tx1">
                    <a:lumMod val="65000"/>
                    <a:lumOff val="35000"/>
                  </a:schemeClr>
                </a:solidFill>
                <a:sym typeface="Wingdings" panose="05000000000000000000" pitchFamily="2" charset="2"/>
              </a:rPr>
              <a:t> and </a:t>
            </a:r>
            <a:r>
              <a:rPr lang="de-DE" sz="1400" dirty="0" err="1">
                <a:solidFill>
                  <a:schemeClr val="tx1">
                    <a:lumMod val="65000"/>
                    <a:lumOff val="35000"/>
                  </a:schemeClr>
                </a:solidFill>
                <a:sym typeface="Wingdings" panose="05000000000000000000" pitchFamily="2" charset="2"/>
              </a:rPr>
              <a:t>the</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endpoint</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of</a:t>
            </a:r>
            <a:r>
              <a:rPr lang="de-DE" sz="1400" dirty="0">
                <a:solidFill>
                  <a:schemeClr val="tx1">
                    <a:lumMod val="65000"/>
                    <a:lumOff val="35000"/>
                  </a:schemeClr>
                </a:solidFill>
                <a:sym typeface="Wingdings" panose="05000000000000000000" pitchFamily="2" charset="2"/>
              </a:rPr>
              <a:t> an </a:t>
            </a:r>
            <a:r>
              <a:rPr lang="de-DE" sz="1400" dirty="0" err="1">
                <a:solidFill>
                  <a:schemeClr val="tx1">
                    <a:lumMod val="65000"/>
                    <a:lumOff val="35000"/>
                  </a:schemeClr>
                </a:solidFill>
                <a:sym typeface="Wingdings" panose="05000000000000000000" pitchFamily="2" charset="2"/>
              </a:rPr>
              <a:t>endorheic</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basin</a:t>
            </a:r>
            <a:endParaRPr lang="de-DE" sz="14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r>
              <a:rPr lang="de-DE" sz="1400" dirty="0">
                <a:solidFill>
                  <a:schemeClr val="tx1">
                    <a:lumMod val="65000"/>
                    <a:lumOff val="35000"/>
                  </a:schemeClr>
                </a:solidFill>
                <a:sym typeface="Wingdings" panose="05000000000000000000" pitchFamily="2" charset="2"/>
              </a:rPr>
              <a:t>Due </a:t>
            </a:r>
            <a:r>
              <a:rPr lang="de-DE" sz="1400" dirty="0" err="1">
                <a:solidFill>
                  <a:schemeClr val="tx1">
                    <a:lumMod val="65000"/>
                    <a:lumOff val="35000"/>
                  </a:schemeClr>
                </a:solidFill>
                <a:sym typeface="Wingdings" panose="05000000000000000000" pitchFamily="2" charset="2"/>
              </a:rPr>
              <a:t>to</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water</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extraction</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from</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the</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two</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feeding</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branches</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as</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well</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as</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water</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extraction</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from</a:t>
            </a:r>
            <a:r>
              <a:rPr lang="de-DE" sz="1400" dirty="0">
                <a:solidFill>
                  <a:schemeClr val="tx1">
                    <a:lumMod val="65000"/>
                    <a:lumOff val="35000"/>
                  </a:schemeClr>
                </a:solidFill>
                <a:sym typeface="Wingdings" panose="05000000000000000000" pitchFamily="2" charset="2"/>
              </a:rPr>
              <a:t> Lake </a:t>
            </a:r>
            <a:r>
              <a:rPr lang="de-DE" sz="1400" dirty="0" err="1">
                <a:solidFill>
                  <a:schemeClr val="tx1">
                    <a:lumMod val="65000"/>
                    <a:lumOff val="35000"/>
                  </a:schemeClr>
                </a:solidFill>
                <a:sym typeface="Wingdings" panose="05000000000000000000" pitchFamily="2" charset="2"/>
              </a:rPr>
              <a:t>Abayata</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itself</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the</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lake</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shrinks</a:t>
            </a:r>
            <a:endParaRPr lang="de-DE" sz="14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r>
              <a:rPr lang="de-DE" sz="1400" dirty="0" err="1">
                <a:solidFill>
                  <a:schemeClr val="tx1">
                    <a:lumMod val="65000"/>
                    <a:lumOff val="35000"/>
                  </a:schemeClr>
                </a:solidFill>
                <a:sym typeface="Wingdings" panose="05000000000000000000" pitchFamily="2" charset="2"/>
              </a:rPr>
              <a:t>Although</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Ziway</a:t>
            </a:r>
            <a:r>
              <a:rPr lang="de-DE" sz="1400" dirty="0">
                <a:solidFill>
                  <a:schemeClr val="tx1">
                    <a:lumMod val="65000"/>
                    <a:lumOff val="35000"/>
                  </a:schemeClr>
                </a:solidFill>
                <a:sym typeface="Wingdings" panose="05000000000000000000" pitchFamily="2" charset="2"/>
              </a:rPr>
              <a:t> and </a:t>
            </a:r>
            <a:r>
              <a:rPr lang="de-DE" sz="1400" dirty="0" err="1">
                <a:solidFill>
                  <a:schemeClr val="tx1">
                    <a:lumMod val="65000"/>
                    <a:lumOff val="35000"/>
                  </a:schemeClr>
                </a:solidFill>
                <a:sym typeface="Wingdings" panose="05000000000000000000" pitchFamily="2" charset="2"/>
              </a:rPr>
              <a:t>Langano</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are</a:t>
            </a:r>
            <a:r>
              <a:rPr lang="de-DE" sz="1400" dirty="0">
                <a:solidFill>
                  <a:schemeClr val="tx1">
                    <a:lumMod val="65000"/>
                    <a:lumOff val="35000"/>
                  </a:schemeClr>
                </a:solidFill>
                <a:sym typeface="Wingdings" panose="05000000000000000000" pitchFamily="2" charset="2"/>
              </a:rPr>
              <a:t> also </a:t>
            </a:r>
            <a:r>
              <a:rPr lang="de-DE" sz="1400" dirty="0" err="1">
                <a:solidFill>
                  <a:schemeClr val="tx1">
                    <a:lumMod val="65000"/>
                    <a:lumOff val="35000"/>
                  </a:schemeClr>
                </a:solidFill>
                <a:sym typeface="Wingdings" panose="05000000000000000000" pitchFamily="2" charset="2"/>
              </a:rPr>
              <a:t>affected</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by</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water</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extraction</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they</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stay</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stable</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offsetting</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the</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abstracted</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water</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with</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decreased</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outflows</a:t>
            </a:r>
            <a:r>
              <a:rPr lang="de-DE" sz="1400" dirty="0">
                <a:solidFill>
                  <a:schemeClr val="tx1">
                    <a:lumMod val="65000"/>
                    <a:lumOff val="35000"/>
                  </a:schemeClr>
                </a:solidFill>
                <a:sym typeface="Wingdings" panose="05000000000000000000" pitchFamily="2" charset="2"/>
              </a:rPr>
              <a:t> </a:t>
            </a:r>
            <a:r>
              <a:rPr lang="de-DE" sz="1400" dirty="0" err="1">
                <a:solidFill>
                  <a:schemeClr val="tx1">
                    <a:lumMod val="65000"/>
                    <a:lumOff val="35000"/>
                  </a:schemeClr>
                </a:solidFill>
                <a:sym typeface="Wingdings" panose="05000000000000000000" pitchFamily="2" charset="2"/>
              </a:rPr>
              <a:t>towards</a:t>
            </a:r>
            <a:r>
              <a:rPr lang="de-DE" sz="1400" dirty="0">
                <a:solidFill>
                  <a:schemeClr val="tx1">
                    <a:lumMod val="65000"/>
                    <a:lumOff val="35000"/>
                  </a:schemeClr>
                </a:solidFill>
                <a:sym typeface="Wingdings" panose="05000000000000000000" pitchFamily="2" charset="2"/>
              </a:rPr>
              <a:t> Lake </a:t>
            </a:r>
            <a:r>
              <a:rPr lang="de-DE" sz="1400" dirty="0" err="1">
                <a:solidFill>
                  <a:schemeClr val="tx1">
                    <a:lumMod val="65000"/>
                    <a:lumOff val="35000"/>
                  </a:schemeClr>
                </a:solidFill>
                <a:sym typeface="Wingdings" panose="05000000000000000000" pitchFamily="2" charset="2"/>
              </a:rPr>
              <a:t>Abayata</a:t>
            </a:r>
            <a:endParaRPr lang="de-DE" sz="1800" dirty="0">
              <a:solidFill>
                <a:schemeClr val="tx1">
                  <a:lumMod val="65000"/>
                  <a:lumOff val="35000"/>
                </a:schemeClr>
              </a:solidFill>
            </a:endParaRPr>
          </a:p>
          <a:p>
            <a:pPr marL="0" indent="0">
              <a:buNone/>
            </a:pPr>
            <a:endParaRPr lang="de-DE" sz="1800" dirty="0">
              <a:solidFill>
                <a:schemeClr val="tx1">
                  <a:lumMod val="65000"/>
                  <a:lumOff val="35000"/>
                </a:schemeClr>
              </a:solidFill>
            </a:endParaRPr>
          </a:p>
        </p:txBody>
      </p:sp>
      <p:sp>
        <p:nvSpPr>
          <p:cNvPr id="7" name="Textfeld 6">
            <a:extLst>
              <a:ext uri="{FF2B5EF4-FFF2-40B4-BE49-F238E27FC236}">
                <a16:creationId xmlns:a16="http://schemas.microsoft.com/office/drawing/2014/main" id="{AB664C65-851B-4CF1-853C-62AA00B4BFC8}"/>
              </a:ext>
            </a:extLst>
          </p:cNvPr>
          <p:cNvSpPr txBox="1"/>
          <p:nvPr/>
        </p:nvSpPr>
        <p:spPr>
          <a:xfrm>
            <a:off x="756138" y="5718192"/>
            <a:ext cx="4818118" cy="246221"/>
          </a:xfrm>
          <a:prstGeom prst="rect">
            <a:avLst/>
          </a:prstGeom>
          <a:noFill/>
        </p:spPr>
        <p:txBody>
          <a:bodyPr wrap="square" rtlCol="0">
            <a:spAutoFit/>
          </a:bodyPr>
          <a:lstStyle/>
          <a:p>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Water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trends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on SHUs – regional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examples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t>
            </a:r>
          </a:p>
        </p:txBody>
      </p:sp>
    </p:spTree>
    <p:extLst>
      <p:ext uri="{BB962C8B-B14F-4D97-AF65-F5344CB8AC3E}">
        <p14:creationId xmlns:p14="http://schemas.microsoft.com/office/powerpoint/2010/main" val="2309660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a:extLst>
              <a:ext uri="{FF2B5EF4-FFF2-40B4-BE49-F238E27FC236}">
                <a16:creationId xmlns:a16="http://schemas.microsoft.com/office/drawing/2014/main" id="{12E10765-4BED-459E-83A3-F5A0F61BC0E5}"/>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sp>
        <p:nvSpPr>
          <p:cNvPr id="3" name="Titel 2">
            <a:extLst>
              <a:ext uri="{FF2B5EF4-FFF2-40B4-BE49-F238E27FC236}">
                <a16:creationId xmlns:a16="http://schemas.microsoft.com/office/drawing/2014/main" id="{DB86F2AA-173A-4B33-B1B1-6A0CFC5773DF}"/>
              </a:ext>
            </a:extLst>
          </p:cNvPr>
          <p:cNvSpPr>
            <a:spLocks noGrp="1"/>
          </p:cNvSpPr>
          <p:nvPr>
            <p:ph type="title"/>
          </p:nvPr>
        </p:nvSpPr>
        <p:spPr/>
        <p:txBody>
          <a:bodyPr/>
          <a:lstStyle/>
          <a:p>
            <a:r>
              <a:rPr lang="en-US" dirty="0"/>
              <a:t>Leveraging daily time series</a:t>
            </a:r>
          </a:p>
        </p:txBody>
      </p:sp>
      <p:sp>
        <p:nvSpPr>
          <p:cNvPr id="4" name="Textplatzhalter 3">
            <a:extLst>
              <a:ext uri="{FF2B5EF4-FFF2-40B4-BE49-F238E27FC236}">
                <a16:creationId xmlns:a16="http://schemas.microsoft.com/office/drawing/2014/main" id="{0FC51415-CE71-440A-A2E6-DF23C4EACB81}"/>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707139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erader Verbinder 3">
            <a:extLst>
              <a:ext uri="{FF2B5EF4-FFF2-40B4-BE49-F238E27FC236}">
                <a16:creationId xmlns:a16="http://schemas.microsoft.com/office/drawing/2014/main" id="{B097416E-AD1E-47D2-A3AB-AADF459E74D7}"/>
              </a:ext>
            </a:extLst>
          </p:cNvPr>
          <p:cNvCxnSpPr>
            <a:cxnSpLocks/>
            <a:endCxn id="37" idx="3"/>
          </p:cNvCxnSpPr>
          <p:nvPr/>
        </p:nvCxnSpPr>
        <p:spPr>
          <a:xfrm flipH="1">
            <a:off x="4986807" y="3659893"/>
            <a:ext cx="350093"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Geschweifte Klammer rechts 7">
            <a:extLst>
              <a:ext uri="{FF2B5EF4-FFF2-40B4-BE49-F238E27FC236}">
                <a16:creationId xmlns:a16="http://schemas.microsoft.com/office/drawing/2014/main" id="{9D256654-1AA0-49AA-8D6B-C1309E955971}"/>
              </a:ext>
            </a:extLst>
          </p:cNvPr>
          <p:cNvSpPr/>
          <p:nvPr/>
        </p:nvSpPr>
        <p:spPr>
          <a:xfrm>
            <a:off x="10972766" y="-4543"/>
            <a:ext cx="235899" cy="3433542"/>
          </a:xfrm>
          <a:prstGeom prst="rightBrace">
            <a:avLst>
              <a:gd name="adj1" fmla="val 43027"/>
              <a:gd name="adj2" fmla="val 6054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dirty="0"/>
          </a:p>
        </p:txBody>
      </p:sp>
      <p:sp>
        <p:nvSpPr>
          <p:cNvPr id="9" name="Textfeld 8">
            <a:extLst>
              <a:ext uri="{FF2B5EF4-FFF2-40B4-BE49-F238E27FC236}">
                <a16:creationId xmlns:a16="http://schemas.microsoft.com/office/drawing/2014/main" id="{55C3CA67-8C45-4DEA-9DA7-CE7D22D3366E}"/>
              </a:ext>
            </a:extLst>
          </p:cNvPr>
          <p:cNvSpPr txBox="1"/>
          <p:nvPr/>
        </p:nvSpPr>
        <p:spPr>
          <a:xfrm rot="5400000">
            <a:off x="9673420" y="4987202"/>
            <a:ext cx="3424177" cy="307777"/>
          </a:xfrm>
          <a:prstGeom prst="rect">
            <a:avLst/>
          </a:prstGeom>
          <a:noFill/>
        </p:spPr>
        <p:txBody>
          <a:bodyPr wrap="square" rtlCol="0">
            <a:spAutoFit/>
          </a:bodyPr>
          <a:lstStyle/>
          <a:p>
            <a:pPr algn="ctr"/>
            <a:r>
              <a:rPr lang="en-US" sz="1400" dirty="0">
                <a:latin typeface="+mj-lt"/>
              </a:rPr>
              <a:t>Values at </a:t>
            </a:r>
            <a:r>
              <a:rPr lang="en-US" sz="1400" dirty="0" err="1">
                <a:latin typeface="+mj-lt"/>
              </a:rPr>
              <a:t>subbasin</a:t>
            </a:r>
            <a:r>
              <a:rPr lang="en-US" sz="1400" dirty="0">
                <a:latin typeface="+mj-lt"/>
              </a:rPr>
              <a:t> level</a:t>
            </a:r>
          </a:p>
        </p:txBody>
      </p:sp>
      <p:sp>
        <p:nvSpPr>
          <p:cNvPr id="10" name="Textfeld 9">
            <a:extLst>
              <a:ext uri="{FF2B5EF4-FFF2-40B4-BE49-F238E27FC236}">
                <a16:creationId xmlns:a16="http://schemas.microsoft.com/office/drawing/2014/main" id="{B0538F33-EA12-4F8B-BF86-7CDDDE43B676}"/>
              </a:ext>
            </a:extLst>
          </p:cNvPr>
          <p:cNvSpPr txBox="1"/>
          <p:nvPr/>
        </p:nvSpPr>
        <p:spPr>
          <a:xfrm rot="5400000">
            <a:off x="10007145" y="1902374"/>
            <a:ext cx="2745473" cy="307777"/>
          </a:xfrm>
          <a:prstGeom prst="rect">
            <a:avLst/>
          </a:prstGeom>
          <a:noFill/>
        </p:spPr>
        <p:txBody>
          <a:bodyPr wrap="square" rtlCol="0">
            <a:spAutoFit/>
          </a:bodyPr>
          <a:lstStyle/>
          <a:p>
            <a:pPr algn="ctr"/>
            <a:r>
              <a:rPr lang="en-US" sz="1400" dirty="0">
                <a:latin typeface="+mj-lt"/>
              </a:rPr>
              <a:t>Values at lake level</a:t>
            </a:r>
          </a:p>
        </p:txBody>
      </p:sp>
      <p:sp>
        <p:nvSpPr>
          <p:cNvPr id="24" name="Geschweifte Klammer rechts 23">
            <a:extLst>
              <a:ext uri="{FF2B5EF4-FFF2-40B4-BE49-F238E27FC236}">
                <a16:creationId xmlns:a16="http://schemas.microsoft.com/office/drawing/2014/main" id="{22D01229-E9BF-4A04-B508-4A85F46E52CF}"/>
              </a:ext>
            </a:extLst>
          </p:cNvPr>
          <p:cNvSpPr/>
          <p:nvPr/>
        </p:nvSpPr>
        <p:spPr>
          <a:xfrm>
            <a:off x="10971338" y="3429000"/>
            <a:ext cx="235899" cy="3424178"/>
          </a:xfrm>
          <a:prstGeom prst="rightBrace">
            <a:avLst>
              <a:gd name="adj1" fmla="val 43027"/>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dirty="0"/>
          </a:p>
        </p:txBody>
      </p:sp>
      <p:sp>
        <p:nvSpPr>
          <p:cNvPr id="27" name="Titel 1">
            <a:extLst>
              <a:ext uri="{FF2B5EF4-FFF2-40B4-BE49-F238E27FC236}">
                <a16:creationId xmlns:a16="http://schemas.microsoft.com/office/drawing/2014/main" id="{D0273BDF-EE72-45C7-BF3A-3C5E6A4E5E9D}"/>
              </a:ext>
            </a:extLst>
          </p:cNvPr>
          <p:cNvSpPr txBox="1">
            <a:spLocks/>
          </p:cNvSpPr>
          <p:nvPr/>
        </p:nvSpPr>
        <p:spPr>
          <a:xfrm>
            <a:off x="695483" y="333465"/>
            <a:ext cx="4324288" cy="350059"/>
          </a:xfrm>
          <a:prstGeom prst="rect">
            <a:avLst/>
          </a:prstGeom>
          <a:noFill/>
        </p:spPr>
        <p:txBody>
          <a:bodyPr vert="horz" lIns="91437" tIns="45719" rIns="91437" bIns="45719" rtlCol="0" anchor="t">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Arial" panose="020B0604020202020204" pitchFamily="34" charset="0"/>
                <a:ea typeface="+mj-ea"/>
                <a:cs typeface="Arial" panose="020B0604020202020204" pitchFamily="34" charset="0"/>
              </a:defRPr>
            </a:lvl1pPr>
          </a:lstStyle>
          <a:p>
            <a:r>
              <a:rPr lang="de-DE" sz="2399" dirty="0" err="1">
                <a:solidFill>
                  <a:schemeClr val="tx1">
                    <a:lumMod val="65000"/>
                    <a:lumOff val="35000"/>
                  </a:schemeClr>
                </a:solidFill>
              </a:rPr>
              <a:t>Utilized</a:t>
            </a:r>
            <a:r>
              <a:rPr lang="de-DE" sz="2399" dirty="0">
                <a:solidFill>
                  <a:schemeClr val="tx1">
                    <a:lumMod val="65000"/>
                    <a:lumOff val="35000"/>
                  </a:schemeClr>
                </a:solidFill>
              </a:rPr>
              <a:t> Datasets</a:t>
            </a:r>
          </a:p>
        </p:txBody>
      </p:sp>
      <p:sp>
        <p:nvSpPr>
          <p:cNvPr id="28" name="Textfeld 27">
            <a:extLst>
              <a:ext uri="{FF2B5EF4-FFF2-40B4-BE49-F238E27FC236}">
                <a16:creationId xmlns:a16="http://schemas.microsoft.com/office/drawing/2014/main" id="{428F6603-A9FC-45BA-9F87-86F1C58E05EA}"/>
              </a:ext>
            </a:extLst>
          </p:cNvPr>
          <p:cNvSpPr txBox="1"/>
          <p:nvPr/>
        </p:nvSpPr>
        <p:spPr>
          <a:xfrm>
            <a:off x="470063" y="1528772"/>
            <a:ext cx="4463969" cy="369321"/>
          </a:xfrm>
          <a:prstGeom prst="rect">
            <a:avLst/>
          </a:prstGeom>
          <a:noFill/>
        </p:spPr>
        <p:txBody>
          <a:bodyPr wrap="square" rtlCol="0">
            <a:spAutoFit/>
          </a:bodyPr>
          <a:lstStyle/>
          <a:p>
            <a:r>
              <a:rPr lang="de-DE" sz="1799" dirty="0" err="1">
                <a:solidFill>
                  <a:schemeClr val="tx1">
                    <a:lumMod val="65000"/>
                    <a:lumOff val="35000"/>
                  </a:schemeClr>
                </a:solidFill>
              </a:rPr>
              <a:t>Dependent</a:t>
            </a:r>
            <a:r>
              <a:rPr lang="de-DE" sz="1799" dirty="0">
                <a:solidFill>
                  <a:schemeClr val="tx1">
                    <a:lumMod val="65000"/>
                    <a:lumOff val="35000"/>
                  </a:schemeClr>
                </a:solidFill>
              </a:rPr>
              <a:t> variable (GWP </a:t>
            </a:r>
            <a:r>
              <a:rPr lang="de-DE" sz="1799" dirty="0" err="1">
                <a:solidFill>
                  <a:schemeClr val="tx1">
                    <a:lumMod val="65000"/>
                    <a:lumOff val="35000"/>
                  </a:schemeClr>
                </a:solidFill>
              </a:rPr>
              <a:t>lake</a:t>
            </a:r>
            <a:r>
              <a:rPr lang="de-DE" sz="1799" dirty="0">
                <a:solidFill>
                  <a:schemeClr val="tx1">
                    <a:lumMod val="65000"/>
                    <a:lumOff val="35000"/>
                  </a:schemeClr>
                </a:solidFill>
              </a:rPr>
              <a:t> </a:t>
            </a:r>
            <a:r>
              <a:rPr lang="de-DE" sz="1799" dirty="0" err="1">
                <a:solidFill>
                  <a:schemeClr val="tx1">
                    <a:lumMod val="65000"/>
                    <a:lumOff val="35000"/>
                  </a:schemeClr>
                </a:solidFill>
              </a:rPr>
              <a:t>extent</a:t>
            </a:r>
            <a:r>
              <a:rPr lang="de-DE" sz="1799" dirty="0">
                <a:solidFill>
                  <a:schemeClr val="tx1">
                    <a:lumMod val="65000"/>
                    <a:lumOff val="35000"/>
                  </a:schemeClr>
                </a:solidFill>
              </a:rPr>
              <a:t>)</a:t>
            </a:r>
          </a:p>
        </p:txBody>
      </p:sp>
      <p:cxnSp>
        <p:nvCxnSpPr>
          <p:cNvPr id="30" name="Verbinder: gewinkelt 29">
            <a:extLst>
              <a:ext uri="{FF2B5EF4-FFF2-40B4-BE49-F238E27FC236}">
                <a16:creationId xmlns:a16="http://schemas.microsoft.com/office/drawing/2014/main" id="{581E8B56-301B-4D63-8653-0CA8EFEC53D2}"/>
              </a:ext>
            </a:extLst>
          </p:cNvPr>
          <p:cNvCxnSpPr>
            <a:cxnSpLocks/>
            <a:stCxn id="28" idx="3"/>
            <a:endCxn id="35" idx="1"/>
          </p:cNvCxnSpPr>
          <p:nvPr/>
        </p:nvCxnSpPr>
        <p:spPr>
          <a:xfrm flipV="1">
            <a:off x="4934032" y="274782"/>
            <a:ext cx="402868" cy="1438651"/>
          </a:xfrm>
          <a:prstGeom prst="bentConnector3">
            <a:avLst>
              <a:gd name="adj1" fmla="val 50000"/>
            </a:avLst>
          </a:prstGeom>
          <a:ln>
            <a:solidFill>
              <a:srgbClr val="59CD90"/>
            </a:solidFill>
          </a:ln>
        </p:spPr>
        <p:style>
          <a:lnRef idx="1">
            <a:schemeClr val="accent1"/>
          </a:lnRef>
          <a:fillRef idx="0">
            <a:schemeClr val="accent1"/>
          </a:fillRef>
          <a:effectRef idx="0">
            <a:schemeClr val="accent1"/>
          </a:effectRef>
          <a:fontRef idx="minor">
            <a:schemeClr val="tx1"/>
          </a:fontRef>
        </p:style>
      </p:cxnSp>
      <p:sp>
        <p:nvSpPr>
          <p:cNvPr id="35" name="Rechteck 34">
            <a:extLst>
              <a:ext uri="{FF2B5EF4-FFF2-40B4-BE49-F238E27FC236}">
                <a16:creationId xmlns:a16="http://schemas.microsoft.com/office/drawing/2014/main" id="{D4BAE061-5DFF-449D-802B-980883C446AC}"/>
              </a:ext>
            </a:extLst>
          </p:cNvPr>
          <p:cNvSpPr/>
          <p:nvPr/>
        </p:nvSpPr>
        <p:spPr>
          <a:xfrm>
            <a:off x="5336900" y="98"/>
            <a:ext cx="5633668" cy="549366"/>
          </a:xfrm>
          <a:prstGeom prst="rect">
            <a:avLst/>
          </a:prstGeom>
          <a:noFill/>
          <a:ln w="3175">
            <a:solidFill>
              <a:srgbClr val="59CD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37" name="Textfeld 36">
            <a:extLst>
              <a:ext uri="{FF2B5EF4-FFF2-40B4-BE49-F238E27FC236}">
                <a16:creationId xmlns:a16="http://schemas.microsoft.com/office/drawing/2014/main" id="{1618CA9D-962E-4A56-9C1E-C34129D9D765}"/>
              </a:ext>
            </a:extLst>
          </p:cNvPr>
          <p:cNvSpPr txBox="1"/>
          <p:nvPr/>
        </p:nvSpPr>
        <p:spPr>
          <a:xfrm>
            <a:off x="408849" y="2459757"/>
            <a:ext cx="4577958" cy="2400272"/>
          </a:xfrm>
          <a:prstGeom prst="rect">
            <a:avLst/>
          </a:prstGeom>
          <a:noFill/>
        </p:spPr>
        <p:txBody>
          <a:bodyPr wrap="square" rtlCol="0">
            <a:spAutoFit/>
          </a:bodyPr>
          <a:lstStyle/>
          <a:p>
            <a:r>
              <a:rPr lang="de-DE" sz="1799" dirty="0">
                <a:solidFill>
                  <a:schemeClr val="tx1">
                    <a:lumMod val="65000"/>
                    <a:lumOff val="35000"/>
                  </a:schemeClr>
                </a:solidFill>
              </a:rPr>
              <a:t>Independent variables </a:t>
            </a:r>
            <a:r>
              <a:rPr lang="de-DE" sz="1799" dirty="0" err="1">
                <a:solidFill>
                  <a:schemeClr val="tx1">
                    <a:lumMod val="65000"/>
                    <a:lumOff val="35000"/>
                  </a:schemeClr>
                </a:solidFill>
              </a:rPr>
              <a:t>for</a:t>
            </a:r>
            <a:r>
              <a:rPr lang="de-DE" sz="1799" dirty="0">
                <a:solidFill>
                  <a:schemeClr val="tx1">
                    <a:lumMod val="65000"/>
                    <a:lumOff val="35000"/>
                  </a:schemeClr>
                </a:solidFill>
              </a:rPr>
              <a:t> </a:t>
            </a:r>
            <a:r>
              <a:rPr lang="de-DE" sz="1799" b="1" dirty="0" err="1">
                <a:solidFill>
                  <a:schemeClr val="tx1">
                    <a:lumMod val="65000"/>
                    <a:lumOff val="35000"/>
                  </a:schemeClr>
                </a:solidFill>
              </a:rPr>
              <a:t>causal</a:t>
            </a:r>
            <a:r>
              <a:rPr lang="de-DE" sz="1799" b="1" dirty="0">
                <a:solidFill>
                  <a:schemeClr val="tx1">
                    <a:lumMod val="65000"/>
                    <a:lumOff val="35000"/>
                  </a:schemeClr>
                </a:solidFill>
              </a:rPr>
              <a:t> </a:t>
            </a:r>
            <a:r>
              <a:rPr lang="de-DE" sz="1799" b="1" dirty="0" err="1">
                <a:solidFill>
                  <a:schemeClr val="tx1">
                    <a:lumMod val="65000"/>
                    <a:lumOff val="35000"/>
                  </a:schemeClr>
                </a:solidFill>
              </a:rPr>
              <a:t>analysis</a:t>
            </a:r>
            <a:r>
              <a:rPr lang="de-DE" sz="1799" dirty="0">
                <a:solidFill>
                  <a:schemeClr val="tx1">
                    <a:lumMod val="65000"/>
                    <a:lumOff val="35000"/>
                  </a:schemeClr>
                </a:solidFill>
              </a:rPr>
              <a:t> (</a:t>
            </a:r>
            <a:r>
              <a:rPr lang="de-DE" sz="1799" dirty="0" err="1">
                <a:solidFill>
                  <a:schemeClr val="tx1">
                    <a:lumMod val="65000"/>
                    <a:lumOff val="35000"/>
                  </a:schemeClr>
                </a:solidFill>
              </a:rPr>
              <a:t>each</a:t>
            </a:r>
            <a:r>
              <a:rPr lang="de-DE" sz="1799" dirty="0">
                <a:solidFill>
                  <a:schemeClr val="tx1">
                    <a:lumMod val="65000"/>
                    <a:lumOff val="35000"/>
                  </a:schemeClr>
                </a:solidFill>
              </a:rPr>
              <a:t> on </a:t>
            </a:r>
            <a:r>
              <a:rPr lang="de-DE" sz="1799" dirty="0" err="1">
                <a:solidFill>
                  <a:schemeClr val="tx1">
                    <a:lumMod val="65000"/>
                    <a:lumOff val="35000"/>
                  </a:schemeClr>
                </a:solidFill>
              </a:rPr>
              <a:t>lake</a:t>
            </a:r>
            <a:r>
              <a:rPr lang="de-DE" sz="1799" dirty="0">
                <a:solidFill>
                  <a:schemeClr val="tx1">
                    <a:lumMod val="65000"/>
                    <a:lumOff val="35000"/>
                  </a:schemeClr>
                </a:solidFill>
              </a:rPr>
              <a:t> and </a:t>
            </a:r>
            <a:r>
              <a:rPr lang="de-DE" sz="1799" dirty="0" err="1">
                <a:solidFill>
                  <a:schemeClr val="tx1">
                    <a:lumMod val="65000"/>
                    <a:lumOff val="35000"/>
                  </a:schemeClr>
                </a:solidFill>
              </a:rPr>
              <a:t>subbasin</a:t>
            </a:r>
            <a:r>
              <a:rPr lang="de-DE" sz="1799" dirty="0">
                <a:solidFill>
                  <a:schemeClr val="tx1">
                    <a:lumMod val="65000"/>
                    <a:lumOff val="35000"/>
                  </a:schemeClr>
                </a:solidFill>
              </a:rPr>
              <a:t> </a:t>
            </a:r>
            <a:r>
              <a:rPr lang="de-DE" sz="1799" dirty="0" err="1">
                <a:solidFill>
                  <a:schemeClr val="tx1">
                    <a:lumMod val="65000"/>
                    <a:lumOff val="35000"/>
                  </a:schemeClr>
                </a:solidFill>
              </a:rPr>
              <a:t>level</a:t>
            </a:r>
            <a:r>
              <a:rPr lang="de-DE" sz="1799" dirty="0">
                <a:solidFill>
                  <a:schemeClr val="tx1">
                    <a:lumMod val="65000"/>
                    <a:lumOff val="35000"/>
                  </a:schemeClr>
                </a:solidFill>
              </a:rPr>
              <a:t>):</a:t>
            </a:r>
          </a:p>
          <a:p>
            <a:endParaRPr lang="de-DE" sz="1799" dirty="0">
              <a:solidFill>
                <a:schemeClr val="tx1">
                  <a:lumMod val="65000"/>
                  <a:lumOff val="35000"/>
                </a:schemeClr>
              </a:solidFill>
            </a:endParaRPr>
          </a:p>
          <a:p>
            <a:pPr marL="285721" indent="-285721">
              <a:buFont typeface="Arial" panose="020B0604020202020204" pitchFamily="34" charset="0"/>
              <a:buChar char="•"/>
            </a:pPr>
            <a:r>
              <a:rPr lang="de-DE" sz="1600" dirty="0" err="1">
                <a:solidFill>
                  <a:schemeClr val="tx1">
                    <a:lumMod val="65000"/>
                    <a:lumOff val="35000"/>
                  </a:schemeClr>
                </a:solidFill>
              </a:rPr>
              <a:t>Subbasin-wide</a:t>
            </a:r>
            <a:r>
              <a:rPr lang="de-DE" sz="1600" dirty="0">
                <a:solidFill>
                  <a:schemeClr val="tx1">
                    <a:lumMod val="65000"/>
                    <a:lumOff val="35000"/>
                  </a:schemeClr>
                </a:solidFill>
              </a:rPr>
              <a:t> </a:t>
            </a:r>
            <a:r>
              <a:rPr lang="de-DE" sz="1600" dirty="0" err="1">
                <a:solidFill>
                  <a:schemeClr val="tx1">
                    <a:lumMod val="65000"/>
                    <a:lumOff val="35000"/>
                  </a:schemeClr>
                </a:solidFill>
              </a:rPr>
              <a:t>surface</a:t>
            </a:r>
            <a:r>
              <a:rPr lang="de-DE" sz="1600" dirty="0">
                <a:solidFill>
                  <a:schemeClr val="tx1">
                    <a:lumMod val="65000"/>
                    <a:lumOff val="35000"/>
                  </a:schemeClr>
                </a:solidFill>
              </a:rPr>
              <a:t> </a:t>
            </a:r>
            <a:r>
              <a:rPr lang="de-DE" sz="1600" dirty="0" err="1">
                <a:solidFill>
                  <a:schemeClr val="tx1">
                    <a:lumMod val="65000"/>
                    <a:lumOff val="35000"/>
                  </a:schemeClr>
                </a:solidFill>
              </a:rPr>
              <a:t>water</a:t>
            </a:r>
            <a:endParaRPr lang="de-DE" sz="1600" dirty="0">
              <a:solidFill>
                <a:schemeClr val="tx1">
                  <a:lumMod val="65000"/>
                  <a:lumOff val="35000"/>
                </a:schemeClr>
              </a:solidFill>
            </a:endParaRPr>
          </a:p>
          <a:p>
            <a:pPr marL="285721" indent="-285721">
              <a:buFont typeface="Arial" panose="020B0604020202020204" pitchFamily="34" charset="0"/>
              <a:buChar char="•"/>
            </a:pPr>
            <a:r>
              <a:rPr lang="de-DE" sz="1600" dirty="0">
                <a:solidFill>
                  <a:schemeClr val="tx1">
                    <a:lumMod val="65000"/>
                    <a:lumOff val="35000"/>
                  </a:schemeClr>
                </a:solidFill>
              </a:rPr>
              <a:t>Total Evaporation (~ </a:t>
            </a:r>
            <a:r>
              <a:rPr lang="de-DE" sz="1600" dirty="0" err="1">
                <a:solidFill>
                  <a:schemeClr val="tx1">
                    <a:lumMod val="65000"/>
                    <a:lumOff val="35000"/>
                  </a:schemeClr>
                </a:solidFill>
              </a:rPr>
              <a:t>Evapotranspiration</a:t>
            </a:r>
            <a:r>
              <a:rPr lang="de-DE" sz="1600" dirty="0">
                <a:solidFill>
                  <a:schemeClr val="tx1">
                    <a:lumMod val="65000"/>
                    <a:lumOff val="35000"/>
                  </a:schemeClr>
                </a:solidFill>
              </a:rPr>
              <a:t>)</a:t>
            </a:r>
          </a:p>
          <a:p>
            <a:pPr marL="285721" indent="-285721">
              <a:buFont typeface="Arial" panose="020B0604020202020204" pitchFamily="34" charset="0"/>
              <a:buChar char="•"/>
            </a:pPr>
            <a:r>
              <a:rPr lang="de-DE" sz="1600" dirty="0">
                <a:solidFill>
                  <a:schemeClr val="tx1">
                    <a:lumMod val="65000"/>
                    <a:lumOff val="35000"/>
                  </a:schemeClr>
                </a:solidFill>
              </a:rPr>
              <a:t>Total </a:t>
            </a:r>
            <a:r>
              <a:rPr lang="de-DE" sz="1600" dirty="0" err="1">
                <a:solidFill>
                  <a:schemeClr val="tx1">
                    <a:lumMod val="65000"/>
                    <a:lumOff val="35000"/>
                  </a:schemeClr>
                </a:solidFill>
              </a:rPr>
              <a:t>Precipitation</a:t>
            </a:r>
            <a:endParaRPr lang="de-DE" sz="1600" dirty="0">
              <a:solidFill>
                <a:schemeClr val="tx1">
                  <a:lumMod val="65000"/>
                  <a:lumOff val="35000"/>
                </a:schemeClr>
              </a:solidFill>
            </a:endParaRPr>
          </a:p>
          <a:p>
            <a:pPr marL="285721" indent="-285721">
              <a:buFont typeface="Arial" panose="020B0604020202020204" pitchFamily="34" charset="0"/>
              <a:buChar char="•"/>
            </a:pPr>
            <a:r>
              <a:rPr lang="de-DE" sz="1600" dirty="0" err="1">
                <a:solidFill>
                  <a:schemeClr val="tx1">
                    <a:lumMod val="65000"/>
                    <a:lumOff val="35000"/>
                  </a:schemeClr>
                </a:solidFill>
              </a:rPr>
              <a:t>Soil</a:t>
            </a:r>
            <a:r>
              <a:rPr lang="de-DE" sz="1600" dirty="0">
                <a:solidFill>
                  <a:schemeClr val="tx1">
                    <a:lumMod val="65000"/>
                    <a:lumOff val="35000"/>
                  </a:schemeClr>
                </a:solidFill>
              </a:rPr>
              <a:t> </a:t>
            </a:r>
            <a:r>
              <a:rPr lang="de-DE" sz="1600" dirty="0" err="1">
                <a:solidFill>
                  <a:schemeClr val="tx1">
                    <a:lumMod val="65000"/>
                    <a:lumOff val="35000"/>
                  </a:schemeClr>
                </a:solidFill>
              </a:rPr>
              <a:t>Moisture</a:t>
            </a:r>
            <a:endParaRPr lang="de-DE" sz="1600" dirty="0">
              <a:solidFill>
                <a:schemeClr val="tx1">
                  <a:lumMod val="65000"/>
                  <a:lumOff val="35000"/>
                </a:schemeClr>
              </a:solidFill>
            </a:endParaRPr>
          </a:p>
          <a:p>
            <a:pPr marL="285721" indent="-285721">
              <a:buFont typeface="Arial" panose="020B0604020202020204" pitchFamily="34" charset="0"/>
              <a:buChar char="•"/>
            </a:pPr>
            <a:r>
              <a:rPr lang="de-DE" sz="1600" dirty="0" err="1">
                <a:solidFill>
                  <a:schemeClr val="tx1">
                    <a:lumMod val="65000"/>
                    <a:lumOff val="35000"/>
                  </a:schemeClr>
                </a:solidFill>
              </a:rPr>
              <a:t>Groundwater</a:t>
            </a:r>
            <a:endParaRPr lang="de-DE" sz="1600" dirty="0">
              <a:solidFill>
                <a:schemeClr val="tx1">
                  <a:lumMod val="65000"/>
                  <a:lumOff val="35000"/>
                </a:schemeClr>
              </a:solidFill>
            </a:endParaRPr>
          </a:p>
          <a:p>
            <a:pPr marL="285721" indent="-285721">
              <a:buFont typeface="Arial" panose="020B0604020202020204" pitchFamily="34" charset="0"/>
              <a:buChar char="•"/>
            </a:pPr>
            <a:r>
              <a:rPr lang="de-DE" sz="1600" dirty="0" err="1">
                <a:solidFill>
                  <a:schemeClr val="tx1">
                    <a:lumMod val="65000"/>
                    <a:lumOff val="35000"/>
                  </a:schemeClr>
                </a:solidFill>
              </a:rPr>
              <a:t>Gross</a:t>
            </a:r>
            <a:r>
              <a:rPr lang="de-DE" sz="1600" dirty="0">
                <a:solidFill>
                  <a:schemeClr val="tx1">
                    <a:lumMod val="65000"/>
                    <a:lumOff val="35000"/>
                  </a:schemeClr>
                </a:solidFill>
              </a:rPr>
              <a:t> Primary </a:t>
            </a:r>
            <a:r>
              <a:rPr lang="de-DE" sz="1600" dirty="0" err="1">
                <a:solidFill>
                  <a:schemeClr val="tx1">
                    <a:lumMod val="65000"/>
                    <a:lumOff val="35000"/>
                  </a:schemeClr>
                </a:solidFill>
              </a:rPr>
              <a:t>Productivity</a:t>
            </a:r>
            <a:endParaRPr lang="de-DE" sz="1600" dirty="0">
              <a:solidFill>
                <a:schemeClr val="tx1">
                  <a:lumMod val="65000"/>
                  <a:lumOff val="35000"/>
                </a:schemeClr>
              </a:solidFill>
            </a:endParaRPr>
          </a:p>
        </p:txBody>
      </p:sp>
      <p:sp>
        <p:nvSpPr>
          <p:cNvPr id="38" name="Rechteck 37">
            <a:extLst>
              <a:ext uri="{FF2B5EF4-FFF2-40B4-BE49-F238E27FC236}">
                <a16:creationId xmlns:a16="http://schemas.microsoft.com/office/drawing/2014/main" id="{0F1B8A71-4F42-4812-BA8D-6B42CB82FE54}"/>
              </a:ext>
            </a:extLst>
          </p:cNvPr>
          <p:cNvSpPr/>
          <p:nvPr/>
        </p:nvSpPr>
        <p:spPr>
          <a:xfrm>
            <a:off x="5336902" y="549465"/>
            <a:ext cx="5633669" cy="6308435"/>
          </a:xfrm>
          <a:prstGeom prst="rect">
            <a:avLst/>
          </a:prstGeom>
          <a:noFill/>
          <a:ln w="3175">
            <a:solidFill>
              <a:srgbClr val="1C6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pic>
        <p:nvPicPr>
          <p:cNvPr id="18" name="Grafik 17">
            <a:extLst>
              <a:ext uri="{FF2B5EF4-FFF2-40B4-BE49-F238E27FC236}">
                <a16:creationId xmlns:a16="http://schemas.microsoft.com/office/drawing/2014/main" id="{AE5EE7B5-1DD3-4707-8917-BE690CD5499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03937" y="99"/>
            <a:ext cx="5633670" cy="6857802"/>
          </a:xfrm>
          <a:prstGeom prst="rect">
            <a:avLst/>
          </a:prstGeom>
        </p:spPr>
      </p:pic>
    </p:spTree>
    <p:extLst>
      <p:ext uri="{BB962C8B-B14F-4D97-AF65-F5344CB8AC3E}">
        <p14:creationId xmlns:p14="http://schemas.microsoft.com/office/powerpoint/2010/main" val="2456611189"/>
      </p:ext>
    </p:extLst>
  </p:cSld>
  <p:clrMapOvr>
    <a:masterClrMapping/>
  </p:clrMapOvr>
  <mc:AlternateContent xmlns:mc="http://schemas.openxmlformats.org/markup-compatibility/2006" xmlns:p14="http://schemas.microsoft.com/office/powerpoint/2010/main">
    <mc:Choice Requires="p14">
      <p:transition spd="slow" p14:dur="2000" advTm="17700"/>
    </mc:Choice>
    <mc:Fallback xmlns="">
      <p:transition spd="slow" advTm="177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66E164B4-94FE-42C9-AE25-9D2EB5D2580D}"/>
              </a:ext>
            </a:extLst>
          </p:cNvPr>
          <p:cNvSpPr/>
          <p:nvPr/>
        </p:nvSpPr>
        <p:spPr>
          <a:xfrm>
            <a:off x="635605" y="6505074"/>
            <a:ext cx="425115" cy="184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1">
            <a:extLst>
              <a:ext uri="{FF2B5EF4-FFF2-40B4-BE49-F238E27FC236}">
                <a16:creationId xmlns:a16="http://schemas.microsoft.com/office/drawing/2014/main" id="{AE4BFE3A-E472-4150-AB59-323A6A916FA4}"/>
              </a:ext>
            </a:extLst>
          </p:cNvPr>
          <p:cNvSpPr>
            <a:spLocks noGrp="1"/>
          </p:cNvSpPr>
          <p:nvPr>
            <p:ph type="title"/>
          </p:nvPr>
        </p:nvSpPr>
        <p:spPr>
          <a:xfrm>
            <a:off x="695326" y="333375"/>
            <a:ext cx="10056093" cy="350069"/>
          </a:xfrm>
          <a:solidFill>
            <a:schemeClr val="bg1">
              <a:alpha val="50000"/>
            </a:schemeClr>
          </a:solidFill>
        </p:spPr>
        <p:txBody>
          <a:bodyPr>
            <a:noAutofit/>
          </a:bodyPr>
          <a:lstStyle/>
          <a:p>
            <a:r>
              <a:rPr lang="de-DE" sz="2400" dirty="0" err="1">
                <a:solidFill>
                  <a:schemeClr val="tx1">
                    <a:lumMod val="65000"/>
                    <a:lumOff val="35000"/>
                  </a:schemeClr>
                </a:solidFill>
              </a:rPr>
              <a:t>Utilized</a:t>
            </a:r>
            <a:r>
              <a:rPr lang="de-DE" sz="2400" dirty="0">
                <a:solidFill>
                  <a:schemeClr val="tx1">
                    <a:lumMod val="65000"/>
                    <a:lumOff val="35000"/>
                  </a:schemeClr>
                </a:solidFill>
              </a:rPr>
              <a:t> Datasets</a:t>
            </a:r>
          </a:p>
        </p:txBody>
      </p:sp>
      <p:graphicFrame>
        <p:nvGraphicFramePr>
          <p:cNvPr id="2" name="Tabelle 1">
            <a:extLst>
              <a:ext uri="{FF2B5EF4-FFF2-40B4-BE49-F238E27FC236}">
                <a16:creationId xmlns:a16="http://schemas.microsoft.com/office/drawing/2014/main" id="{FE0DA533-F9A0-4545-BC08-E33FC6DD09F0}"/>
              </a:ext>
            </a:extLst>
          </p:cNvPr>
          <p:cNvGraphicFramePr>
            <a:graphicFrameLocks noGrp="1"/>
          </p:cNvGraphicFramePr>
          <p:nvPr>
            <p:extLst>
              <p:ext uri="{D42A27DB-BD31-4B8C-83A1-F6EECF244321}">
                <p14:modId xmlns:p14="http://schemas.microsoft.com/office/powerpoint/2010/main" val="4280709225"/>
              </p:ext>
            </p:extLst>
          </p:nvPr>
        </p:nvGraphicFramePr>
        <p:xfrm>
          <a:off x="635605" y="1126436"/>
          <a:ext cx="10920788" cy="5563124"/>
        </p:xfrm>
        <a:graphic>
          <a:graphicData uri="http://schemas.openxmlformats.org/drawingml/2006/table">
            <a:tbl>
              <a:tblPr firstRow="1" firstCol="1" bandRow="1">
                <a:tableStyleId>{5C22544A-7EE6-4342-B048-85BDC9FD1C3A}</a:tableStyleId>
              </a:tblPr>
              <a:tblGrid>
                <a:gridCol w="1771390">
                  <a:extLst>
                    <a:ext uri="{9D8B030D-6E8A-4147-A177-3AD203B41FA5}">
                      <a16:colId xmlns:a16="http://schemas.microsoft.com/office/drawing/2014/main" val="1850435083"/>
                    </a:ext>
                  </a:extLst>
                </a:gridCol>
                <a:gridCol w="1629344">
                  <a:extLst>
                    <a:ext uri="{9D8B030D-6E8A-4147-A177-3AD203B41FA5}">
                      <a16:colId xmlns:a16="http://schemas.microsoft.com/office/drawing/2014/main" val="935739852"/>
                    </a:ext>
                  </a:extLst>
                </a:gridCol>
                <a:gridCol w="1140542">
                  <a:extLst>
                    <a:ext uri="{9D8B030D-6E8A-4147-A177-3AD203B41FA5}">
                      <a16:colId xmlns:a16="http://schemas.microsoft.com/office/drawing/2014/main" val="3630137380"/>
                    </a:ext>
                  </a:extLst>
                </a:gridCol>
                <a:gridCol w="1040274">
                  <a:extLst>
                    <a:ext uri="{9D8B030D-6E8A-4147-A177-3AD203B41FA5}">
                      <a16:colId xmlns:a16="http://schemas.microsoft.com/office/drawing/2014/main" val="4221882627"/>
                    </a:ext>
                  </a:extLst>
                </a:gridCol>
                <a:gridCol w="1828835">
                  <a:extLst>
                    <a:ext uri="{9D8B030D-6E8A-4147-A177-3AD203B41FA5}">
                      <a16:colId xmlns:a16="http://schemas.microsoft.com/office/drawing/2014/main" val="3388667069"/>
                    </a:ext>
                  </a:extLst>
                </a:gridCol>
                <a:gridCol w="1647101">
                  <a:extLst>
                    <a:ext uri="{9D8B030D-6E8A-4147-A177-3AD203B41FA5}">
                      <a16:colId xmlns:a16="http://schemas.microsoft.com/office/drawing/2014/main" val="2441515913"/>
                    </a:ext>
                  </a:extLst>
                </a:gridCol>
                <a:gridCol w="1863302">
                  <a:extLst>
                    <a:ext uri="{9D8B030D-6E8A-4147-A177-3AD203B41FA5}">
                      <a16:colId xmlns:a16="http://schemas.microsoft.com/office/drawing/2014/main" val="1393323371"/>
                    </a:ext>
                  </a:extLst>
                </a:gridCol>
              </a:tblGrid>
              <a:tr h="415449">
                <a:tc>
                  <a:txBody>
                    <a:bodyPr/>
                    <a:lstStyle/>
                    <a:p>
                      <a:pPr algn="just">
                        <a:lnSpc>
                          <a:spcPct val="115000"/>
                        </a:lnSpc>
                        <a:spcAft>
                          <a:spcPts val="0"/>
                        </a:spcAft>
                        <a:tabLst>
                          <a:tab pos="1276350" algn="l"/>
                        </a:tabLst>
                      </a:pPr>
                      <a:r>
                        <a:rPr lang="en-US" sz="900">
                          <a:effectLst/>
                        </a:rPr>
                        <a:t>Variable name</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tabLst>
                          <a:tab pos="1276350" algn="l"/>
                        </a:tabLst>
                      </a:pPr>
                      <a:r>
                        <a:rPr lang="en-US" sz="900">
                          <a:effectLst/>
                        </a:rPr>
                        <a:t>Dataset name and access</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tabLst>
                          <a:tab pos="1276350" algn="l"/>
                        </a:tabLst>
                      </a:pPr>
                      <a:r>
                        <a:rPr lang="en-US" sz="900">
                          <a:effectLst/>
                        </a:rPr>
                        <a:t>Spatial Resolution</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tabLst>
                          <a:tab pos="1276350" algn="l"/>
                        </a:tabLst>
                      </a:pPr>
                      <a:r>
                        <a:rPr lang="en-US" sz="900">
                          <a:effectLst/>
                        </a:rPr>
                        <a:t>Temporal Resolution</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tabLst>
                          <a:tab pos="1276350" algn="l"/>
                        </a:tabLst>
                      </a:pPr>
                      <a:r>
                        <a:rPr lang="en-US" sz="900">
                          <a:effectLst/>
                        </a:rPr>
                        <a:t>Included in Dynamic Similarity Analysis?</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tabLst>
                          <a:tab pos="1276350" algn="l"/>
                        </a:tabLst>
                      </a:pPr>
                      <a:r>
                        <a:rPr lang="en-US" sz="900" dirty="0">
                          <a:effectLst/>
                        </a:rPr>
                        <a:t>Included in Causal </a:t>
                      </a:r>
                    </a:p>
                    <a:p>
                      <a:pPr algn="just">
                        <a:lnSpc>
                          <a:spcPct val="115000"/>
                        </a:lnSpc>
                        <a:spcAft>
                          <a:spcPts val="0"/>
                        </a:spcAft>
                        <a:tabLst>
                          <a:tab pos="1276350" algn="l"/>
                        </a:tabLst>
                      </a:pPr>
                      <a:r>
                        <a:rPr lang="en-US" sz="900" dirty="0">
                          <a:effectLst/>
                        </a:rPr>
                        <a:t>Analysis?</a:t>
                      </a:r>
                      <a:endParaRPr lang="de-DE"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tabLst>
                          <a:tab pos="1276350" algn="l"/>
                        </a:tabLst>
                      </a:pPr>
                      <a:r>
                        <a:rPr lang="en-US" sz="900" dirty="0">
                          <a:effectLst/>
                        </a:rPr>
                        <a:t>Geographical scale</a:t>
                      </a:r>
                    </a:p>
                    <a:p>
                      <a:pPr algn="just">
                        <a:lnSpc>
                          <a:spcPct val="115000"/>
                        </a:lnSpc>
                        <a:spcAft>
                          <a:spcPts val="0"/>
                        </a:spcAft>
                        <a:tabLst>
                          <a:tab pos="1276350" algn="l"/>
                        </a:tabLst>
                      </a:pPr>
                      <a:r>
                        <a:rPr lang="en-US" sz="900" dirty="0">
                          <a:effectLst/>
                        </a:rPr>
                        <a:t>(lake/</a:t>
                      </a:r>
                      <a:r>
                        <a:rPr lang="en-US" sz="900" dirty="0" err="1">
                          <a:effectLst/>
                        </a:rPr>
                        <a:t>subbasin</a:t>
                      </a:r>
                      <a:r>
                        <a:rPr lang="en-US" sz="900" dirty="0">
                          <a:effectLst/>
                        </a:rPr>
                        <a:t>/none)</a:t>
                      </a:r>
                      <a:endParaRPr lang="de-DE"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8708592"/>
                  </a:ext>
                </a:extLst>
              </a:tr>
              <a:tr h="417006">
                <a:tc>
                  <a:txBody>
                    <a:bodyPr/>
                    <a:lstStyle/>
                    <a:p>
                      <a:pPr>
                        <a:lnSpc>
                          <a:spcPct val="115000"/>
                        </a:lnSpc>
                        <a:spcAft>
                          <a:spcPts val="0"/>
                        </a:spcAft>
                        <a:tabLst>
                          <a:tab pos="1276350" algn="l"/>
                        </a:tabLst>
                      </a:pPr>
                      <a:r>
                        <a:rPr lang="en-US" sz="800">
                          <a:effectLst/>
                        </a:rPr>
                        <a:t>Surface water</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de-DE" sz="800">
                          <a:effectLst/>
                        </a:rPr>
                        <a:t>GWP</a:t>
                      </a:r>
                      <a:endParaRPr lang="de-DE" sz="1100">
                        <a:effectLst/>
                      </a:endParaRPr>
                    </a:p>
                    <a:p>
                      <a:pPr algn="ctr">
                        <a:lnSpc>
                          <a:spcPct val="115000"/>
                        </a:lnSpc>
                        <a:spcAft>
                          <a:spcPts val="0"/>
                        </a:spcAft>
                        <a:tabLst>
                          <a:tab pos="1276350" algn="l"/>
                        </a:tabLst>
                      </a:pPr>
                      <a:br>
                        <a:rPr lang="de-DE" sz="200">
                          <a:effectLst/>
                        </a:rPr>
                      </a:br>
                      <a:r>
                        <a:rPr lang="en-US" sz="800">
                          <a:effectLst/>
                        </a:rPr>
                        <a:t>(Klein et al., 2021)</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250 m</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daily</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yes</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yes</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Lake/subbasin</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315941424"/>
                  </a:ext>
                </a:extLst>
              </a:tr>
              <a:tr h="245399">
                <a:tc>
                  <a:txBody>
                    <a:bodyPr/>
                    <a:lstStyle/>
                    <a:p>
                      <a:pPr>
                        <a:lnSpc>
                          <a:spcPct val="115000"/>
                        </a:lnSpc>
                        <a:spcAft>
                          <a:spcPts val="0"/>
                        </a:spcAft>
                        <a:tabLst>
                          <a:tab pos="1276350" algn="l"/>
                        </a:tabLst>
                      </a:pPr>
                      <a:r>
                        <a:rPr lang="en-US" sz="800">
                          <a:effectLst/>
                        </a:rPr>
                        <a:t>Air temperature (T) </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6">
                  <a:txBody>
                    <a:bodyPr/>
                    <a:lstStyle/>
                    <a:p>
                      <a:pPr algn="ctr">
                        <a:lnSpc>
                          <a:spcPct val="115000"/>
                        </a:lnSpc>
                        <a:spcAft>
                          <a:spcPts val="0"/>
                        </a:spcAft>
                        <a:tabLst>
                          <a:tab pos="1276350" algn="l"/>
                        </a:tabLst>
                      </a:pPr>
                      <a:r>
                        <a:rPr lang="de-DE" sz="800" dirty="0">
                          <a:effectLst/>
                        </a:rPr>
                        <a:t>ERA5-Land</a:t>
                      </a:r>
                      <a:endParaRPr lang="de-DE" sz="1100" dirty="0">
                        <a:effectLst/>
                      </a:endParaRPr>
                    </a:p>
                    <a:p>
                      <a:pPr algn="ctr">
                        <a:lnSpc>
                          <a:spcPct val="115000"/>
                        </a:lnSpc>
                        <a:spcAft>
                          <a:spcPts val="0"/>
                        </a:spcAft>
                        <a:tabLst>
                          <a:tab pos="1276350" algn="l"/>
                        </a:tabLst>
                      </a:pPr>
                      <a:br>
                        <a:rPr lang="de-DE" sz="200" dirty="0">
                          <a:effectLst/>
                        </a:rPr>
                      </a:br>
                      <a:r>
                        <a:rPr lang="en-US" sz="800" dirty="0">
                          <a:effectLst/>
                        </a:rPr>
                        <a:t>(Muñoz </a:t>
                      </a:r>
                      <a:r>
                        <a:rPr lang="en-US" sz="800" dirty="0" err="1">
                          <a:effectLst/>
                        </a:rPr>
                        <a:t>Sabater</a:t>
                      </a:r>
                      <a:r>
                        <a:rPr lang="en-US" sz="800" dirty="0">
                          <a:effectLst/>
                        </a:rPr>
                        <a:t>, 2023)</a:t>
                      </a:r>
                      <a:endParaRPr lang="de-DE"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6">
                  <a:txBody>
                    <a:bodyPr/>
                    <a:lstStyle/>
                    <a:p>
                      <a:pPr algn="ctr">
                        <a:lnSpc>
                          <a:spcPct val="115000"/>
                        </a:lnSpc>
                        <a:spcAft>
                          <a:spcPts val="0"/>
                        </a:spcAft>
                        <a:tabLst>
                          <a:tab pos="1276350" algn="l"/>
                        </a:tabLst>
                      </a:pPr>
                      <a:r>
                        <a:rPr lang="en-US" sz="800">
                          <a:effectLst/>
                        </a:rPr>
                        <a:t>9 km</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6">
                  <a:txBody>
                    <a:bodyPr/>
                    <a:lstStyle/>
                    <a:p>
                      <a:pPr algn="ctr">
                        <a:lnSpc>
                          <a:spcPct val="115000"/>
                        </a:lnSpc>
                        <a:spcAft>
                          <a:spcPts val="0"/>
                        </a:spcAft>
                        <a:tabLst>
                          <a:tab pos="1276350" algn="l"/>
                        </a:tabLst>
                      </a:pPr>
                      <a:r>
                        <a:rPr lang="en-US" sz="800">
                          <a:effectLst/>
                        </a:rPr>
                        <a:t>hourly</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yes</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no</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Lake/subbasin</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401737938"/>
                  </a:ext>
                </a:extLst>
              </a:tr>
              <a:tr h="369308">
                <a:tc>
                  <a:txBody>
                    <a:bodyPr/>
                    <a:lstStyle/>
                    <a:p>
                      <a:pPr>
                        <a:lnSpc>
                          <a:spcPct val="115000"/>
                        </a:lnSpc>
                        <a:spcAft>
                          <a:spcPts val="0"/>
                        </a:spcAft>
                        <a:tabLst>
                          <a:tab pos="1276350" algn="l"/>
                        </a:tabLst>
                      </a:pPr>
                      <a:r>
                        <a:rPr lang="en-US" sz="800">
                          <a:effectLst/>
                        </a:rPr>
                        <a:t>Dew point temperature (D)</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ctr">
                        <a:lnSpc>
                          <a:spcPct val="115000"/>
                        </a:lnSpc>
                        <a:spcAft>
                          <a:spcPts val="0"/>
                        </a:spcAft>
                        <a:tabLst>
                          <a:tab pos="1276350" algn="l"/>
                        </a:tabLst>
                      </a:pPr>
                      <a:r>
                        <a:rPr lang="en-US" sz="800">
                          <a:effectLst/>
                        </a:rPr>
                        <a:t>yes</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no</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Lake/subbasin</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144783439"/>
                  </a:ext>
                </a:extLst>
              </a:tr>
              <a:tr h="369308">
                <a:tc>
                  <a:txBody>
                    <a:bodyPr/>
                    <a:lstStyle/>
                    <a:p>
                      <a:pPr>
                        <a:lnSpc>
                          <a:spcPct val="115000"/>
                        </a:lnSpc>
                        <a:spcAft>
                          <a:spcPts val="0"/>
                        </a:spcAft>
                        <a:tabLst>
                          <a:tab pos="1276350" algn="l"/>
                        </a:tabLst>
                      </a:pPr>
                      <a:r>
                        <a:rPr lang="en-US" sz="800">
                          <a:effectLst/>
                        </a:rPr>
                        <a:t>Potential Evaporation (PET)</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ctr">
                        <a:lnSpc>
                          <a:spcPct val="115000"/>
                        </a:lnSpc>
                        <a:spcAft>
                          <a:spcPts val="0"/>
                        </a:spcAft>
                        <a:tabLst>
                          <a:tab pos="1276350" algn="l"/>
                        </a:tabLst>
                      </a:pPr>
                      <a:r>
                        <a:rPr lang="en-US" sz="800">
                          <a:effectLst/>
                        </a:rPr>
                        <a:t>yes</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no</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Lake/subbasin</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28847111"/>
                  </a:ext>
                </a:extLst>
              </a:tr>
              <a:tr h="245399">
                <a:tc>
                  <a:txBody>
                    <a:bodyPr/>
                    <a:lstStyle/>
                    <a:p>
                      <a:pPr>
                        <a:lnSpc>
                          <a:spcPct val="115000"/>
                        </a:lnSpc>
                        <a:spcAft>
                          <a:spcPts val="0"/>
                        </a:spcAft>
                        <a:tabLst>
                          <a:tab pos="1276350" algn="l"/>
                        </a:tabLst>
                      </a:pPr>
                      <a:r>
                        <a:rPr lang="en-US" sz="800">
                          <a:effectLst/>
                        </a:rPr>
                        <a:t>Total Evaporation (ET)</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ctr">
                        <a:lnSpc>
                          <a:spcPct val="115000"/>
                        </a:lnSpc>
                        <a:spcAft>
                          <a:spcPts val="0"/>
                        </a:spcAft>
                        <a:tabLst>
                          <a:tab pos="1276350" algn="l"/>
                        </a:tabLst>
                      </a:pPr>
                      <a:r>
                        <a:rPr lang="en-US" sz="800">
                          <a:effectLst/>
                        </a:rPr>
                        <a:t>yes</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yes</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Lake/subbasin</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25095471"/>
                  </a:ext>
                </a:extLst>
              </a:tr>
              <a:tr h="369308">
                <a:tc>
                  <a:txBody>
                    <a:bodyPr/>
                    <a:lstStyle/>
                    <a:p>
                      <a:pPr>
                        <a:lnSpc>
                          <a:spcPct val="115000"/>
                        </a:lnSpc>
                        <a:spcAft>
                          <a:spcPts val="0"/>
                        </a:spcAft>
                        <a:tabLst>
                          <a:tab pos="1276350" algn="l"/>
                        </a:tabLst>
                      </a:pPr>
                      <a:r>
                        <a:rPr lang="en-US" sz="800">
                          <a:effectLst/>
                        </a:rPr>
                        <a:t>Surface solar radiation downwards (SSRD)</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ctr">
                        <a:lnSpc>
                          <a:spcPct val="115000"/>
                        </a:lnSpc>
                        <a:spcAft>
                          <a:spcPts val="0"/>
                        </a:spcAft>
                        <a:tabLst>
                          <a:tab pos="1276350" algn="l"/>
                        </a:tabLst>
                      </a:pPr>
                      <a:r>
                        <a:rPr lang="en-US" sz="800">
                          <a:effectLst/>
                        </a:rPr>
                        <a:t>yes</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no</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Lake/subbasin</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519983865"/>
                  </a:ext>
                </a:extLst>
              </a:tr>
              <a:tr h="245399">
                <a:tc>
                  <a:txBody>
                    <a:bodyPr/>
                    <a:lstStyle/>
                    <a:p>
                      <a:pPr>
                        <a:lnSpc>
                          <a:spcPct val="115000"/>
                        </a:lnSpc>
                        <a:spcAft>
                          <a:spcPts val="0"/>
                        </a:spcAft>
                        <a:tabLst>
                          <a:tab pos="1276350" algn="l"/>
                        </a:tabLst>
                      </a:pPr>
                      <a:r>
                        <a:rPr lang="en-US" sz="800">
                          <a:effectLst/>
                        </a:rPr>
                        <a:t>Precipitation (P)</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ctr">
                        <a:lnSpc>
                          <a:spcPct val="115000"/>
                        </a:lnSpc>
                        <a:spcAft>
                          <a:spcPts val="0"/>
                        </a:spcAft>
                        <a:tabLst>
                          <a:tab pos="1276350" algn="l"/>
                        </a:tabLst>
                      </a:pPr>
                      <a:r>
                        <a:rPr lang="en-US" sz="800">
                          <a:effectLst/>
                        </a:rPr>
                        <a:t>yes</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yes</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Lake/subbasin</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0487131"/>
                  </a:ext>
                </a:extLst>
              </a:tr>
              <a:tr h="1180161">
                <a:tc>
                  <a:txBody>
                    <a:bodyPr/>
                    <a:lstStyle/>
                    <a:p>
                      <a:pPr>
                        <a:lnSpc>
                          <a:spcPct val="115000"/>
                        </a:lnSpc>
                        <a:spcAft>
                          <a:spcPts val="0"/>
                        </a:spcAft>
                        <a:tabLst>
                          <a:tab pos="1276350" algn="l"/>
                        </a:tabLst>
                      </a:pPr>
                      <a:r>
                        <a:rPr lang="en-US" sz="800">
                          <a:effectLst/>
                        </a:rPr>
                        <a:t>Gross Primary Productivity (GPP)</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15000"/>
                        </a:lnSpc>
                        <a:spcAft>
                          <a:spcPts val="0"/>
                        </a:spcAft>
                        <a:tabLst>
                          <a:tab pos="1276350" algn="l"/>
                        </a:tabLst>
                      </a:pPr>
                      <a:r>
                        <a:rPr lang="en-US" sz="800">
                          <a:effectLst/>
                        </a:rPr>
                        <a:t>Global MODIS and FLUXSAT-derived Daily Gross Primary Production, V2</a:t>
                      </a:r>
                      <a:endParaRPr lang="de-DE" sz="1100">
                        <a:effectLst/>
                      </a:endParaRPr>
                    </a:p>
                    <a:p>
                      <a:pPr>
                        <a:lnSpc>
                          <a:spcPct val="115000"/>
                        </a:lnSpc>
                        <a:spcAft>
                          <a:spcPts val="0"/>
                        </a:spcAft>
                        <a:tabLst>
                          <a:tab pos="1276350" algn="l"/>
                        </a:tabLst>
                      </a:pPr>
                      <a:br>
                        <a:rPr lang="en-US" sz="200">
                          <a:effectLst/>
                        </a:rPr>
                      </a:br>
                      <a:r>
                        <a:rPr lang="en-US" sz="800">
                          <a:effectLst/>
                        </a:rPr>
                        <a:t>(Joiner and Yoshida, 2021)</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5 km</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daily</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yes</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yes</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Lake/subbasin</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288822799"/>
                  </a:ext>
                </a:extLst>
              </a:tr>
              <a:tr h="245399">
                <a:tc>
                  <a:txBody>
                    <a:bodyPr/>
                    <a:lstStyle/>
                    <a:p>
                      <a:pPr>
                        <a:lnSpc>
                          <a:spcPct val="115000"/>
                        </a:lnSpc>
                        <a:spcAft>
                          <a:spcPts val="0"/>
                        </a:spcAft>
                        <a:tabLst>
                          <a:tab pos="1276350" algn="l"/>
                        </a:tabLst>
                      </a:pPr>
                      <a:r>
                        <a:rPr lang="en-US" sz="800">
                          <a:effectLst/>
                        </a:rPr>
                        <a:t>Groundwater (GW)</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ct val="115000"/>
                        </a:lnSpc>
                        <a:spcAft>
                          <a:spcPts val="0"/>
                        </a:spcAft>
                        <a:tabLst>
                          <a:tab pos="1276350" algn="l"/>
                        </a:tabLst>
                      </a:pPr>
                      <a:r>
                        <a:rPr lang="de-DE" sz="800" dirty="0">
                          <a:effectLst/>
                        </a:rPr>
                        <a:t>GLWS2.0</a:t>
                      </a:r>
                      <a:endParaRPr lang="de-DE" sz="1100" dirty="0">
                        <a:effectLst/>
                      </a:endParaRPr>
                    </a:p>
                    <a:p>
                      <a:pPr algn="ctr">
                        <a:lnSpc>
                          <a:spcPct val="115000"/>
                        </a:lnSpc>
                        <a:spcAft>
                          <a:spcPts val="0"/>
                        </a:spcAft>
                        <a:tabLst>
                          <a:tab pos="1276350" algn="l"/>
                        </a:tabLst>
                      </a:pPr>
                      <a:br>
                        <a:rPr lang="de-DE" sz="200" dirty="0">
                          <a:effectLst/>
                        </a:rPr>
                      </a:br>
                      <a:r>
                        <a:rPr lang="en-US" sz="800" dirty="0">
                          <a:effectLst/>
                        </a:rPr>
                        <a:t>(Gerdener et al., 2023)</a:t>
                      </a:r>
                      <a:endParaRPr lang="de-DE"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ct val="115000"/>
                        </a:lnSpc>
                        <a:spcAft>
                          <a:spcPts val="0"/>
                        </a:spcAft>
                        <a:tabLst>
                          <a:tab pos="1276350" algn="l"/>
                        </a:tabLst>
                      </a:pPr>
                      <a:r>
                        <a:rPr lang="en-US" sz="800">
                          <a:effectLst/>
                        </a:rPr>
                        <a:t>50 km</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ct val="115000"/>
                        </a:lnSpc>
                        <a:spcAft>
                          <a:spcPts val="0"/>
                        </a:spcAft>
                        <a:tabLst>
                          <a:tab pos="1276350" algn="l"/>
                        </a:tabLst>
                      </a:pPr>
                      <a:r>
                        <a:rPr lang="en-US" sz="800">
                          <a:effectLst/>
                        </a:rPr>
                        <a:t>monthly</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yes</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yes</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Lake/subbasin</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03636193"/>
                  </a:ext>
                </a:extLst>
              </a:tr>
              <a:tr h="245399">
                <a:tc>
                  <a:txBody>
                    <a:bodyPr/>
                    <a:lstStyle/>
                    <a:p>
                      <a:pPr>
                        <a:lnSpc>
                          <a:spcPct val="115000"/>
                        </a:lnSpc>
                        <a:spcAft>
                          <a:spcPts val="0"/>
                        </a:spcAft>
                        <a:tabLst>
                          <a:tab pos="1276350" algn="l"/>
                        </a:tabLst>
                      </a:pPr>
                      <a:r>
                        <a:rPr lang="en-US" sz="800">
                          <a:effectLst/>
                        </a:rPr>
                        <a:t>Soil Moisture (SM)</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ctr">
                        <a:lnSpc>
                          <a:spcPct val="115000"/>
                        </a:lnSpc>
                        <a:spcAft>
                          <a:spcPts val="0"/>
                        </a:spcAft>
                        <a:tabLst>
                          <a:tab pos="1276350" algn="l"/>
                        </a:tabLst>
                      </a:pPr>
                      <a:r>
                        <a:rPr lang="en-US" sz="800">
                          <a:effectLst/>
                        </a:rPr>
                        <a:t>yes</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yes</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Lake/subbasin</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67467298"/>
                  </a:ext>
                </a:extLst>
              </a:tr>
              <a:tr h="798583">
                <a:tc>
                  <a:txBody>
                    <a:bodyPr/>
                    <a:lstStyle/>
                    <a:p>
                      <a:pPr>
                        <a:lnSpc>
                          <a:spcPct val="115000"/>
                        </a:lnSpc>
                        <a:spcAft>
                          <a:spcPts val="0"/>
                        </a:spcAft>
                        <a:tabLst>
                          <a:tab pos="1276350" algn="l"/>
                        </a:tabLst>
                      </a:pPr>
                      <a:r>
                        <a:rPr lang="en-US" sz="800">
                          <a:effectLst/>
                        </a:rPr>
                        <a:t>North Atlantic Oscillation (NAO) index</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dirty="0">
                          <a:effectLst/>
                        </a:rPr>
                        <a:t>NAO Index</a:t>
                      </a:r>
                      <a:endParaRPr lang="de-DE" sz="1100" dirty="0">
                        <a:effectLst/>
                      </a:endParaRPr>
                    </a:p>
                    <a:p>
                      <a:pPr algn="just">
                        <a:lnSpc>
                          <a:spcPct val="115000"/>
                        </a:lnSpc>
                        <a:spcAft>
                          <a:spcPts val="0"/>
                        </a:spcAft>
                        <a:tabLst>
                          <a:tab pos="1276350" algn="l"/>
                        </a:tabLst>
                      </a:pPr>
                      <a:br>
                        <a:rPr lang="en-US" sz="200" dirty="0">
                          <a:effectLst/>
                        </a:rPr>
                      </a:br>
                      <a:r>
                        <a:rPr lang="en-US" sz="800" dirty="0">
                          <a:effectLst/>
                        </a:rPr>
                        <a:t>(NOAA / National Weather Service, 2023)</a:t>
                      </a:r>
                      <a:endParaRPr lang="de-DE"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daily</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yes</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no</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none</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06159664"/>
                  </a:ext>
                </a:extLst>
              </a:tr>
              <a:tr h="417006">
                <a:tc>
                  <a:txBody>
                    <a:bodyPr/>
                    <a:lstStyle/>
                    <a:p>
                      <a:pPr>
                        <a:lnSpc>
                          <a:spcPct val="115000"/>
                        </a:lnSpc>
                        <a:spcAft>
                          <a:spcPts val="0"/>
                        </a:spcAft>
                        <a:tabLst>
                          <a:tab pos="1276350" algn="l"/>
                        </a:tabLst>
                      </a:pPr>
                      <a:r>
                        <a:rPr lang="en-US" sz="800">
                          <a:effectLst/>
                        </a:rPr>
                        <a:t>Indian Ocean Dipole (IOD) index</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dirty="0">
                          <a:effectLst/>
                        </a:rPr>
                        <a:t>IOD Index</a:t>
                      </a:r>
                      <a:endParaRPr lang="de-DE" sz="1100" dirty="0">
                        <a:effectLst/>
                      </a:endParaRPr>
                    </a:p>
                    <a:p>
                      <a:pPr algn="ctr">
                        <a:lnSpc>
                          <a:spcPct val="115000"/>
                        </a:lnSpc>
                        <a:spcAft>
                          <a:spcPts val="0"/>
                        </a:spcAft>
                        <a:tabLst>
                          <a:tab pos="1276350" algn="l"/>
                        </a:tabLst>
                      </a:pPr>
                      <a:br>
                        <a:rPr lang="en-US" sz="200" dirty="0">
                          <a:effectLst/>
                        </a:rPr>
                      </a:br>
                      <a:r>
                        <a:rPr lang="en-US" sz="800" dirty="0">
                          <a:effectLst/>
                        </a:rPr>
                        <a:t>(NASA JPL, 2023)</a:t>
                      </a:r>
                      <a:endParaRPr lang="de-DE"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weekly</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yes</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a:effectLst/>
                        </a:rPr>
                        <a:t>no</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276350" algn="l"/>
                        </a:tabLst>
                      </a:pPr>
                      <a:r>
                        <a:rPr lang="en-US" sz="800" dirty="0">
                          <a:effectLst/>
                        </a:rPr>
                        <a:t>none</a:t>
                      </a:r>
                      <a:endParaRPr lang="de-DE"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67360835"/>
                  </a:ext>
                </a:extLst>
              </a:tr>
            </a:tbl>
          </a:graphicData>
        </a:graphic>
      </p:graphicFrame>
    </p:spTree>
    <p:extLst>
      <p:ext uri="{BB962C8B-B14F-4D97-AF65-F5344CB8AC3E}">
        <p14:creationId xmlns:p14="http://schemas.microsoft.com/office/powerpoint/2010/main" val="163227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6CBAD468-D9FA-4193-8282-30C167C92B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4416" y="0"/>
            <a:ext cx="6268987" cy="6858000"/>
          </a:xfrm>
          <a:prstGeom prst="rect">
            <a:avLst/>
          </a:prstGeom>
        </p:spPr>
      </p:pic>
      <p:sp>
        <p:nvSpPr>
          <p:cNvPr id="9" name="Rechteck 8">
            <a:extLst>
              <a:ext uri="{FF2B5EF4-FFF2-40B4-BE49-F238E27FC236}">
                <a16:creationId xmlns:a16="http://schemas.microsoft.com/office/drawing/2014/main" id="{66E164B4-94FE-42C9-AE25-9D2EB5D2580D}"/>
              </a:ext>
            </a:extLst>
          </p:cNvPr>
          <p:cNvSpPr/>
          <p:nvPr/>
        </p:nvSpPr>
        <p:spPr>
          <a:xfrm>
            <a:off x="635605" y="6505074"/>
            <a:ext cx="425115" cy="184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fik 9">
            <a:extLst>
              <a:ext uri="{FF2B5EF4-FFF2-40B4-BE49-F238E27FC236}">
                <a16:creationId xmlns:a16="http://schemas.microsoft.com/office/drawing/2014/main" id="{687503F4-98B6-4B1D-A25A-4314F45C378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34000" y="1283870"/>
            <a:ext cx="6858000" cy="1716505"/>
          </a:xfrm>
          <a:prstGeom prst="rect">
            <a:avLst/>
          </a:prstGeom>
        </p:spPr>
      </p:pic>
      <p:cxnSp>
        <p:nvCxnSpPr>
          <p:cNvPr id="17" name="Verbinder: gewinkelt 16">
            <a:extLst>
              <a:ext uri="{FF2B5EF4-FFF2-40B4-BE49-F238E27FC236}">
                <a16:creationId xmlns:a16="http://schemas.microsoft.com/office/drawing/2014/main" id="{BB16BB7F-6277-4908-ADA5-84FC7FECEAC0}"/>
              </a:ext>
            </a:extLst>
          </p:cNvPr>
          <p:cNvCxnSpPr>
            <a:cxnSpLocks/>
            <a:stCxn id="10" idx="1"/>
          </p:cNvCxnSpPr>
          <p:nvPr/>
        </p:nvCxnSpPr>
        <p:spPr>
          <a:xfrm rot="10800000" flipV="1">
            <a:off x="4972050" y="2142122"/>
            <a:ext cx="361950" cy="1826627"/>
          </a:xfrm>
          <a:prstGeom prst="bentConnector2">
            <a:avLst/>
          </a:prstGeom>
          <a:ln>
            <a:tailEnd type="oval"/>
          </a:ln>
        </p:spPr>
        <p:style>
          <a:lnRef idx="1">
            <a:schemeClr val="accent1"/>
          </a:lnRef>
          <a:fillRef idx="0">
            <a:schemeClr val="accent1"/>
          </a:fillRef>
          <a:effectRef idx="0">
            <a:schemeClr val="accent1"/>
          </a:effectRef>
          <a:fontRef idx="minor">
            <a:schemeClr val="tx1"/>
          </a:fontRef>
        </p:style>
      </p:cxnSp>
      <p:sp>
        <p:nvSpPr>
          <p:cNvPr id="7" name="Titel 1">
            <a:extLst>
              <a:ext uri="{FF2B5EF4-FFF2-40B4-BE49-F238E27FC236}">
                <a16:creationId xmlns:a16="http://schemas.microsoft.com/office/drawing/2014/main" id="{AE4BFE3A-E472-4150-AB59-323A6A916FA4}"/>
              </a:ext>
            </a:extLst>
          </p:cNvPr>
          <p:cNvSpPr>
            <a:spLocks noGrp="1"/>
          </p:cNvSpPr>
          <p:nvPr>
            <p:ph type="title"/>
          </p:nvPr>
        </p:nvSpPr>
        <p:spPr>
          <a:xfrm>
            <a:off x="695326" y="333375"/>
            <a:ext cx="10056093" cy="350069"/>
          </a:xfrm>
          <a:solidFill>
            <a:schemeClr val="bg1">
              <a:alpha val="50000"/>
            </a:schemeClr>
          </a:solidFill>
        </p:spPr>
        <p:txBody>
          <a:bodyPr>
            <a:noAutofit/>
          </a:bodyPr>
          <a:lstStyle/>
          <a:p>
            <a:r>
              <a:rPr lang="de-DE" sz="2400" dirty="0">
                <a:solidFill>
                  <a:schemeClr val="tx1">
                    <a:lumMod val="65000"/>
                    <a:lumOff val="35000"/>
                  </a:schemeClr>
                </a:solidFill>
              </a:rPr>
              <a:t>Daily Time Series </a:t>
            </a:r>
            <a:r>
              <a:rPr lang="de-DE" sz="2400" dirty="0" err="1">
                <a:solidFill>
                  <a:schemeClr val="tx1">
                    <a:lumMod val="65000"/>
                    <a:lumOff val="35000"/>
                  </a:schemeClr>
                </a:solidFill>
              </a:rPr>
              <a:t>Decomposition</a:t>
            </a:r>
            <a:endParaRPr lang="de-DE" sz="2400" dirty="0">
              <a:solidFill>
                <a:schemeClr val="tx1">
                  <a:lumMod val="65000"/>
                  <a:lumOff val="35000"/>
                </a:schemeClr>
              </a:solidFill>
            </a:endParaRPr>
          </a:p>
        </p:txBody>
      </p:sp>
      <p:sp>
        <p:nvSpPr>
          <p:cNvPr id="8" name="Textfeld 7">
            <a:extLst>
              <a:ext uri="{FF2B5EF4-FFF2-40B4-BE49-F238E27FC236}">
                <a16:creationId xmlns:a16="http://schemas.microsoft.com/office/drawing/2014/main" id="{E69D3C8D-33DD-4C56-9022-6B17A3F9A107}"/>
              </a:ext>
            </a:extLst>
          </p:cNvPr>
          <p:cNvSpPr txBox="1"/>
          <p:nvPr/>
        </p:nvSpPr>
        <p:spPr>
          <a:xfrm>
            <a:off x="4426226" y="6566447"/>
            <a:ext cx="7765774" cy="246221"/>
          </a:xfrm>
          <a:prstGeom prst="rect">
            <a:avLst/>
          </a:prstGeom>
          <a:noFill/>
        </p:spPr>
        <p:txBody>
          <a:bodyPr wrap="square" rtlCol="0">
            <a:spAutoFit/>
          </a:bodyPr>
          <a:lstStyle/>
          <a:p>
            <a:pPr algn="r"/>
            <a:r>
              <a:rPr lang="en-US"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Time series decomposition for African Major Lakes. Exemplary case: Lake </a:t>
            </a:r>
            <a:r>
              <a:rPr lang="en-US"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Eyasi</a:t>
            </a:r>
            <a:r>
              <a:rPr lang="en-US"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(Sogno et al., in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preparation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t>
            </a:r>
          </a:p>
        </p:txBody>
      </p:sp>
      <p:sp>
        <p:nvSpPr>
          <p:cNvPr id="14" name="Rechteck 13">
            <a:extLst>
              <a:ext uri="{FF2B5EF4-FFF2-40B4-BE49-F238E27FC236}">
                <a16:creationId xmlns:a16="http://schemas.microsoft.com/office/drawing/2014/main" id="{B70E8975-2005-4F72-8E5A-06A1169F76C5}"/>
              </a:ext>
            </a:extLst>
          </p:cNvPr>
          <p:cNvSpPr/>
          <p:nvPr/>
        </p:nvSpPr>
        <p:spPr>
          <a:xfrm>
            <a:off x="5171845" y="1339702"/>
            <a:ext cx="498377" cy="16606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A94B0492-7D71-4FE4-B819-61FD06EEF809}"/>
              </a:ext>
            </a:extLst>
          </p:cNvPr>
          <p:cNvSpPr txBox="1"/>
          <p:nvPr/>
        </p:nvSpPr>
        <p:spPr>
          <a:xfrm>
            <a:off x="5167269" y="1330169"/>
            <a:ext cx="498376" cy="276999"/>
          </a:xfrm>
          <a:prstGeom prst="rect">
            <a:avLst/>
          </a:prstGeom>
          <a:noFill/>
        </p:spPr>
        <p:txBody>
          <a:bodyPr wrap="square" rtlCol="0">
            <a:spAutoFit/>
          </a:bodyPr>
          <a:lstStyle/>
          <a:p>
            <a:pPr algn="ctr"/>
            <a:r>
              <a:rPr lang="de-DE" sz="1200" dirty="0">
                <a:solidFill>
                  <a:schemeClr val="tx1">
                    <a:lumMod val="65000"/>
                    <a:lumOff val="35000"/>
                  </a:schemeClr>
                </a:solidFill>
              </a:rPr>
              <a:t>high</a:t>
            </a:r>
          </a:p>
        </p:txBody>
      </p:sp>
      <p:sp>
        <p:nvSpPr>
          <p:cNvPr id="16" name="Textfeld 15">
            <a:extLst>
              <a:ext uri="{FF2B5EF4-FFF2-40B4-BE49-F238E27FC236}">
                <a16:creationId xmlns:a16="http://schemas.microsoft.com/office/drawing/2014/main" id="{2FB6FEB9-620C-4166-AAE2-7B064A717D76}"/>
              </a:ext>
            </a:extLst>
          </p:cNvPr>
          <p:cNvSpPr txBox="1"/>
          <p:nvPr/>
        </p:nvSpPr>
        <p:spPr>
          <a:xfrm>
            <a:off x="5171418" y="2635846"/>
            <a:ext cx="494227" cy="276999"/>
          </a:xfrm>
          <a:prstGeom prst="rect">
            <a:avLst/>
          </a:prstGeom>
          <a:noFill/>
        </p:spPr>
        <p:txBody>
          <a:bodyPr wrap="square" rtlCol="0">
            <a:spAutoFit/>
          </a:bodyPr>
          <a:lstStyle/>
          <a:p>
            <a:pPr algn="ctr"/>
            <a:r>
              <a:rPr lang="de-DE" sz="1200" dirty="0" err="1">
                <a:solidFill>
                  <a:schemeClr val="tx1">
                    <a:lumMod val="65000"/>
                    <a:lumOff val="35000"/>
                  </a:schemeClr>
                </a:solidFill>
              </a:rPr>
              <a:t>low</a:t>
            </a:r>
            <a:endParaRPr lang="de-DE" sz="1200" dirty="0">
              <a:solidFill>
                <a:schemeClr val="tx1">
                  <a:lumMod val="65000"/>
                  <a:lumOff val="35000"/>
                </a:schemeClr>
              </a:solidFill>
            </a:endParaRPr>
          </a:p>
        </p:txBody>
      </p:sp>
      <p:sp>
        <p:nvSpPr>
          <p:cNvPr id="12" name="Textfeld 11">
            <a:extLst>
              <a:ext uri="{FF2B5EF4-FFF2-40B4-BE49-F238E27FC236}">
                <a16:creationId xmlns:a16="http://schemas.microsoft.com/office/drawing/2014/main" id="{D856B728-28D0-4A38-8CE6-3605A36A92AC}"/>
              </a:ext>
            </a:extLst>
          </p:cNvPr>
          <p:cNvSpPr txBox="1"/>
          <p:nvPr/>
        </p:nvSpPr>
        <p:spPr>
          <a:xfrm>
            <a:off x="5333999" y="914902"/>
            <a:ext cx="5802703" cy="369332"/>
          </a:xfrm>
          <a:prstGeom prst="rect">
            <a:avLst/>
          </a:prstGeom>
          <a:noFill/>
        </p:spPr>
        <p:txBody>
          <a:bodyPr wrap="square" rtlCol="0">
            <a:spAutoFit/>
          </a:bodyPr>
          <a:lstStyle/>
          <a:p>
            <a:r>
              <a:rPr lang="en-US" dirty="0">
                <a:solidFill>
                  <a:srgbClr val="00658B"/>
                </a:solidFill>
              </a:rPr>
              <a:t>Water area Lake </a:t>
            </a:r>
            <a:r>
              <a:rPr lang="en-US" dirty="0" err="1">
                <a:solidFill>
                  <a:srgbClr val="00658B"/>
                </a:solidFill>
              </a:rPr>
              <a:t>Eyasi</a:t>
            </a:r>
            <a:r>
              <a:rPr lang="en-US" dirty="0">
                <a:solidFill>
                  <a:srgbClr val="00658B"/>
                </a:solidFill>
              </a:rPr>
              <a:t> – endorheic salt lake</a:t>
            </a:r>
          </a:p>
        </p:txBody>
      </p:sp>
    </p:spTree>
    <p:extLst>
      <p:ext uri="{BB962C8B-B14F-4D97-AF65-F5344CB8AC3E}">
        <p14:creationId xmlns:p14="http://schemas.microsoft.com/office/powerpoint/2010/main" val="971334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764322A9-5B5F-4F22-8FA2-4A2FD21F8C0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4416" y="0"/>
            <a:ext cx="6268987" cy="6858000"/>
          </a:xfrm>
          <a:prstGeom prst="rect">
            <a:avLst/>
          </a:prstGeom>
        </p:spPr>
      </p:pic>
      <p:sp>
        <p:nvSpPr>
          <p:cNvPr id="9" name="Rechteck 8">
            <a:extLst>
              <a:ext uri="{FF2B5EF4-FFF2-40B4-BE49-F238E27FC236}">
                <a16:creationId xmlns:a16="http://schemas.microsoft.com/office/drawing/2014/main" id="{66E164B4-94FE-42C9-AE25-9D2EB5D2580D}"/>
              </a:ext>
            </a:extLst>
          </p:cNvPr>
          <p:cNvSpPr/>
          <p:nvPr/>
        </p:nvSpPr>
        <p:spPr>
          <a:xfrm>
            <a:off x="635605" y="6505074"/>
            <a:ext cx="425115" cy="184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fik 9">
            <a:extLst>
              <a:ext uri="{FF2B5EF4-FFF2-40B4-BE49-F238E27FC236}">
                <a16:creationId xmlns:a16="http://schemas.microsoft.com/office/drawing/2014/main" id="{687503F4-98B6-4B1D-A25A-4314F45C378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34000" y="1283870"/>
            <a:ext cx="6858000" cy="3421480"/>
          </a:xfrm>
          <a:prstGeom prst="rect">
            <a:avLst/>
          </a:prstGeom>
        </p:spPr>
      </p:pic>
      <p:cxnSp>
        <p:nvCxnSpPr>
          <p:cNvPr id="13" name="Verbinder: gewinkelt 12">
            <a:extLst>
              <a:ext uri="{FF2B5EF4-FFF2-40B4-BE49-F238E27FC236}">
                <a16:creationId xmlns:a16="http://schemas.microsoft.com/office/drawing/2014/main" id="{674E15EE-066B-421C-A68C-0078A0341BF2}"/>
              </a:ext>
            </a:extLst>
          </p:cNvPr>
          <p:cNvCxnSpPr>
            <a:cxnSpLocks/>
          </p:cNvCxnSpPr>
          <p:nvPr/>
        </p:nvCxnSpPr>
        <p:spPr>
          <a:xfrm rot="10800000" flipV="1">
            <a:off x="4972050" y="2142122"/>
            <a:ext cx="361950" cy="1826627"/>
          </a:xfrm>
          <a:prstGeom prst="bentConnector2">
            <a:avLst/>
          </a:prstGeom>
          <a:ln>
            <a:tailEnd type="oval"/>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A8A20267-52A8-4B1F-8079-812F2028A4B0}"/>
              </a:ext>
            </a:extLst>
          </p:cNvPr>
          <p:cNvSpPr txBox="1"/>
          <p:nvPr/>
        </p:nvSpPr>
        <p:spPr>
          <a:xfrm>
            <a:off x="5333999" y="914902"/>
            <a:ext cx="5802703" cy="369332"/>
          </a:xfrm>
          <a:prstGeom prst="rect">
            <a:avLst/>
          </a:prstGeom>
          <a:noFill/>
        </p:spPr>
        <p:txBody>
          <a:bodyPr wrap="square" rtlCol="0">
            <a:spAutoFit/>
          </a:bodyPr>
          <a:lstStyle/>
          <a:p>
            <a:r>
              <a:rPr lang="en-US" dirty="0">
                <a:solidFill>
                  <a:srgbClr val="00658B"/>
                </a:solidFill>
              </a:rPr>
              <a:t>Water area Lake </a:t>
            </a:r>
            <a:r>
              <a:rPr lang="en-US" dirty="0" err="1">
                <a:solidFill>
                  <a:srgbClr val="00658B"/>
                </a:solidFill>
              </a:rPr>
              <a:t>Eyasi</a:t>
            </a:r>
            <a:r>
              <a:rPr lang="en-US" dirty="0">
                <a:solidFill>
                  <a:srgbClr val="00658B"/>
                </a:solidFill>
              </a:rPr>
              <a:t> – endorheic salt lake</a:t>
            </a:r>
          </a:p>
        </p:txBody>
      </p:sp>
      <p:sp>
        <p:nvSpPr>
          <p:cNvPr id="7" name="Titel 1">
            <a:extLst>
              <a:ext uri="{FF2B5EF4-FFF2-40B4-BE49-F238E27FC236}">
                <a16:creationId xmlns:a16="http://schemas.microsoft.com/office/drawing/2014/main" id="{FD4FD577-10E8-4CA9-B63C-BA361B3CDADD}"/>
              </a:ext>
            </a:extLst>
          </p:cNvPr>
          <p:cNvSpPr>
            <a:spLocks noGrp="1"/>
          </p:cNvSpPr>
          <p:nvPr>
            <p:ph type="title"/>
          </p:nvPr>
        </p:nvSpPr>
        <p:spPr>
          <a:xfrm>
            <a:off x="695326" y="333375"/>
            <a:ext cx="10056093" cy="350069"/>
          </a:xfrm>
          <a:solidFill>
            <a:schemeClr val="bg1">
              <a:alpha val="50000"/>
            </a:schemeClr>
          </a:solidFill>
        </p:spPr>
        <p:txBody>
          <a:bodyPr>
            <a:noAutofit/>
          </a:bodyPr>
          <a:lstStyle/>
          <a:p>
            <a:r>
              <a:rPr lang="de-DE" sz="2400" dirty="0">
                <a:solidFill>
                  <a:schemeClr val="tx1">
                    <a:lumMod val="65000"/>
                    <a:lumOff val="35000"/>
                  </a:schemeClr>
                </a:solidFill>
              </a:rPr>
              <a:t>Daily Time Series </a:t>
            </a:r>
            <a:r>
              <a:rPr lang="de-DE" sz="2400" dirty="0" err="1">
                <a:solidFill>
                  <a:schemeClr val="tx1">
                    <a:lumMod val="65000"/>
                    <a:lumOff val="35000"/>
                  </a:schemeClr>
                </a:solidFill>
              </a:rPr>
              <a:t>Decomposition</a:t>
            </a:r>
            <a:endParaRPr lang="de-DE" sz="2400" dirty="0">
              <a:solidFill>
                <a:schemeClr val="tx1">
                  <a:lumMod val="65000"/>
                  <a:lumOff val="35000"/>
                </a:schemeClr>
              </a:solidFill>
            </a:endParaRPr>
          </a:p>
        </p:txBody>
      </p:sp>
      <p:sp>
        <p:nvSpPr>
          <p:cNvPr id="15" name="Rechteck 14">
            <a:extLst>
              <a:ext uri="{FF2B5EF4-FFF2-40B4-BE49-F238E27FC236}">
                <a16:creationId xmlns:a16="http://schemas.microsoft.com/office/drawing/2014/main" id="{611E40EA-E3BC-4DB0-8758-9CCD3254F8D0}"/>
              </a:ext>
            </a:extLst>
          </p:cNvPr>
          <p:cNvSpPr/>
          <p:nvPr/>
        </p:nvSpPr>
        <p:spPr>
          <a:xfrm>
            <a:off x="5176599" y="3042208"/>
            <a:ext cx="498377" cy="1573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795D67CA-411A-400E-99B8-5C9D7DB08960}"/>
              </a:ext>
            </a:extLst>
          </p:cNvPr>
          <p:cNvSpPr/>
          <p:nvPr/>
        </p:nvSpPr>
        <p:spPr>
          <a:xfrm>
            <a:off x="5171845" y="1339701"/>
            <a:ext cx="498377" cy="17143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89FA5E89-3980-4728-AB86-F9C0837723CC}"/>
              </a:ext>
            </a:extLst>
          </p:cNvPr>
          <p:cNvSpPr txBox="1"/>
          <p:nvPr/>
        </p:nvSpPr>
        <p:spPr>
          <a:xfrm>
            <a:off x="5167269" y="1330169"/>
            <a:ext cx="498376" cy="276999"/>
          </a:xfrm>
          <a:prstGeom prst="rect">
            <a:avLst/>
          </a:prstGeom>
          <a:noFill/>
        </p:spPr>
        <p:txBody>
          <a:bodyPr wrap="square" rtlCol="0">
            <a:spAutoFit/>
          </a:bodyPr>
          <a:lstStyle/>
          <a:p>
            <a:pPr algn="ctr"/>
            <a:r>
              <a:rPr lang="de-DE" sz="1200" dirty="0">
                <a:solidFill>
                  <a:schemeClr val="tx1">
                    <a:lumMod val="65000"/>
                    <a:lumOff val="35000"/>
                  </a:schemeClr>
                </a:solidFill>
              </a:rPr>
              <a:t>high</a:t>
            </a:r>
          </a:p>
        </p:txBody>
      </p:sp>
      <p:sp>
        <p:nvSpPr>
          <p:cNvPr id="19" name="Textfeld 18">
            <a:extLst>
              <a:ext uri="{FF2B5EF4-FFF2-40B4-BE49-F238E27FC236}">
                <a16:creationId xmlns:a16="http://schemas.microsoft.com/office/drawing/2014/main" id="{9B78D756-7608-456C-92E7-71BD03F602A3}"/>
              </a:ext>
            </a:extLst>
          </p:cNvPr>
          <p:cNvSpPr txBox="1"/>
          <p:nvPr/>
        </p:nvSpPr>
        <p:spPr>
          <a:xfrm>
            <a:off x="5171418" y="2635846"/>
            <a:ext cx="494227" cy="276999"/>
          </a:xfrm>
          <a:prstGeom prst="rect">
            <a:avLst/>
          </a:prstGeom>
          <a:noFill/>
        </p:spPr>
        <p:txBody>
          <a:bodyPr wrap="square" rtlCol="0">
            <a:spAutoFit/>
          </a:bodyPr>
          <a:lstStyle/>
          <a:p>
            <a:pPr algn="ctr"/>
            <a:r>
              <a:rPr lang="de-DE" sz="1200" dirty="0" err="1">
                <a:solidFill>
                  <a:schemeClr val="tx1">
                    <a:lumMod val="65000"/>
                    <a:lumOff val="35000"/>
                  </a:schemeClr>
                </a:solidFill>
              </a:rPr>
              <a:t>low</a:t>
            </a:r>
            <a:endParaRPr lang="de-DE" sz="1200" dirty="0">
              <a:solidFill>
                <a:schemeClr val="tx1">
                  <a:lumMod val="65000"/>
                  <a:lumOff val="35000"/>
                </a:schemeClr>
              </a:solidFill>
            </a:endParaRPr>
          </a:p>
        </p:txBody>
      </p:sp>
      <p:sp>
        <p:nvSpPr>
          <p:cNvPr id="24" name="Rechteck 23">
            <a:extLst>
              <a:ext uri="{FF2B5EF4-FFF2-40B4-BE49-F238E27FC236}">
                <a16:creationId xmlns:a16="http://schemas.microsoft.com/office/drawing/2014/main" id="{26552B1A-FD89-467B-A156-5E4D86131246}"/>
              </a:ext>
            </a:extLst>
          </p:cNvPr>
          <p:cNvSpPr/>
          <p:nvPr/>
        </p:nvSpPr>
        <p:spPr>
          <a:xfrm>
            <a:off x="5167268" y="2983689"/>
            <a:ext cx="498377" cy="1631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EA375679-C402-4B29-A299-10887421DDC9}"/>
              </a:ext>
            </a:extLst>
          </p:cNvPr>
          <p:cNvSpPr txBox="1"/>
          <p:nvPr/>
        </p:nvSpPr>
        <p:spPr>
          <a:xfrm>
            <a:off x="5162692" y="3039991"/>
            <a:ext cx="498376" cy="276999"/>
          </a:xfrm>
          <a:prstGeom prst="rect">
            <a:avLst/>
          </a:prstGeom>
          <a:noFill/>
        </p:spPr>
        <p:txBody>
          <a:bodyPr wrap="square" rtlCol="0">
            <a:spAutoFit/>
          </a:bodyPr>
          <a:lstStyle/>
          <a:p>
            <a:pPr algn="ctr"/>
            <a:r>
              <a:rPr lang="de-DE" sz="1200" dirty="0">
                <a:solidFill>
                  <a:schemeClr val="tx1">
                    <a:lumMod val="65000"/>
                    <a:lumOff val="35000"/>
                  </a:schemeClr>
                </a:solidFill>
              </a:rPr>
              <a:t>high</a:t>
            </a:r>
          </a:p>
        </p:txBody>
      </p:sp>
      <p:sp>
        <p:nvSpPr>
          <p:cNvPr id="17" name="Textfeld 16">
            <a:extLst>
              <a:ext uri="{FF2B5EF4-FFF2-40B4-BE49-F238E27FC236}">
                <a16:creationId xmlns:a16="http://schemas.microsoft.com/office/drawing/2014/main" id="{46B3462E-CE67-4B97-8269-2BE5EC6834F7}"/>
              </a:ext>
            </a:extLst>
          </p:cNvPr>
          <p:cNvSpPr txBox="1"/>
          <p:nvPr/>
        </p:nvSpPr>
        <p:spPr>
          <a:xfrm>
            <a:off x="5166841" y="4345668"/>
            <a:ext cx="494227" cy="276999"/>
          </a:xfrm>
          <a:prstGeom prst="rect">
            <a:avLst/>
          </a:prstGeom>
          <a:noFill/>
        </p:spPr>
        <p:txBody>
          <a:bodyPr wrap="square" rtlCol="0">
            <a:spAutoFit/>
          </a:bodyPr>
          <a:lstStyle/>
          <a:p>
            <a:pPr algn="ctr"/>
            <a:r>
              <a:rPr lang="de-DE" sz="1200" dirty="0" err="1">
                <a:solidFill>
                  <a:schemeClr val="tx1">
                    <a:lumMod val="65000"/>
                    <a:lumOff val="35000"/>
                  </a:schemeClr>
                </a:solidFill>
              </a:rPr>
              <a:t>low</a:t>
            </a:r>
            <a:endParaRPr lang="de-DE" sz="1200" dirty="0">
              <a:solidFill>
                <a:schemeClr val="tx1">
                  <a:lumMod val="65000"/>
                  <a:lumOff val="35000"/>
                </a:schemeClr>
              </a:solidFill>
            </a:endParaRPr>
          </a:p>
        </p:txBody>
      </p:sp>
      <p:sp>
        <p:nvSpPr>
          <p:cNvPr id="22" name="Textfeld 21">
            <a:extLst>
              <a:ext uri="{FF2B5EF4-FFF2-40B4-BE49-F238E27FC236}">
                <a16:creationId xmlns:a16="http://schemas.microsoft.com/office/drawing/2014/main" id="{78B7D5C3-CE08-47CC-91A7-1D8C12E90063}"/>
              </a:ext>
            </a:extLst>
          </p:cNvPr>
          <p:cNvSpPr txBox="1"/>
          <p:nvPr/>
        </p:nvSpPr>
        <p:spPr>
          <a:xfrm>
            <a:off x="4426226" y="6566447"/>
            <a:ext cx="7765774" cy="246221"/>
          </a:xfrm>
          <a:prstGeom prst="rect">
            <a:avLst/>
          </a:prstGeom>
          <a:noFill/>
        </p:spPr>
        <p:txBody>
          <a:bodyPr wrap="square" rtlCol="0">
            <a:spAutoFit/>
          </a:bodyPr>
          <a:lstStyle/>
          <a:p>
            <a:pPr algn="r"/>
            <a:r>
              <a:rPr lang="en-US"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Time series decomposition for African Major Lakes. Exemplary case: Lake </a:t>
            </a:r>
            <a:r>
              <a:rPr lang="en-US"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Eyasi</a:t>
            </a:r>
            <a:r>
              <a:rPr lang="en-US"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(Sogno et al., in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preparation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t>
            </a:r>
          </a:p>
        </p:txBody>
      </p:sp>
    </p:spTree>
    <p:extLst>
      <p:ext uri="{BB962C8B-B14F-4D97-AF65-F5344CB8AC3E}">
        <p14:creationId xmlns:p14="http://schemas.microsoft.com/office/powerpoint/2010/main" val="4824971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9CB45721-66C8-44F7-8004-16ED13338BA4}"/>
              </a:ext>
            </a:extLst>
          </p:cNvPr>
          <p:cNvSpPr>
            <a:spLocks noGrp="1"/>
          </p:cNvSpPr>
          <p:nvPr>
            <p:ph type="ftr" sz="quarter" idx="11"/>
          </p:nvPr>
        </p:nvSpPr>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Name des Vortragenden, Institut, Datum</a:t>
            </a:r>
            <a:endParaRPr kumimoji="0" lang="de-DE" sz="10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pic>
        <p:nvPicPr>
          <p:cNvPr id="8" name="Grafik 7">
            <a:extLst>
              <a:ext uri="{FF2B5EF4-FFF2-40B4-BE49-F238E27FC236}">
                <a16:creationId xmlns:a16="http://schemas.microsoft.com/office/drawing/2014/main" id="{77F5E7ED-0D84-4A2D-B6C9-4D456A11D3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4416" y="0"/>
            <a:ext cx="6268987" cy="6858000"/>
          </a:xfrm>
          <a:prstGeom prst="rect">
            <a:avLst/>
          </a:prstGeom>
        </p:spPr>
      </p:pic>
      <p:sp>
        <p:nvSpPr>
          <p:cNvPr id="9" name="Rechteck 8">
            <a:extLst>
              <a:ext uri="{FF2B5EF4-FFF2-40B4-BE49-F238E27FC236}">
                <a16:creationId xmlns:a16="http://schemas.microsoft.com/office/drawing/2014/main" id="{66E164B4-94FE-42C9-AE25-9D2EB5D2580D}"/>
              </a:ext>
            </a:extLst>
          </p:cNvPr>
          <p:cNvSpPr/>
          <p:nvPr/>
        </p:nvSpPr>
        <p:spPr>
          <a:xfrm>
            <a:off x="634958" y="6505074"/>
            <a:ext cx="425115" cy="184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fik 11">
            <a:extLst>
              <a:ext uri="{FF2B5EF4-FFF2-40B4-BE49-F238E27FC236}">
                <a16:creationId xmlns:a16="http://schemas.microsoft.com/office/drawing/2014/main" id="{20B160D8-3837-4590-9D18-EA6DE2F3471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34000" y="1283870"/>
            <a:ext cx="6858000" cy="5094896"/>
          </a:xfrm>
          <a:prstGeom prst="rect">
            <a:avLst/>
          </a:prstGeom>
        </p:spPr>
      </p:pic>
      <p:cxnSp>
        <p:nvCxnSpPr>
          <p:cNvPr id="13" name="Verbinder: gewinkelt 12">
            <a:extLst>
              <a:ext uri="{FF2B5EF4-FFF2-40B4-BE49-F238E27FC236}">
                <a16:creationId xmlns:a16="http://schemas.microsoft.com/office/drawing/2014/main" id="{76D9037D-BFD0-4E67-ABF6-4932F44EE05E}"/>
              </a:ext>
            </a:extLst>
          </p:cNvPr>
          <p:cNvCxnSpPr>
            <a:cxnSpLocks/>
          </p:cNvCxnSpPr>
          <p:nvPr/>
        </p:nvCxnSpPr>
        <p:spPr>
          <a:xfrm rot="10800000" flipV="1">
            <a:off x="4972050" y="2142122"/>
            <a:ext cx="361950" cy="1826627"/>
          </a:xfrm>
          <a:prstGeom prst="bentConnector2">
            <a:avLst/>
          </a:prstGeom>
          <a:ln>
            <a:tailEnd type="oval"/>
          </a:ln>
        </p:spPr>
        <p:style>
          <a:lnRef idx="1">
            <a:schemeClr val="accent1"/>
          </a:lnRef>
          <a:fillRef idx="0">
            <a:schemeClr val="accent1"/>
          </a:fillRef>
          <a:effectRef idx="0">
            <a:schemeClr val="accent1"/>
          </a:effectRef>
          <a:fontRef idx="minor">
            <a:schemeClr val="tx1"/>
          </a:fontRef>
        </p:style>
      </p:cxnSp>
      <p:sp>
        <p:nvSpPr>
          <p:cNvPr id="10" name="Titel 1">
            <a:extLst>
              <a:ext uri="{FF2B5EF4-FFF2-40B4-BE49-F238E27FC236}">
                <a16:creationId xmlns:a16="http://schemas.microsoft.com/office/drawing/2014/main" id="{975AAB58-85BA-4627-A4E6-67A6196262BE}"/>
              </a:ext>
            </a:extLst>
          </p:cNvPr>
          <p:cNvSpPr>
            <a:spLocks noGrp="1"/>
          </p:cNvSpPr>
          <p:nvPr>
            <p:ph type="title"/>
          </p:nvPr>
        </p:nvSpPr>
        <p:spPr>
          <a:xfrm>
            <a:off x="695326" y="333375"/>
            <a:ext cx="10056093" cy="350069"/>
          </a:xfrm>
          <a:solidFill>
            <a:schemeClr val="bg1">
              <a:alpha val="50000"/>
            </a:schemeClr>
          </a:solidFill>
        </p:spPr>
        <p:txBody>
          <a:bodyPr>
            <a:noAutofit/>
          </a:bodyPr>
          <a:lstStyle/>
          <a:p>
            <a:r>
              <a:rPr lang="de-DE" sz="2400" dirty="0">
                <a:solidFill>
                  <a:schemeClr val="tx1">
                    <a:lumMod val="65000"/>
                    <a:lumOff val="35000"/>
                  </a:schemeClr>
                </a:solidFill>
              </a:rPr>
              <a:t>Daily Time Series </a:t>
            </a:r>
            <a:r>
              <a:rPr lang="de-DE" sz="2400" dirty="0" err="1">
                <a:solidFill>
                  <a:schemeClr val="tx1">
                    <a:lumMod val="65000"/>
                    <a:lumOff val="35000"/>
                  </a:schemeClr>
                </a:solidFill>
              </a:rPr>
              <a:t>Decomposition</a:t>
            </a:r>
            <a:endParaRPr lang="de-DE" sz="2400" dirty="0">
              <a:solidFill>
                <a:schemeClr val="tx1">
                  <a:lumMod val="65000"/>
                  <a:lumOff val="35000"/>
                </a:schemeClr>
              </a:solidFill>
            </a:endParaRPr>
          </a:p>
        </p:txBody>
      </p:sp>
      <p:sp>
        <p:nvSpPr>
          <p:cNvPr id="11" name="Rechteck 10">
            <a:extLst>
              <a:ext uri="{FF2B5EF4-FFF2-40B4-BE49-F238E27FC236}">
                <a16:creationId xmlns:a16="http://schemas.microsoft.com/office/drawing/2014/main" id="{B6ACA9C9-7B47-44BF-B6AF-84091531C2F9}"/>
              </a:ext>
            </a:extLst>
          </p:cNvPr>
          <p:cNvSpPr/>
          <p:nvPr/>
        </p:nvSpPr>
        <p:spPr>
          <a:xfrm>
            <a:off x="5444472" y="1339702"/>
            <a:ext cx="225750" cy="1547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DBA84270-500B-475E-8504-3B50D7B9BCBC}"/>
              </a:ext>
            </a:extLst>
          </p:cNvPr>
          <p:cNvSpPr/>
          <p:nvPr/>
        </p:nvSpPr>
        <p:spPr>
          <a:xfrm>
            <a:off x="5415699" y="2997093"/>
            <a:ext cx="254212" cy="1547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51D4D1FE-F76D-4649-98DD-87D2891D5918}"/>
              </a:ext>
            </a:extLst>
          </p:cNvPr>
          <p:cNvSpPr/>
          <p:nvPr/>
        </p:nvSpPr>
        <p:spPr>
          <a:xfrm>
            <a:off x="5415699" y="4690821"/>
            <a:ext cx="254212" cy="1547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265E8512-BA88-4061-B6A6-A1011CA7FE8D}"/>
              </a:ext>
            </a:extLst>
          </p:cNvPr>
          <p:cNvSpPr/>
          <p:nvPr/>
        </p:nvSpPr>
        <p:spPr>
          <a:xfrm>
            <a:off x="5171845" y="1339701"/>
            <a:ext cx="498377" cy="17143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EA030E7B-BDDA-4290-8F4E-DA2B123372BC}"/>
              </a:ext>
            </a:extLst>
          </p:cNvPr>
          <p:cNvSpPr txBox="1"/>
          <p:nvPr/>
        </p:nvSpPr>
        <p:spPr>
          <a:xfrm>
            <a:off x="5167269" y="1330169"/>
            <a:ext cx="498376" cy="276999"/>
          </a:xfrm>
          <a:prstGeom prst="rect">
            <a:avLst/>
          </a:prstGeom>
          <a:noFill/>
        </p:spPr>
        <p:txBody>
          <a:bodyPr wrap="square" rtlCol="0">
            <a:spAutoFit/>
          </a:bodyPr>
          <a:lstStyle/>
          <a:p>
            <a:pPr algn="ctr"/>
            <a:r>
              <a:rPr lang="de-DE" sz="1200" dirty="0">
                <a:solidFill>
                  <a:schemeClr val="tx1">
                    <a:lumMod val="65000"/>
                    <a:lumOff val="35000"/>
                  </a:schemeClr>
                </a:solidFill>
              </a:rPr>
              <a:t>high</a:t>
            </a:r>
          </a:p>
        </p:txBody>
      </p:sp>
      <p:sp>
        <p:nvSpPr>
          <p:cNvPr id="20" name="Textfeld 19">
            <a:extLst>
              <a:ext uri="{FF2B5EF4-FFF2-40B4-BE49-F238E27FC236}">
                <a16:creationId xmlns:a16="http://schemas.microsoft.com/office/drawing/2014/main" id="{41490423-B7A9-48A5-8D8B-56AD84E0E08E}"/>
              </a:ext>
            </a:extLst>
          </p:cNvPr>
          <p:cNvSpPr txBox="1"/>
          <p:nvPr/>
        </p:nvSpPr>
        <p:spPr>
          <a:xfrm>
            <a:off x="5171418" y="2635846"/>
            <a:ext cx="494227" cy="276999"/>
          </a:xfrm>
          <a:prstGeom prst="rect">
            <a:avLst/>
          </a:prstGeom>
          <a:noFill/>
        </p:spPr>
        <p:txBody>
          <a:bodyPr wrap="square" rtlCol="0">
            <a:spAutoFit/>
          </a:bodyPr>
          <a:lstStyle/>
          <a:p>
            <a:pPr algn="ctr"/>
            <a:r>
              <a:rPr lang="de-DE" sz="1200" dirty="0" err="1">
                <a:solidFill>
                  <a:schemeClr val="tx1">
                    <a:lumMod val="65000"/>
                    <a:lumOff val="35000"/>
                  </a:schemeClr>
                </a:solidFill>
              </a:rPr>
              <a:t>low</a:t>
            </a:r>
            <a:endParaRPr lang="de-DE" sz="1200" dirty="0">
              <a:solidFill>
                <a:schemeClr val="tx1">
                  <a:lumMod val="65000"/>
                  <a:lumOff val="35000"/>
                </a:schemeClr>
              </a:solidFill>
            </a:endParaRPr>
          </a:p>
        </p:txBody>
      </p:sp>
      <p:sp>
        <p:nvSpPr>
          <p:cNvPr id="21" name="Rechteck 20">
            <a:extLst>
              <a:ext uri="{FF2B5EF4-FFF2-40B4-BE49-F238E27FC236}">
                <a16:creationId xmlns:a16="http://schemas.microsoft.com/office/drawing/2014/main" id="{84ADE04C-3F56-4E48-A770-4C4C1572C96B}"/>
              </a:ext>
            </a:extLst>
          </p:cNvPr>
          <p:cNvSpPr/>
          <p:nvPr/>
        </p:nvSpPr>
        <p:spPr>
          <a:xfrm>
            <a:off x="5167268" y="3042208"/>
            <a:ext cx="498377" cy="17143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extfeld 21">
            <a:extLst>
              <a:ext uri="{FF2B5EF4-FFF2-40B4-BE49-F238E27FC236}">
                <a16:creationId xmlns:a16="http://schemas.microsoft.com/office/drawing/2014/main" id="{03B86AAC-1365-4790-AA21-E2D47CFD9884}"/>
              </a:ext>
            </a:extLst>
          </p:cNvPr>
          <p:cNvSpPr txBox="1"/>
          <p:nvPr/>
        </p:nvSpPr>
        <p:spPr>
          <a:xfrm>
            <a:off x="5162692" y="3039991"/>
            <a:ext cx="498376" cy="276999"/>
          </a:xfrm>
          <a:prstGeom prst="rect">
            <a:avLst/>
          </a:prstGeom>
          <a:noFill/>
        </p:spPr>
        <p:txBody>
          <a:bodyPr wrap="square" rtlCol="0">
            <a:spAutoFit/>
          </a:bodyPr>
          <a:lstStyle/>
          <a:p>
            <a:pPr algn="ctr"/>
            <a:r>
              <a:rPr lang="de-DE" sz="1200" dirty="0">
                <a:solidFill>
                  <a:schemeClr val="tx1">
                    <a:lumMod val="65000"/>
                    <a:lumOff val="35000"/>
                  </a:schemeClr>
                </a:solidFill>
              </a:rPr>
              <a:t>high</a:t>
            </a:r>
          </a:p>
        </p:txBody>
      </p:sp>
      <p:sp>
        <p:nvSpPr>
          <p:cNvPr id="23" name="Textfeld 22">
            <a:extLst>
              <a:ext uri="{FF2B5EF4-FFF2-40B4-BE49-F238E27FC236}">
                <a16:creationId xmlns:a16="http://schemas.microsoft.com/office/drawing/2014/main" id="{3A6C4D9B-FDF7-4873-B320-50E4F05D2A51}"/>
              </a:ext>
            </a:extLst>
          </p:cNvPr>
          <p:cNvSpPr txBox="1"/>
          <p:nvPr/>
        </p:nvSpPr>
        <p:spPr>
          <a:xfrm>
            <a:off x="5166841" y="4345668"/>
            <a:ext cx="494227" cy="276999"/>
          </a:xfrm>
          <a:prstGeom prst="rect">
            <a:avLst/>
          </a:prstGeom>
          <a:noFill/>
        </p:spPr>
        <p:txBody>
          <a:bodyPr wrap="square" rtlCol="0">
            <a:spAutoFit/>
          </a:bodyPr>
          <a:lstStyle/>
          <a:p>
            <a:pPr algn="ctr"/>
            <a:r>
              <a:rPr lang="de-DE" sz="1200" dirty="0" err="1">
                <a:solidFill>
                  <a:schemeClr val="tx1">
                    <a:lumMod val="65000"/>
                    <a:lumOff val="35000"/>
                  </a:schemeClr>
                </a:solidFill>
              </a:rPr>
              <a:t>low</a:t>
            </a:r>
            <a:endParaRPr lang="de-DE" sz="1200" dirty="0">
              <a:solidFill>
                <a:schemeClr val="tx1">
                  <a:lumMod val="65000"/>
                  <a:lumOff val="35000"/>
                </a:schemeClr>
              </a:solidFill>
            </a:endParaRPr>
          </a:p>
        </p:txBody>
      </p:sp>
      <p:sp>
        <p:nvSpPr>
          <p:cNvPr id="24" name="Rechteck 23">
            <a:extLst>
              <a:ext uri="{FF2B5EF4-FFF2-40B4-BE49-F238E27FC236}">
                <a16:creationId xmlns:a16="http://schemas.microsoft.com/office/drawing/2014/main" id="{2D79C957-1E16-4C9F-9200-3E83E252642D}"/>
              </a:ext>
            </a:extLst>
          </p:cNvPr>
          <p:cNvSpPr/>
          <p:nvPr/>
        </p:nvSpPr>
        <p:spPr>
          <a:xfrm>
            <a:off x="5166510" y="4752608"/>
            <a:ext cx="498377" cy="17143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extLst>
              <a:ext uri="{FF2B5EF4-FFF2-40B4-BE49-F238E27FC236}">
                <a16:creationId xmlns:a16="http://schemas.microsoft.com/office/drawing/2014/main" id="{2255C8E9-41FA-418C-8009-BF7647DA3551}"/>
              </a:ext>
            </a:extLst>
          </p:cNvPr>
          <p:cNvSpPr txBox="1"/>
          <p:nvPr/>
        </p:nvSpPr>
        <p:spPr>
          <a:xfrm>
            <a:off x="5161934" y="4750391"/>
            <a:ext cx="498376" cy="276999"/>
          </a:xfrm>
          <a:prstGeom prst="rect">
            <a:avLst/>
          </a:prstGeom>
          <a:noFill/>
        </p:spPr>
        <p:txBody>
          <a:bodyPr wrap="square" rtlCol="0">
            <a:spAutoFit/>
          </a:bodyPr>
          <a:lstStyle/>
          <a:p>
            <a:pPr algn="ctr"/>
            <a:r>
              <a:rPr lang="de-DE" sz="1200" dirty="0">
                <a:solidFill>
                  <a:schemeClr val="tx1">
                    <a:lumMod val="65000"/>
                    <a:lumOff val="35000"/>
                  </a:schemeClr>
                </a:solidFill>
              </a:rPr>
              <a:t>high</a:t>
            </a:r>
          </a:p>
        </p:txBody>
      </p:sp>
      <p:sp>
        <p:nvSpPr>
          <p:cNvPr id="26" name="Textfeld 25">
            <a:extLst>
              <a:ext uri="{FF2B5EF4-FFF2-40B4-BE49-F238E27FC236}">
                <a16:creationId xmlns:a16="http://schemas.microsoft.com/office/drawing/2014/main" id="{FC8D39D6-46FC-45A4-880E-7D6065A81272}"/>
              </a:ext>
            </a:extLst>
          </p:cNvPr>
          <p:cNvSpPr txBox="1"/>
          <p:nvPr/>
        </p:nvSpPr>
        <p:spPr>
          <a:xfrm>
            <a:off x="5166083" y="6056068"/>
            <a:ext cx="494227" cy="276999"/>
          </a:xfrm>
          <a:prstGeom prst="rect">
            <a:avLst/>
          </a:prstGeom>
          <a:noFill/>
        </p:spPr>
        <p:txBody>
          <a:bodyPr wrap="square" rtlCol="0">
            <a:spAutoFit/>
          </a:bodyPr>
          <a:lstStyle/>
          <a:p>
            <a:pPr algn="ctr"/>
            <a:r>
              <a:rPr lang="de-DE" sz="1200" dirty="0" err="1">
                <a:solidFill>
                  <a:schemeClr val="tx1">
                    <a:lumMod val="65000"/>
                    <a:lumOff val="35000"/>
                  </a:schemeClr>
                </a:solidFill>
              </a:rPr>
              <a:t>low</a:t>
            </a:r>
            <a:endParaRPr lang="de-DE" sz="1200" dirty="0">
              <a:solidFill>
                <a:schemeClr val="tx1">
                  <a:lumMod val="65000"/>
                  <a:lumOff val="35000"/>
                </a:schemeClr>
              </a:solidFill>
            </a:endParaRPr>
          </a:p>
        </p:txBody>
      </p:sp>
      <p:sp>
        <p:nvSpPr>
          <p:cNvPr id="27" name="Textfeld 26">
            <a:extLst>
              <a:ext uri="{FF2B5EF4-FFF2-40B4-BE49-F238E27FC236}">
                <a16:creationId xmlns:a16="http://schemas.microsoft.com/office/drawing/2014/main" id="{5F76A6B5-142D-4320-A568-11667A06B63B}"/>
              </a:ext>
            </a:extLst>
          </p:cNvPr>
          <p:cNvSpPr txBox="1"/>
          <p:nvPr/>
        </p:nvSpPr>
        <p:spPr>
          <a:xfrm>
            <a:off x="5333999" y="914902"/>
            <a:ext cx="5802703" cy="369332"/>
          </a:xfrm>
          <a:prstGeom prst="rect">
            <a:avLst/>
          </a:prstGeom>
          <a:noFill/>
        </p:spPr>
        <p:txBody>
          <a:bodyPr wrap="square" rtlCol="0">
            <a:spAutoFit/>
          </a:bodyPr>
          <a:lstStyle/>
          <a:p>
            <a:r>
              <a:rPr lang="en-US" dirty="0">
                <a:solidFill>
                  <a:srgbClr val="00658B"/>
                </a:solidFill>
              </a:rPr>
              <a:t>Water area Lake </a:t>
            </a:r>
            <a:r>
              <a:rPr lang="en-US" dirty="0" err="1">
                <a:solidFill>
                  <a:srgbClr val="00658B"/>
                </a:solidFill>
              </a:rPr>
              <a:t>Eyasi</a:t>
            </a:r>
            <a:r>
              <a:rPr lang="en-US" dirty="0">
                <a:solidFill>
                  <a:srgbClr val="00658B"/>
                </a:solidFill>
              </a:rPr>
              <a:t> – endorheic salt lake</a:t>
            </a:r>
          </a:p>
        </p:txBody>
      </p:sp>
      <p:sp>
        <p:nvSpPr>
          <p:cNvPr id="29" name="Textfeld 28">
            <a:extLst>
              <a:ext uri="{FF2B5EF4-FFF2-40B4-BE49-F238E27FC236}">
                <a16:creationId xmlns:a16="http://schemas.microsoft.com/office/drawing/2014/main" id="{43DB75EF-55DF-4A40-8A69-46E29D624168}"/>
              </a:ext>
            </a:extLst>
          </p:cNvPr>
          <p:cNvSpPr txBox="1"/>
          <p:nvPr/>
        </p:nvSpPr>
        <p:spPr>
          <a:xfrm>
            <a:off x="4426226" y="6566447"/>
            <a:ext cx="7765774" cy="246221"/>
          </a:xfrm>
          <a:prstGeom prst="rect">
            <a:avLst/>
          </a:prstGeom>
          <a:noFill/>
        </p:spPr>
        <p:txBody>
          <a:bodyPr wrap="square" rtlCol="0">
            <a:spAutoFit/>
          </a:bodyPr>
          <a:lstStyle/>
          <a:p>
            <a:pPr algn="r"/>
            <a:r>
              <a:rPr lang="en-US"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Time series decomposition for African Major Lakes. Exemplary case: Lake </a:t>
            </a:r>
            <a:r>
              <a:rPr lang="en-US"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Eyasi</a:t>
            </a:r>
            <a:r>
              <a:rPr lang="en-US"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(Sogno et al., in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preparation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t>
            </a:r>
          </a:p>
        </p:txBody>
      </p:sp>
    </p:spTree>
    <p:extLst>
      <p:ext uri="{BB962C8B-B14F-4D97-AF65-F5344CB8AC3E}">
        <p14:creationId xmlns:p14="http://schemas.microsoft.com/office/powerpoint/2010/main" val="4452013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9CB45721-66C8-44F7-8004-16ED13338BA4}"/>
              </a:ext>
            </a:extLst>
          </p:cNvPr>
          <p:cNvSpPr>
            <a:spLocks noGrp="1"/>
          </p:cNvSpPr>
          <p:nvPr>
            <p:ph type="ftr" sz="quarter" idx="11"/>
          </p:nvPr>
        </p:nvSpPr>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Name des Vortragenden, Institut, Datum</a:t>
            </a:r>
            <a:endParaRPr kumimoji="0" lang="de-DE" sz="10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pic>
        <p:nvPicPr>
          <p:cNvPr id="8" name="Grafik 7">
            <a:extLst>
              <a:ext uri="{FF2B5EF4-FFF2-40B4-BE49-F238E27FC236}">
                <a16:creationId xmlns:a16="http://schemas.microsoft.com/office/drawing/2014/main" id="{77F5E7ED-0D84-4A2D-B6C9-4D456A11D3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4416" y="0"/>
            <a:ext cx="6268987" cy="6858000"/>
          </a:xfrm>
          <a:prstGeom prst="rect">
            <a:avLst/>
          </a:prstGeom>
        </p:spPr>
      </p:pic>
      <p:sp>
        <p:nvSpPr>
          <p:cNvPr id="9" name="Rechteck 8">
            <a:extLst>
              <a:ext uri="{FF2B5EF4-FFF2-40B4-BE49-F238E27FC236}">
                <a16:creationId xmlns:a16="http://schemas.microsoft.com/office/drawing/2014/main" id="{66E164B4-94FE-42C9-AE25-9D2EB5D2580D}"/>
              </a:ext>
            </a:extLst>
          </p:cNvPr>
          <p:cNvSpPr/>
          <p:nvPr/>
        </p:nvSpPr>
        <p:spPr>
          <a:xfrm>
            <a:off x="634958" y="6505074"/>
            <a:ext cx="425115" cy="184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fik 11">
            <a:extLst>
              <a:ext uri="{FF2B5EF4-FFF2-40B4-BE49-F238E27FC236}">
                <a16:creationId xmlns:a16="http://schemas.microsoft.com/office/drawing/2014/main" id="{20B160D8-3837-4590-9D18-EA6DE2F3471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34000" y="1283870"/>
            <a:ext cx="6858000" cy="5094896"/>
          </a:xfrm>
          <a:prstGeom prst="rect">
            <a:avLst/>
          </a:prstGeom>
        </p:spPr>
      </p:pic>
      <p:cxnSp>
        <p:nvCxnSpPr>
          <p:cNvPr id="13" name="Verbinder: gewinkelt 12">
            <a:extLst>
              <a:ext uri="{FF2B5EF4-FFF2-40B4-BE49-F238E27FC236}">
                <a16:creationId xmlns:a16="http://schemas.microsoft.com/office/drawing/2014/main" id="{76D9037D-BFD0-4E67-ABF6-4932F44EE05E}"/>
              </a:ext>
            </a:extLst>
          </p:cNvPr>
          <p:cNvCxnSpPr>
            <a:cxnSpLocks/>
          </p:cNvCxnSpPr>
          <p:nvPr/>
        </p:nvCxnSpPr>
        <p:spPr>
          <a:xfrm rot="10800000" flipV="1">
            <a:off x="4972050" y="2142122"/>
            <a:ext cx="361950" cy="1826627"/>
          </a:xfrm>
          <a:prstGeom prst="bentConnector2">
            <a:avLst/>
          </a:prstGeom>
          <a:ln>
            <a:tailEnd type="oval"/>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D64AD953-5F5D-41E9-8A99-7AEFEEC6D639}"/>
              </a:ext>
            </a:extLst>
          </p:cNvPr>
          <p:cNvSpPr txBox="1"/>
          <p:nvPr/>
        </p:nvSpPr>
        <p:spPr>
          <a:xfrm>
            <a:off x="8109283" y="1437757"/>
            <a:ext cx="1957137" cy="307777"/>
          </a:xfrm>
          <a:prstGeom prst="rect">
            <a:avLst/>
          </a:prstGeom>
          <a:noFill/>
        </p:spPr>
        <p:txBody>
          <a:bodyPr wrap="square" rtlCol="0">
            <a:spAutoFit/>
          </a:bodyPr>
          <a:lstStyle/>
          <a:p>
            <a:r>
              <a:rPr lang="en-US" sz="1400" dirty="0">
                <a:solidFill>
                  <a:srgbClr val="D72729"/>
                </a:solidFill>
                <a:latin typeface="+mj-lt"/>
              </a:rPr>
              <a:t>Reported flood events</a:t>
            </a:r>
          </a:p>
        </p:txBody>
      </p:sp>
      <p:cxnSp>
        <p:nvCxnSpPr>
          <p:cNvPr id="11" name="Verbinder: gewinkelt 10">
            <a:extLst>
              <a:ext uri="{FF2B5EF4-FFF2-40B4-BE49-F238E27FC236}">
                <a16:creationId xmlns:a16="http://schemas.microsoft.com/office/drawing/2014/main" id="{D1B904B0-C2C3-4F0A-AB4D-436CDE0B8645}"/>
              </a:ext>
            </a:extLst>
          </p:cNvPr>
          <p:cNvCxnSpPr>
            <a:cxnSpLocks/>
            <a:stCxn id="10" idx="1"/>
          </p:cNvCxnSpPr>
          <p:nvPr/>
        </p:nvCxnSpPr>
        <p:spPr>
          <a:xfrm rot="10800000" flipV="1">
            <a:off x="7106989" y="1591646"/>
            <a:ext cx="1002295" cy="796116"/>
          </a:xfrm>
          <a:prstGeom prst="bentConnector3">
            <a:avLst>
              <a:gd name="adj1" fmla="val 101217"/>
            </a:avLst>
          </a:prstGeom>
          <a:ln>
            <a:solidFill>
              <a:srgbClr val="D72729"/>
            </a:solidFill>
            <a:tailEnd type="oval"/>
          </a:ln>
        </p:spPr>
        <p:style>
          <a:lnRef idx="1">
            <a:schemeClr val="accent1"/>
          </a:lnRef>
          <a:fillRef idx="0">
            <a:schemeClr val="accent1"/>
          </a:fillRef>
          <a:effectRef idx="0">
            <a:schemeClr val="accent1"/>
          </a:effectRef>
          <a:fontRef idx="minor">
            <a:schemeClr val="tx1"/>
          </a:fontRef>
        </p:style>
      </p:cxnSp>
      <p:cxnSp>
        <p:nvCxnSpPr>
          <p:cNvPr id="15" name="Verbinder: gewinkelt 14">
            <a:extLst>
              <a:ext uri="{FF2B5EF4-FFF2-40B4-BE49-F238E27FC236}">
                <a16:creationId xmlns:a16="http://schemas.microsoft.com/office/drawing/2014/main" id="{9A6047F8-678C-4560-BABC-DECDA95B8B73}"/>
              </a:ext>
            </a:extLst>
          </p:cNvPr>
          <p:cNvCxnSpPr>
            <a:cxnSpLocks/>
            <a:stCxn id="10" idx="3"/>
          </p:cNvCxnSpPr>
          <p:nvPr/>
        </p:nvCxnSpPr>
        <p:spPr>
          <a:xfrm>
            <a:off x="10066420" y="1591646"/>
            <a:ext cx="1679073" cy="1050105"/>
          </a:xfrm>
          <a:prstGeom prst="bentConnector3">
            <a:avLst>
              <a:gd name="adj1" fmla="val 99682"/>
            </a:avLst>
          </a:prstGeom>
          <a:ln>
            <a:solidFill>
              <a:srgbClr val="D72729"/>
            </a:solidFill>
            <a:tailEnd type="ova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4DA5327D-B586-4024-A581-3BC9051EE7C9}"/>
              </a:ext>
            </a:extLst>
          </p:cNvPr>
          <p:cNvSpPr txBox="1"/>
          <p:nvPr/>
        </p:nvSpPr>
        <p:spPr>
          <a:xfrm>
            <a:off x="5706000" y="1333971"/>
            <a:ext cx="1496903" cy="338554"/>
          </a:xfrm>
          <a:prstGeom prst="rect">
            <a:avLst/>
          </a:prstGeom>
          <a:noFill/>
        </p:spPr>
        <p:txBody>
          <a:bodyPr wrap="square" rtlCol="0">
            <a:spAutoFit/>
          </a:bodyPr>
          <a:lstStyle/>
          <a:p>
            <a:r>
              <a:rPr lang="en-US" sz="1600" dirty="0">
                <a:solidFill>
                  <a:srgbClr val="00658B"/>
                </a:solidFill>
                <a:latin typeface="+mj-lt"/>
              </a:rPr>
              <a:t>Raw signal</a:t>
            </a:r>
          </a:p>
        </p:txBody>
      </p:sp>
      <p:sp>
        <p:nvSpPr>
          <p:cNvPr id="18" name="Textfeld 17">
            <a:extLst>
              <a:ext uri="{FF2B5EF4-FFF2-40B4-BE49-F238E27FC236}">
                <a16:creationId xmlns:a16="http://schemas.microsoft.com/office/drawing/2014/main" id="{18BDBDE0-EA68-4FBA-BAAC-78D31E89CC6D}"/>
              </a:ext>
            </a:extLst>
          </p:cNvPr>
          <p:cNvSpPr txBox="1"/>
          <p:nvPr/>
        </p:nvSpPr>
        <p:spPr>
          <a:xfrm>
            <a:off x="5706000" y="3038289"/>
            <a:ext cx="1496903" cy="338554"/>
          </a:xfrm>
          <a:prstGeom prst="rect">
            <a:avLst/>
          </a:prstGeom>
          <a:noFill/>
        </p:spPr>
        <p:txBody>
          <a:bodyPr wrap="square" rtlCol="0">
            <a:spAutoFit/>
          </a:bodyPr>
          <a:lstStyle/>
          <a:p>
            <a:r>
              <a:rPr lang="en-US" sz="1600" dirty="0">
                <a:solidFill>
                  <a:srgbClr val="00658B"/>
                </a:solidFill>
                <a:latin typeface="+mj-lt"/>
              </a:rPr>
              <a:t>Trend signal</a:t>
            </a:r>
          </a:p>
        </p:txBody>
      </p:sp>
      <p:sp>
        <p:nvSpPr>
          <p:cNvPr id="19" name="Textfeld 18">
            <a:extLst>
              <a:ext uri="{FF2B5EF4-FFF2-40B4-BE49-F238E27FC236}">
                <a16:creationId xmlns:a16="http://schemas.microsoft.com/office/drawing/2014/main" id="{5CE7B518-1239-4ABF-BE37-ACE00FC19DB6}"/>
              </a:ext>
            </a:extLst>
          </p:cNvPr>
          <p:cNvSpPr txBox="1"/>
          <p:nvPr/>
        </p:nvSpPr>
        <p:spPr>
          <a:xfrm>
            <a:off x="5705999" y="4758649"/>
            <a:ext cx="1641285" cy="338554"/>
          </a:xfrm>
          <a:prstGeom prst="rect">
            <a:avLst/>
          </a:prstGeom>
          <a:solidFill>
            <a:schemeClr val="bg1">
              <a:alpha val="80000"/>
            </a:schemeClr>
          </a:solidFill>
        </p:spPr>
        <p:txBody>
          <a:bodyPr wrap="square" rtlCol="0">
            <a:spAutoFit/>
          </a:bodyPr>
          <a:lstStyle/>
          <a:p>
            <a:r>
              <a:rPr lang="en-US" sz="1600" dirty="0">
                <a:solidFill>
                  <a:srgbClr val="00658B"/>
                </a:solidFill>
                <a:latin typeface="+mj-lt"/>
              </a:rPr>
              <a:t>Seasonal signal</a:t>
            </a:r>
          </a:p>
        </p:txBody>
      </p:sp>
      <p:sp>
        <p:nvSpPr>
          <p:cNvPr id="38" name="Rechteck 37">
            <a:extLst>
              <a:ext uri="{FF2B5EF4-FFF2-40B4-BE49-F238E27FC236}">
                <a16:creationId xmlns:a16="http://schemas.microsoft.com/office/drawing/2014/main" id="{45D9AB03-0EF7-48F3-90E6-A135FCAAB07B}"/>
              </a:ext>
            </a:extLst>
          </p:cNvPr>
          <p:cNvSpPr/>
          <p:nvPr/>
        </p:nvSpPr>
        <p:spPr>
          <a:xfrm>
            <a:off x="7131052" y="3038289"/>
            <a:ext cx="443851" cy="1550938"/>
          </a:xfrm>
          <a:prstGeom prst="rect">
            <a:avLst/>
          </a:prstGeom>
          <a:solidFill>
            <a:srgbClr val="00B0F0">
              <a:alpha val="2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hteck 38">
            <a:extLst>
              <a:ext uri="{FF2B5EF4-FFF2-40B4-BE49-F238E27FC236}">
                <a16:creationId xmlns:a16="http://schemas.microsoft.com/office/drawing/2014/main" id="{A3668C25-E286-4EC9-8A73-113BA4F36BEC}"/>
              </a:ext>
            </a:extLst>
          </p:cNvPr>
          <p:cNvSpPr/>
          <p:nvPr/>
        </p:nvSpPr>
        <p:spPr>
          <a:xfrm>
            <a:off x="11748149" y="3038289"/>
            <a:ext cx="342251" cy="1550938"/>
          </a:xfrm>
          <a:prstGeom prst="rect">
            <a:avLst/>
          </a:prstGeom>
          <a:solidFill>
            <a:srgbClr val="00B0F0">
              <a:alpha val="2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feld 39">
            <a:extLst>
              <a:ext uri="{FF2B5EF4-FFF2-40B4-BE49-F238E27FC236}">
                <a16:creationId xmlns:a16="http://schemas.microsoft.com/office/drawing/2014/main" id="{406453A0-01CB-4A32-8488-327597DA466E}"/>
              </a:ext>
            </a:extLst>
          </p:cNvPr>
          <p:cNvSpPr txBox="1"/>
          <p:nvPr/>
        </p:nvSpPr>
        <p:spPr>
          <a:xfrm>
            <a:off x="8112019" y="3228005"/>
            <a:ext cx="2139482" cy="307777"/>
          </a:xfrm>
          <a:prstGeom prst="rect">
            <a:avLst/>
          </a:prstGeom>
          <a:noFill/>
          <a:ln>
            <a:noFill/>
          </a:ln>
        </p:spPr>
        <p:txBody>
          <a:bodyPr wrap="square" rtlCol="0">
            <a:spAutoFit/>
          </a:bodyPr>
          <a:lstStyle/>
          <a:p>
            <a:r>
              <a:rPr lang="en-US" sz="1400" dirty="0">
                <a:solidFill>
                  <a:srgbClr val="00B0F0"/>
                </a:solidFill>
                <a:latin typeface="+mj-lt"/>
              </a:rPr>
              <a:t>Exceptional wet phases</a:t>
            </a:r>
          </a:p>
        </p:txBody>
      </p:sp>
      <p:cxnSp>
        <p:nvCxnSpPr>
          <p:cNvPr id="45" name="Gerader Verbinder 44">
            <a:extLst>
              <a:ext uri="{FF2B5EF4-FFF2-40B4-BE49-F238E27FC236}">
                <a16:creationId xmlns:a16="http://schemas.microsoft.com/office/drawing/2014/main" id="{4090F369-607A-4F9A-B79A-9CAC66D534D9}"/>
              </a:ext>
            </a:extLst>
          </p:cNvPr>
          <p:cNvCxnSpPr>
            <a:cxnSpLocks/>
            <a:stCxn id="40" idx="1"/>
          </p:cNvCxnSpPr>
          <p:nvPr/>
        </p:nvCxnSpPr>
        <p:spPr>
          <a:xfrm flipH="1">
            <a:off x="7639455" y="3381894"/>
            <a:ext cx="472564"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A9D67318-906B-434B-99DB-B7532C5910AD}"/>
              </a:ext>
            </a:extLst>
          </p:cNvPr>
          <p:cNvCxnSpPr>
            <a:cxnSpLocks/>
            <a:endCxn id="40" idx="3"/>
          </p:cNvCxnSpPr>
          <p:nvPr/>
        </p:nvCxnSpPr>
        <p:spPr>
          <a:xfrm flipH="1">
            <a:off x="10251501" y="3381894"/>
            <a:ext cx="141709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59" name="Rechteck 58">
            <a:extLst>
              <a:ext uri="{FF2B5EF4-FFF2-40B4-BE49-F238E27FC236}">
                <a16:creationId xmlns:a16="http://schemas.microsoft.com/office/drawing/2014/main" id="{4431D01F-FACA-4F60-8036-C33AD27D0325}"/>
              </a:ext>
            </a:extLst>
          </p:cNvPr>
          <p:cNvSpPr/>
          <p:nvPr/>
        </p:nvSpPr>
        <p:spPr>
          <a:xfrm>
            <a:off x="5386565" y="1189358"/>
            <a:ext cx="98653" cy="5355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feld 59">
            <a:extLst>
              <a:ext uri="{FF2B5EF4-FFF2-40B4-BE49-F238E27FC236}">
                <a16:creationId xmlns:a16="http://schemas.microsoft.com/office/drawing/2014/main" id="{C6713809-88E7-4348-A9F0-B89B1E844FBC}"/>
              </a:ext>
            </a:extLst>
          </p:cNvPr>
          <p:cNvSpPr txBox="1"/>
          <p:nvPr/>
        </p:nvSpPr>
        <p:spPr>
          <a:xfrm>
            <a:off x="8855475" y="6391055"/>
            <a:ext cx="1252219" cy="307777"/>
          </a:xfrm>
          <a:prstGeom prst="rect">
            <a:avLst/>
          </a:prstGeom>
          <a:noFill/>
          <a:ln>
            <a:noFill/>
          </a:ln>
        </p:spPr>
        <p:txBody>
          <a:bodyPr wrap="square" rtlCol="0">
            <a:spAutoFit/>
          </a:bodyPr>
          <a:lstStyle/>
          <a:p>
            <a:pPr algn="ctr"/>
            <a:r>
              <a:rPr lang="en-US" sz="1400" dirty="0">
                <a:solidFill>
                  <a:srgbClr val="E7B295"/>
                </a:solidFill>
                <a:latin typeface="+mj-lt"/>
              </a:rPr>
              <a:t>Dry season</a:t>
            </a:r>
          </a:p>
        </p:txBody>
      </p:sp>
      <p:sp>
        <p:nvSpPr>
          <p:cNvPr id="61" name="Textfeld 60">
            <a:extLst>
              <a:ext uri="{FF2B5EF4-FFF2-40B4-BE49-F238E27FC236}">
                <a16:creationId xmlns:a16="http://schemas.microsoft.com/office/drawing/2014/main" id="{1B2F6FC7-9ED4-4A58-9C06-E86777E794F9}"/>
              </a:ext>
            </a:extLst>
          </p:cNvPr>
          <p:cNvSpPr txBox="1"/>
          <p:nvPr/>
        </p:nvSpPr>
        <p:spPr>
          <a:xfrm>
            <a:off x="7249627" y="6391055"/>
            <a:ext cx="1311002" cy="307777"/>
          </a:xfrm>
          <a:prstGeom prst="rect">
            <a:avLst/>
          </a:prstGeom>
          <a:noFill/>
          <a:ln>
            <a:noFill/>
          </a:ln>
        </p:spPr>
        <p:txBody>
          <a:bodyPr wrap="square" rtlCol="0">
            <a:spAutoFit/>
          </a:bodyPr>
          <a:lstStyle/>
          <a:p>
            <a:pPr algn="ctr"/>
            <a:r>
              <a:rPr lang="en-US" sz="1400" dirty="0">
                <a:solidFill>
                  <a:schemeClr val="accent3">
                    <a:lumMod val="60000"/>
                    <a:lumOff val="40000"/>
                  </a:schemeClr>
                </a:solidFill>
                <a:latin typeface="+mj-lt"/>
              </a:rPr>
              <a:t>Wet season</a:t>
            </a:r>
          </a:p>
        </p:txBody>
      </p:sp>
      <p:grpSp>
        <p:nvGrpSpPr>
          <p:cNvPr id="70" name="Gruppieren 69">
            <a:extLst>
              <a:ext uri="{FF2B5EF4-FFF2-40B4-BE49-F238E27FC236}">
                <a16:creationId xmlns:a16="http://schemas.microsoft.com/office/drawing/2014/main" id="{C30E5A8B-5E2B-400C-B9A8-A344B212D9D4}"/>
              </a:ext>
            </a:extLst>
          </p:cNvPr>
          <p:cNvGrpSpPr/>
          <p:nvPr/>
        </p:nvGrpSpPr>
        <p:grpSpPr>
          <a:xfrm>
            <a:off x="7441475" y="4759200"/>
            <a:ext cx="1448632" cy="1534896"/>
            <a:chOff x="10676439" y="4759200"/>
            <a:chExt cx="1448632" cy="1534896"/>
          </a:xfrm>
        </p:grpSpPr>
        <p:sp>
          <p:nvSpPr>
            <p:cNvPr id="62" name="Rechteck 61">
              <a:extLst>
                <a:ext uri="{FF2B5EF4-FFF2-40B4-BE49-F238E27FC236}">
                  <a16:creationId xmlns:a16="http://schemas.microsoft.com/office/drawing/2014/main" id="{482189CE-A277-4D73-869E-B2044AE18C0D}"/>
                </a:ext>
              </a:extLst>
            </p:cNvPr>
            <p:cNvSpPr/>
            <p:nvPr/>
          </p:nvSpPr>
          <p:spPr>
            <a:xfrm>
              <a:off x="11948671" y="4759200"/>
              <a:ext cx="176400" cy="1534896"/>
            </a:xfrm>
            <a:prstGeom prst="rect">
              <a:avLst/>
            </a:prstGeom>
            <a:solidFill>
              <a:srgbClr val="EBC1A9">
                <a:alpha val="20000"/>
              </a:srgbClr>
            </a:solidFill>
            <a:ln>
              <a:solidFill>
                <a:srgbClr val="EBC1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hteck 62">
              <a:extLst>
                <a:ext uri="{FF2B5EF4-FFF2-40B4-BE49-F238E27FC236}">
                  <a16:creationId xmlns:a16="http://schemas.microsoft.com/office/drawing/2014/main" id="{A5506CD2-2E2A-4A1A-BD61-2BDE86AE1274}"/>
                </a:ext>
              </a:extLst>
            </p:cNvPr>
            <p:cNvSpPr/>
            <p:nvPr/>
          </p:nvSpPr>
          <p:spPr>
            <a:xfrm>
              <a:off x="11762975" y="4759200"/>
              <a:ext cx="176400" cy="1534896"/>
            </a:xfrm>
            <a:prstGeom prst="rect">
              <a:avLst/>
            </a:prstGeom>
            <a:solidFill>
              <a:schemeClr val="accent3">
                <a:lumMod val="60000"/>
                <a:lumOff val="40000"/>
                <a:alpha val="2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hteck 63">
              <a:extLst>
                <a:ext uri="{FF2B5EF4-FFF2-40B4-BE49-F238E27FC236}">
                  <a16:creationId xmlns:a16="http://schemas.microsoft.com/office/drawing/2014/main" id="{65976AB8-6FB6-4D24-8DA3-D2881012C17F}"/>
                </a:ext>
              </a:extLst>
            </p:cNvPr>
            <p:cNvSpPr/>
            <p:nvPr/>
          </p:nvSpPr>
          <p:spPr>
            <a:xfrm>
              <a:off x="11577279" y="4759200"/>
              <a:ext cx="176400" cy="1534896"/>
            </a:xfrm>
            <a:prstGeom prst="rect">
              <a:avLst/>
            </a:prstGeom>
            <a:solidFill>
              <a:srgbClr val="EBC1A9">
                <a:alpha val="15000"/>
              </a:srgbClr>
            </a:solidFill>
            <a:ln>
              <a:solidFill>
                <a:srgbClr val="EBC1A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hteck 64">
              <a:extLst>
                <a:ext uri="{FF2B5EF4-FFF2-40B4-BE49-F238E27FC236}">
                  <a16:creationId xmlns:a16="http://schemas.microsoft.com/office/drawing/2014/main" id="{9B39435F-13A6-47A7-A0EC-2FDCF84BA84E}"/>
                </a:ext>
              </a:extLst>
            </p:cNvPr>
            <p:cNvSpPr/>
            <p:nvPr/>
          </p:nvSpPr>
          <p:spPr>
            <a:xfrm>
              <a:off x="11406951" y="4759200"/>
              <a:ext cx="176400" cy="1534896"/>
            </a:xfrm>
            <a:prstGeom prst="rect">
              <a:avLst/>
            </a:prstGeom>
            <a:solidFill>
              <a:schemeClr val="accent3">
                <a:lumMod val="60000"/>
                <a:lumOff val="40000"/>
                <a:alpha val="15000"/>
              </a:schemeClr>
            </a:solidFill>
            <a:ln>
              <a:solidFill>
                <a:schemeClr val="accent3">
                  <a:lumMod val="60000"/>
                  <a:lumOff val="4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hteck 65">
              <a:extLst>
                <a:ext uri="{FF2B5EF4-FFF2-40B4-BE49-F238E27FC236}">
                  <a16:creationId xmlns:a16="http://schemas.microsoft.com/office/drawing/2014/main" id="{0EE434C4-01D9-42E3-8EB0-B2A38C403002}"/>
                </a:ext>
              </a:extLst>
            </p:cNvPr>
            <p:cNvSpPr/>
            <p:nvPr/>
          </p:nvSpPr>
          <p:spPr>
            <a:xfrm>
              <a:off x="11225843" y="4759200"/>
              <a:ext cx="176400" cy="1534896"/>
            </a:xfrm>
            <a:prstGeom prst="rect">
              <a:avLst/>
            </a:prstGeom>
            <a:solidFill>
              <a:srgbClr val="EBC1A9">
                <a:alpha val="10000"/>
              </a:srgbClr>
            </a:solidFill>
            <a:ln>
              <a:solidFill>
                <a:srgbClr val="EBC1A9">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hteck 66">
              <a:extLst>
                <a:ext uri="{FF2B5EF4-FFF2-40B4-BE49-F238E27FC236}">
                  <a16:creationId xmlns:a16="http://schemas.microsoft.com/office/drawing/2014/main" id="{F6B1E791-37D3-4699-BF6B-04FFCD04E535}"/>
                </a:ext>
              </a:extLst>
            </p:cNvPr>
            <p:cNvSpPr/>
            <p:nvPr/>
          </p:nvSpPr>
          <p:spPr>
            <a:xfrm>
              <a:off x="11055515" y="4759200"/>
              <a:ext cx="176400" cy="1534896"/>
            </a:xfrm>
            <a:prstGeom prst="rect">
              <a:avLst/>
            </a:prstGeom>
            <a:solidFill>
              <a:schemeClr val="accent3">
                <a:lumMod val="60000"/>
                <a:lumOff val="40000"/>
                <a:alpha val="10000"/>
              </a:schemeClr>
            </a:solidFill>
            <a:ln>
              <a:solidFill>
                <a:schemeClr val="accent3">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hteck 67">
              <a:extLst>
                <a:ext uri="{FF2B5EF4-FFF2-40B4-BE49-F238E27FC236}">
                  <a16:creationId xmlns:a16="http://schemas.microsoft.com/office/drawing/2014/main" id="{BD93C076-DB1A-4DED-8142-CD199896BA21}"/>
                </a:ext>
              </a:extLst>
            </p:cNvPr>
            <p:cNvSpPr/>
            <p:nvPr/>
          </p:nvSpPr>
          <p:spPr>
            <a:xfrm>
              <a:off x="10862135" y="4759200"/>
              <a:ext cx="176400" cy="1534896"/>
            </a:xfrm>
            <a:prstGeom prst="rect">
              <a:avLst/>
            </a:prstGeom>
            <a:solidFill>
              <a:srgbClr val="EBC1A9">
                <a:alpha val="5000"/>
              </a:srgbClr>
            </a:solidFill>
            <a:ln>
              <a:solidFill>
                <a:srgbClr val="EBC1A9">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hteck 68">
              <a:extLst>
                <a:ext uri="{FF2B5EF4-FFF2-40B4-BE49-F238E27FC236}">
                  <a16:creationId xmlns:a16="http://schemas.microsoft.com/office/drawing/2014/main" id="{F8960511-C8BC-43A0-8AAA-A8F2F5068DF3}"/>
                </a:ext>
              </a:extLst>
            </p:cNvPr>
            <p:cNvSpPr/>
            <p:nvPr/>
          </p:nvSpPr>
          <p:spPr>
            <a:xfrm>
              <a:off x="10676439" y="4759200"/>
              <a:ext cx="176400" cy="1534896"/>
            </a:xfrm>
            <a:prstGeom prst="rect">
              <a:avLst/>
            </a:prstGeom>
            <a:solidFill>
              <a:schemeClr val="accent3">
                <a:lumMod val="60000"/>
                <a:lumOff val="40000"/>
                <a:alpha val="5000"/>
              </a:schemeClr>
            </a:solidFill>
            <a:ln>
              <a:solidFill>
                <a:schemeClr val="accent3">
                  <a:lumMod val="60000"/>
                  <a:lumOff val="4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uppieren 70">
            <a:extLst>
              <a:ext uri="{FF2B5EF4-FFF2-40B4-BE49-F238E27FC236}">
                <a16:creationId xmlns:a16="http://schemas.microsoft.com/office/drawing/2014/main" id="{9E03ADB0-DC81-4997-850A-3A6A8E559BFA}"/>
              </a:ext>
            </a:extLst>
          </p:cNvPr>
          <p:cNvGrpSpPr/>
          <p:nvPr/>
        </p:nvGrpSpPr>
        <p:grpSpPr>
          <a:xfrm rot="10800000">
            <a:off x="8886067" y="4757920"/>
            <a:ext cx="1262936" cy="1534896"/>
            <a:chOff x="10676439" y="4759200"/>
            <a:chExt cx="1262936" cy="1534896"/>
          </a:xfrm>
        </p:grpSpPr>
        <p:sp>
          <p:nvSpPr>
            <p:cNvPr id="73" name="Rechteck 72">
              <a:extLst>
                <a:ext uri="{FF2B5EF4-FFF2-40B4-BE49-F238E27FC236}">
                  <a16:creationId xmlns:a16="http://schemas.microsoft.com/office/drawing/2014/main" id="{C3A06E71-0EF2-4F7E-AAA8-9BB284E29D6B}"/>
                </a:ext>
              </a:extLst>
            </p:cNvPr>
            <p:cNvSpPr/>
            <p:nvPr/>
          </p:nvSpPr>
          <p:spPr>
            <a:xfrm>
              <a:off x="11762975" y="4759200"/>
              <a:ext cx="176400" cy="1534896"/>
            </a:xfrm>
            <a:prstGeom prst="rect">
              <a:avLst/>
            </a:prstGeom>
            <a:solidFill>
              <a:schemeClr val="accent3">
                <a:lumMod val="60000"/>
                <a:lumOff val="40000"/>
                <a:alpha val="2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hteck 73">
              <a:extLst>
                <a:ext uri="{FF2B5EF4-FFF2-40B4-BE49-F238E27FC236}">
                  <a16:creationId xmlns:a16="http://schemas.microsoft.com/office/drawing/2014/main" id="{2E040B41-8A4A-4505-8222-6AF1E3114BF3}"/>
                </a:ext>
              </a:extLst>
            </p:cNvPr>
            <p:cNvSpPr/>
            <p:nvPr/>
          </p:nvSpPr>
          <p:spPr>
            <a:xfrm>
              <a:off x="11577279" y="4759200"/>
              <a:ext cx="176400" cy="1534896"/>
            </a:xfrm>
            <a:prstGeom prst="rect">
              <a:avLst/>
            </a:prstGeom>
            <a:solidFill>
              <a:srgbClr val="EBC1A9">
                <a:alpha val="15000"/>
              </a:srgbClr>
            </a:solidFill>
            <a:ln>
              <a:solidFill>
                <a:srgbClr val="EBC1A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hteck 74">
              <a:extLst>
                <a:ext uri="{FF2B5EF4-FFF2-40B4-BE49-F238E27FC236}">
                  <a16:creationId xmlns:a16="http://schemas.microsoft.com/office/drawing/2014/main" id="{78757F30-F802-4DED-B30C-360B8F0F902C}"/>
                </a:ext>
              </a:extLst>
            </p:cNvPr>
            <p:cNvSpPr/>
            <p:nvPr/>
          </p:nvSpPr>
          <p:spPr>
            <a:xfrm>
              <a:off x="11406951" y="4759200"/>
              <a:ext cx="176400" cy="1534896"/>
            </a:xfrm>
            <a:prstGeom prst="rect">
              <a:avLst/>
            </a:prstGeom>
            <a:solidFill>
              <a:schemeClr val="accent3">
                <a:lumMod val="60000"/>
                <a:lumOff val="40000"/>
                <a:alpha val="15000"/>
              </a:schemeClr>
            </a:solidFill>
            <a:ln>
              <a:solidFill>
                <a:schemeClr val="accent3">
                  <a:lumMod val="60000"/>
                  <a:lumOff val="4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hteck 75">
              <a:extLst>
                <a:ext uri="{FF2B5EF4-FFF2-40B4-BE49-F238E27FC236}">
                  <a16:creationId xmlns:a16="http://schemas.microsoft.com/office/drawing/2014/main" id="{7207697D-E47E-409A-B307-7C3B24553C17}"/>
                </a:ext>
              </a:extLst>
            </p:cNvPr>
            <p:cNvSpPr/>
            <p:nvPr/>
          </p:nvSpPr>
          <p:spPr>
            <a:xfrm>
              <a:off x="11225843" y="4759200"/>
              <a:ext cx="176400" cy="1534896"/>
            </a:xfrm>
            <a:prstGeom prst="rect">
              <a:avLst/>
            </a:prstGeom>
            <a:solidFill>
              <a:srgbClr val="EBC1A9">
                <a:alpha val="10000"/>
              </a:srgbClr>
            </a:solidFill>
            <a:ln>
              <a:solidFill>
                <a:srgbClr val="EBC1A9">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hteck 76">
              <a:extLst>
                <a:ext uri="{FF2B5EF4-FFF2-40B4-BE49-F238E27FC236}">
                  <a16:creationId xmlns:a16="http://schemas.microsoft.com/office/drawing/2014/main" id="{18878BBF-13A4-4960-BDCA-F152B68C76E5}"/>
                </a:ext>
              </a:extLst>
            </p:cNvPr>
            <p:cNvSpPr/>
            <p:nvPr/>
          </p:nvSpPr>
          <p:spPr>
            <a:xfrm>
              <a:off x="11055515" y="4759200"/>
              <a:ext cx="176400" cy="1534896"/>
            </a:xfrm>
            <a:prstGeom prst="rect">
              <a:avLst/>
            </a:prstGeom>
            <a:solidFill>
              <a:schemeClr val="accent3">
                <a:lumMod val="60000"/>
                <a:lumOff val="40000"/>
                <a:alpha val="10000"/>
              </a:schemeClr>
            </a:solidFill>
            <a:ln>
              <a:solidFill>
                <a:schemeClr val="accent3">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hteck 77">
              <a:extLst>
                <a:ext uri="{FF2B5EF4-FFF2-40B4-BE49-F238E27FC236}">
                  <a16:creationId xmlns:a16="http://schemas.microsoft.com/office/drawing/2014/main" id="{49809F7E-E867-45ED-8A2A-C43066949F7B}"/>
                </a:ext>
              </a:extLst>
            </p:cNvPr>
            <p:cNvSpPr/>
            <p:nvPr/>
          </p:nvSpPr>
          <p:spPr>
            <a:xfrm>
              <a:off x="10862135" y="4759200"/>
              <a:ext cx="176400" cy="1534896"/>
            </a:xfrm>
            <a:prstGeom prst="rect">
              <a:avLst/>
            </a:prstGeom>
            <a:solidFill>
              <a:srgbClr val="EBC1A9">
                <a:alpha val="5000"/>
              </a:srgbClr>
            </a:solidFill>
            <a:ln>
              <a:solidFill>
                <a:srgbClr val="EBC1A9">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hteck 78">
              <a:extLst>
                <a:ext uri="{FF2B5EF4-FFF2-40B4-BE49-F238E27FC236}">
                  <a16:creationId xmlns:a16="http://schemas.microsoft.com/office/drawing/2014/main" id="{634FC44F-B7B0-47A9-B8FB-E0330CFCFD71}"/>
                </a:ext>
              </a:extLst>
            </p:cNvPr>
            <p:cNvSpPr/>
            <p:nvPr/>
          </p:nvSpPr>
          <p:spPr>
            <a:xfrm>
              <a:off x="10676439" y="4759200"/>
              <a:ext cx="176400" cy="1534896"/>
            </a:xfrm>
            <a:prstGeom prst="rect">
              <a:avLst/>
            </a:prstGeom>
            <a:solidFill>
              <a:schemeClr val="accent3">
                <a:lumMod val="60000"/>
                <a:lumOff val="40000"/>
                <a:alpha val="5000"/>
              </a:schemeClr>
            </a:solidFill>
            <a:ln>
              <a:solidFill>
                <a:schemeClr val="accent3">
                  <a:lumMod val="60000"/>
                  <a:lumOff val="4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5" name="Verbinder: gewinkelt 84">
            <a:extLst>
              <a:ext uri="{FF2B5EF4-FFF2-40B4-BE49-F238E27FC236}">
                <a16:creationId xmlns:a16="http://schemas.microsoft.com/office/drawing/2014/main" id="{BB59483B-1373-40BD-92CD-D70004F286DE}"/>
              </a:ext>
            </a:extLst>
          </p:cNvPr>
          <p:cNvCxnSpPr>
            <a:cxnSpLocks/>
            <a:endCxn id="61" idx="3"/>
          </p:cNvCxnSpPr>
          <p:nvPr/>
        </p:nvCxnSpPr>
        <p:spPr>
          <a:xfrm rot="5400000">
            <a:off x="8479980" y="6408412"/>
            <a:ext cx="217181" cy="55882"/>
          </a:xfrm>
          <a:prstGeom prst="bentConnector2">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6" name="Verbinder: gewinkelt 85">
            <a:extLst>
              <a:ext uri="{FF2B5EF4-FFF2-40B4-BE49-F238E27FC236}">
                <a16:creationId xmlns:a16="http://schemas.microsoft.com/office/drawing/2014/main" id="{AB00ABBF-BA46-47CC-8BC8-DA9EA65BA434}"/>
              </a:ext>
            </a:extLst>
          </p:cNvPr>
          <p:cNvCxnSpPr>
            <a:cxnSpLocks/>
            <a:endCxn id="60" idx="1"/>
          </p:cNvCxnSpPr>
          <p:nvPr/>
        </p:nvCxnSpPr>
        <p:spPr>
          <a:xfrm rot="16200000" flipH="1">
            <a:off x="8718943" y="6408412"/>
            <a:ext cx="217182" cy="55881"/>
          </a:xfrm>
          <a:prstGeom prst="bentConnector2">
            <a:avLst/>
          </a:prstGeom>
          <a:ln>
            <a:solidFill>
              <a:srgbClr val="EBC1A9"/>
            </a:solidFill>
          </a:ln>
        </p:spPr>
        <p:style>
          <a:lnRef idx="1">
            <a:schemeClr val="accent1"/>
          </a:lnRef>
          <a:fillRef idx="0">
            <a:schemeClr val="accent1"/>
          </a:fillRef>
          <a:effectRef idx="0">
            <a:schemeClr val="accent1"/>
          </a:effectRef>
          <a:fontRef idx="minor">
            <a:schemeClr val="tx1"/>
          </a:fontRef>
        </p:style>
      </p:cxnSp>
      <p:sp>
        <p:nvSpPr>
          <p:cNvPr id="43" name="Titel 1">
            <a:extLst>
              <a:ext uri="{FF2B5EF4-FFF2-40B4-BE49-F238E27FC236}">
                <a16:creationId xmlns:a16="http://schemas.microsoft.com/office/drawing/2014/main" id="{5FC7C711-E505-4F47-B865-2C7C9FC6E73B}"/>
              </a:ext>
            </a:extLst>
          </p:cNvPr>
          <p:cNvSpPr>
            <a:spLocks noGrp="1"/>
          </p:cNvSpPr>
          <p:nvPr>
            <p:ph type="title"/>
          </p:nvPr>
        </p:nvSpPr>
        <p:spPr>
          <a:xfrm>
            <a:off x="695326" y="333375"/>
            <a:ext cx="10056093" cy="350069"/>
          </a:xfrm>
          <a:solidFill>
            <a:schemeClr val="bg1">
              <a:alpha val="50000"/>
            </a:schemeClr>
          </a:solidFill>
        </p:spPr>
        <p:txBody>
          <a:bodyPr>
            <a:noAutofit/>
          </a:bodyPr>
          <a:lstStyle/>
          <a:p>
            <a:r>
              <a:rPr lang="de-DE" sz="2400" dirty="0">
                <a:solidFill>
                  <a:schemeClr val="tx1">
                    <a:lumMod val="65000"/>
                    <a:lumOff val="35000"/>
                  </a:schemeClr>
                </a:solidFill>
              </a:rPr>
              <a:t>Daily Time Series </a:t>
            </a:r>
            <a:r>
              <a:rPr lang="de-DE" sz="2400" dirty="0" err="1">
                <a:solidFill>
                  <a:schemeClr val="tx1">
                    <a:lumMod val="65000"/>
                    <a:lumOff val="35000"/>
                  </a:schemeClr>
                </a:solidFill>
              </a:rPr>
              <a:t>Decomposition</a:t>
            </a:r>
            <a:endParaRPr lang="de-DE" sz="2400" dirty="0">
              <a:solidFill>
                <a:schemeClr val="tx1">
                  <a:lumMod val="65000"/>
                  <a:lumOff val="35000"/>
                </a:schemeClr>
              </a:solidFill>
            </a:endParaRPr>
          </a:p>
        </p:txBody>
      </p:sp>
      <p:sp>
        <p:nvSpPr>
          <p:cNvPr id="42" name="Rechteck 41">
            <a:extLst>
              <a:ext uri="{FF2B5EF4-FFF2-40B4-BE49-F238E27FC236}">
                <a16:creationId xmlns:a16="http://schemas.microsoft.com/office/drawing/2014/main" id="{2410916C-01B2-485F-92DD-028853575CE0}"/>
              </a:ext>
            </a:extLst>
          </p:cNvPr>
          <p:cNvSpPr/>
          <p:nvPr/>
        </p:nvSpPr>
        <p:spPr>
          <a:xfrm>
            <a:off x="5444472" y="1339702"/>
            <a:ext cx="225750" cy="1547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Rechteck 46">
            <a:extLst>
              <a:ext uri="{FF2B5EF4-FFF2-40B4-BE49-F238E27FC236}">
                <a16:creationId xmlns:a16="http://schemas.microsoft.com/office/drawing/2014/main" id="{0F5443B0-2850-4A89-9742-FBE5C2893FB8}"/>
              </a:ext>
            </a:extLst>
          </p:cNvPr>
          <p:cNvSpPr/>
          <p:nvPr/>
        </p:nvSpPr>
        <p:spPr>
          <a:xfrm>
            <a:off x="5444161" y="2997093"/>
            <a:ext cx="225750" cy="1547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hteck 47">
            <a:extLst>
              <a:ext uri="{FF2B5EF4-FFF2-40B4-BE49-F238E27FC236}">
                <a16:creationId xmlns:a16="http://schemas.microsoft.com/office/drawing/2014/main" id="{CD7E5059-A001-4DE9-9AD6-2DA046424A3A}"/>
              </a:ext>
            </a:extLst>
          </p:cNvPr>
          <p:cNvSpPr/>
          <p:nvPr/>
        </p:nvSpPr>
        <p:spPr>
          <a:xfrm>
            <a:off x="5444161" y="4690821"/>
            <a:ext cx="225750" cy="1547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Rechteck 48">
            <a:extLst>
              <a:ext uri="{FF2B5EF4-FFF2-40B4-BE49-F238E27FC236}">
                <a16:creationId xmlns:a16="http://schemas.microsoft.com/office/drawing/2014/main" id="{44B59579-AF1D-455C-9E34-87EDB38A6531}"/>
              </a:ext>
            </a:extLst>
          </p:cNvPr>
          <p:cNvSpPr/>
          <p:nvPr/>
        </p:nvSpPr>
        <p:spPr>
          <a:xfrm>
            <a:off x="5171845" y="1339701"/>
            <a:ext cx="498377" cy="17143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Textfeld 49">
            <a:extLst>
              <a:ext uri="{FF2B5EF4-FFF2-40B4-BE49-F238E27FC236}">
                <a16:creationId xmlns:a16="http://schemas.microsoft.com/office/drawing/2014/main" id="{7A26083A-BCB7-4A76-842F-1E191CFC476D}"/>
              </a:ext>
            </a:extLst>
          </p:cNvPr>
          <p:cNvSpPr txBox="1"/>
          <p:nvPr/>
        </p:nvSpPr>
        <p:spPr>
          <a:xfrm>
            <a:off x="5167269" y="1330169"/>
            <a:ext cx="498376" cy="276999"/>
          </a:xfrm>
          <a:prstGeom prst="rect">
            <a:avLst/>
          </a:prstGeom>
          <a:noFill/>
        </p:spPr>
        <p:txBody>
          <a:bodyPr wrap="square" rtlCol="0">
            <a:spAutoFit/>
          </a:bodyPr>
          <a:lstStyle/>
          <a:p>
            <a:pPr algn="ctr"/>
            <a:r>
              <a:rPr lang="de-DE" sz="1200" dirty="0">
                <a:solidFill>
                  <a:schemeClr val="tx1">
                    <a:lumMod val="65000"/>
                    <a:lumOff val="35000"/>
                  </a:schemeClr>
                </a:solidFill>
              </a:rPr>
              <a:t>high</a:t>
            </a:r>
          </a:p>
        </p:txBody>
      </p:sp>
      <p:sp>
        <p:nvSpPr>
          <p:cNvPr id="51" name="Textfeld 50">
            <a:extLst>
              <a:ext uri="{FF2B5EF4-FFF2-40B4-BE49-F238E27FC236}">
                <a16:creationId xmlns:a16="http://schemas.microsoft.com/office/drawing/2014/main" id="{D437BDAC-C3DC-4BFB-AD88-47C22ECC67FB}"/>
              </a:ext>
            </a:extLst>
          </p:cNvPr>
          <p:cNvSpPr txBox="1"/>
          <p:nvPr/>
        </p:nvSpPr>
        <p:spPr>
          <a:xfrm>
            <a:off x="5171418" y="2635846"/>
            <a:ext cx="494227" cy="276999"/>
          </a:xfrm>
          <a:prstGeom prst="rect">
            <a:avLst/>
          </a:prstGeom>
          <a:noFill/>
        </p:spPr>
        <p:txBody>
          <a:bodyPr wrap="square" rtlCol="0">
            <a:spAutoFit/>
          </a:bodyPr>
          <a:lstStyle/>
          <a:p>
            <a:pPr algn="ctr"/>
            <a:r>
              <a:rPr lang="de-DE" sz="1200" dirty="0" err="1">
                <a:solidFill>
                  <a:schemeClr val="tx1">
                    <a:lumMod val="65000"/>
                    <a:lumOff val="35000"/>
                  </a:schemeClr>
                </a:solidFill>
              </a:rPr>
              <a:t>low</a:t>
            </a:r>
            <a:endParaRPr lang="de-DE" sz="1200" dirty="0">
              <a:solidFill>
                <a:schemeClr val="tx1">
                  <a:lumMod val="65000"/>
                  <a:lumOff val="35000"/>
                </a:schemeClr>
              </a:solidFill>
            </a:endParaRPr>
          </a:p>
        </p:txBody>
      </p:sp>
      <p:sp>
        <p:nvSpPr>
          <p:cNvPr id="52" name="Rechteck 51">
            <a:extLst>
              <a:ext uri="{FF2B5EF4-FFF2-40B4-BE49-F238E27FC236}">
                <a16:creationId xmlns:a16="http://schemas.microsoft.com/office/drawing/2014/main" id="{AD957EDD-BC08-4A51-ABDD-5E20FF951837}"/>
              </a:ext>
            </a:extLst>
          </p:cNvPr>
          <p:cNvSpPr/>
          <p:nvPr/>
        </p:nvSpPr>
        <p:spPr>
          <a:xfrm>
            <a:off x="5167268" y="3042208"/>
            <a:ext cx="498377" cy="17143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Textfeld 52">
            <a:extLst>
              <a:ext uri="{FF2B5EF4-FFF2-40B4-BE49-F238E27FC236}">
                <a16:creationId xmlns:a16="http://schemas.microsoft.com/office/drawing/2014/main" id="{FD813C7C-D6CF-441F-AFE9-C64EB7A42454}"/>
              </a:ext>
            </a:extLst>
          </p:cNvPr>
          <p:cNvSpPr txBox="1"/>
          <p:nvPr/>
        </p:nvSpPr>
        <p:spPr>
          <a:xfrm>
            <a:off x="5162692" y="3039991"/>
            <a:ext cx="498376" cy="276999"/>
          </a:xfrm>
          <a:prstGeom prst="rect">
            <a:avLst/>
          </a:prstGeom>
          <a:noFill/>
        </p:spPr>
        <p:txBody>
          <a:bodyPr wrap="square" rtlCol="0">
            <a:spAutoFit/>
          </a:bodyPr>
          <a:lstStyle/>
          <a:p>
            <a:pPr algn="ctr"/>
            <a:r>
              <a:rPr lang="de-DE" sz="1200" dirty="0">
                <a:solidFill>
                  <a:schemeClr val="tx1">
                    <a:lumMod val="65000"/>
                    <a:lumOff val="35000"/>
                  </a:schemeClr>
                </a:solidFill>
              </a:rPr>
              <a:t>high</a:t>
            </a:r>
          </a:p>
        </p:txBody>
      </p:sp>
      <p:sp>
        <p:nvSpPr>
          <p:cNvPr id="54" name="Textfeld 53">
            <a:extLst>
              <a:ext uri="{FF2B5EF4-FFF2-40B4-BE49-F238E27FC236}">
                <a16:creationId xmlns:a16="http://schemas.microsoft.com/office/drawing/2014/main" id="{916ACBD5-D0CD-40B1-8FA8-DFA64472F056}"/>
              </a:ext>
            </a:extLst>
          </p:cNvPr>
          <p:cNvSpPr txBox="1"/>
          <p:nvPr/>
        </p:nvSpPr>
        <p:spPr>
          <a:xfrm>
            <a:off x="5166841" y="4345668"/>
            <a:ext cx="494227" cy="276999"/>
          </a:xfrm>
          <a:prstGeom prst="rect">
            <a:avLst/>
          </a:prstGeom>
          <a:noFill/>
        </p:spPr>
        <p:txBody>
          <a:bodyPr wrap="square" rtlCol="0">
            <a:spAutoFit/>
          </a:bodyPr>
          <a:lstStyle/>
          <a:p>
            <a:pPr algn="ctr"/>
            <a:r>
              <a:rPr lang="de-DE" sz="1200" dirty="0" err="1">
                <a:solidFill>
                  <a:schemeClr val="tx1">
                    <a:lumMod val="65000"/>
                    <a:lumOff val="35000"/>
                  </a:schemeClr>
                </a:solidFill>
              </a:rPr>
              <a:t>low</a:t>
            </a:r>
            <a:endParaRPr lang="de-DE" sz="1200" dirty="0">
              <a:solidFill>
                <a:schemeClr val="tx1">
                  <a:lumMod val="65000"/>
                  <a:lumOff val="35000"/>
                </a:schemeClr>
              </a:solidFill>
            </a:endParaRPr>
          </a:p>
        </p:txBody>
      </p:sp>
      <p:sp>
        <p:nvSpPr>
          <p:cNvPr id="55" name="Rechteck 54">
            <a:extLst>
              <a:ext uri="{FF2B5EF4-FFF2-40B4-BE49-F238E27FC236}">
                <a16:creationId xmlns:a16="http://schemas.microsoft.com/office/drawing/2014/main" id="{6467C2E6-2B82-42F7-83BB-ADA3BFBEF37D}"/>
              </a:ext>
            </a:extLst>
          </p:cNvPr>
          <p:cNvSpPr/>
          <p:nvPr/>
        </p:nvSpPr>
        <p:spPr>
          <a:xfrm>
            <a:off x="5166510" y="4752608"/>
            <a:ext cx="498377" cy="17143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Textfeld 55">
            <a:extLst>
              <a:ext uri="{FF2B5EF4-FFF2-40B4-BE49-F238E27FC236}">
                <a16:creationId xmlns:a16="http://schemas.microsoft.com/office/drawing/2014/main" id="{ADE2AF72-51B3-4599-A0AA-D82BED9B61B5}"/>
              </a:ext>
            </a:extLst>
          </p:cNvPr>
          <p:cNvSpPr txBox="1"/>
          <p:nvPr/>
        </p:nvSpPr>
        <p:spPr>
          <a:xfrm>
            <a:off x="5161934" y="4750391"/>
            <a:ext cx="498376" cy="276999"/>
          </a:xfrm>
          <a:prstGeom prst="rect">
            <a:avLst/>
          </a:prstGeom>
          <a:noFill/>
        </p:spPr>
        <p:txBody>
          <a:bodyPr wrap="square" rtlCol="0">
            <a:spAutoFit/>
          </a:bodyPr>
          <a:lstStyle/>
          <a:p>
            <a:pPr algn="ctr"/>
            <a:r>
              <a:rPr lang="de-DE" sz="1200" dirty="0">
                <a:solidFill>
                  <a:schemeClr val="tx1">
                    <a:lumMod val="65000"/>
                    <a:lumOff val="35000"/>
                  </a:schemeClr>
                </a:solidFill>
              </a:rPr>
              <a:t>high</a:t>
            </a:r>
          </a:p>
        </p:txBody>
      </p:sp>
      <p:sp>
        <p:nvSpPr>
          <p:cNvPr id="57" name="Textfeld 56">
            <a:extLst>
              <a:ext uri="{FF2B5EF4-FFF2-40B4-BE49-F238E27FC236}">
                <a16:creationId xmlns:a16="http://schemas.microsoft.com/office/drawing/2014/main" id="{FFF0A738-7597-44DA-B047-7BAD6A0FD78A}"/>
              </a:ext>
            </a:extLst>
          </p:cNvPr>
          <p:cNvSpPr txBox="1"/>
          <p:nvPr/>
        </p:nvSpPr>
        <p:spPr>
          <a:xfrm>
            <a:off x="5166083" y="6056068"/>
            <a:ext cx="494227" cy="276999"/>
          </a:xfrm>
          <a:prstGeom prst="rect">
            <a:avLst/>
          </a:prstGeom>
          <a:noFill/>
        </p:spPr>
        <p:txBody>
          <a:bodyPr wrap="square" rtlCol="0">
            <a:spAutoFit/>
          </a:bodyPr>
          <a:lstStyle/>
          <a:p>
            <a:pPr algn="ctr"/>
            <a:r>
              <a:rPr lang="de-DE" sz="1200" dirty="0" err="1">
                <a:solidFill>
                  <a:schemeClr val="tx1">
                    <a:lumMod val="65000"/>
                    <a:lumOff val="35000"/>
                  </a:schemeClr>
                </a:solidFill>
              </a:rPr>
              <a:t>low</a:t>
            </a:r>
            <a:endParaRPr lang="de-DE" sz="1200" dirty="0">
              <a:solidFill>
                <a:schemeClr val="tx1">
                  <a:lumMod val="65000"/>
                  <a:lumOff val="35000"/>
                </a:schemeClr>
              </a:solidFill>
            </a:endParaRPr>
          </a:p>
        </p:txBody>
      </p:sp>
      <p:sp>
        <p:nvSpPr>
          <p:cNvPr id="58" name="Textfeld 57">
            <a:extLst>
              <a:ext uri="{FF2B5EF4-FFF2-40B4-BE49-F238E27FC236}">
                <a16:creationId xmlns:a16="http://schemas.microsoft.com/office/drawing/2014/main" id="{F136D5BB-5CA9-43B2-85C2-EEE8E07F6030}"/>
              </a:ext>
            </a:extLst>
          </p:cNvPr>
          <p:cNvSpPr txBox="1"/>
          <p:nvPr/>
        </p:nvSpPr>
        <p:spPr>
          <a:xfrm>
            <a:off x="5333999" y="914902"/>
            <a:ext cx="5802703" cy="369332"/>
          </a:xfrm>
          <a:prstGeom prst="rect">
            <a:avLst/>
          </a:prstGeom>
          <a:noFill/>
        </p:spPr>
        <p:txBody>
          <a:bodyPr wrap="square" rtlCol="0">
            <a:spAutoFit/>
          </a:bodyPr>
          <a:lstStyle/>
          <a:p>
            <a:r>
              <a:rPr lang="en-US" dirty="0">
                <a:solidFill>
                  <a:srgbClr val="00658B"/>
                </a:solidFill>
              </a:rPr>
              <a:t>Water area Lake </a:t>
            </a:r>
            <a:r>
              <a:rPr lang="en-US" dirty="0" err="1">
                <a:solidFill>
                  <a:srgbClr val="00658B"/>
                </a:solidFill>
              </a:rPr>
              <a:t>Eyasi</a:t>
            </a:r>
            <a:r>
              <a:rPr lang="en-US" dirty="0">
                <a:solidFill>
                  <a:srgbClr val="00658B"/>
                </a:solidFill>
              </a:rPr>
              <a:t> – endorheic salt lake</a:t>
            </a:r>
          </a:p>
        </p:txBody>
      </p:sp>
      <p:sp>
        <p:nvSpPr>
          <p:cNvPr id="80" name="Textfeld 79">
            <a:extLst>
              <a:ext uri="{FF2B5EF4-FFF2-40B4-BE49-F238E27FC236}">
                <a16:creationId xmlns:a16="http://schemas.microsoft.com/office/drawing/2014/main" id="{3D22AF0A-42D9-4320-8628-502C9C686FFA}"/>
              </a:ext>
            </a:extLst>
          </p:cNvPr>
          <p:cNvSpPr txBox="1"/>
          <p:nvPr/>
        </p:nvSpPr>
        <p:spPr>
          <a:xfrm>
            <a:off x="4426226" y="6566447"/>
            <a:ext cx="7765774" cy="246221"/>
          </a:xfrm>
          <a:prstGeom prst="rect">
            <a:avLst/>
          </a:prstGeom>
          <a:noFill/>
        </p:spPr>
        <p:txBody>
          <a:bodyPr wrap="square" rtlCol="0">
            <a:spAutoFit/>
          </a:bodyPr>
          <a:lstStyle/>
          <a:p>
            <a:pPr algn="r"/>
            <a:r>
              <a:rPr lang="en-US" sz="1000" dirty="0">
                <a:solidFill>
                  <a:schemeClr val="bg2">
                    <a:lumMod val="85000"/>
                  </a:schemeClr>
                </a:solidFill>
                <a:latin typeface="Microsoft JhengHei UI Light" panose="020B0304030504040204" pitchFamily="34" charset="-120"/>
                <a:ea typeface="Microsoft JhengHei UI Light" panose="020B0304030504040204" pitchFamily="34" charset="-120"/>
              </a:rPr>
              <a:t>Time series decomposition for African Major Lakes. Exemplary case: Lake </a:t>
            </a:r>
            <a:r>
              <a:rPr lang="en-US" sz="1000" dirty="0" err="1">
                <a:solidFill>
                  <a:schemeClr val="bg2">
                    <a:lumMod val="85000"/>
                  </a:schemeClr>
                </a:solidFill>
                <a:latin typeface="Microsoft JhengHei UI Light" panose="020B0304030504040204" pitchFamily="34" charset="-120"/>
                <a:ea typeface="Microsoft JhengHei UI Light" panose="020B0304030504040204" pitchFamily="34" charset="-120"/>
              </a:rPr>
              <a:t>Eyasi</a:t>
            </a:r>
            <a:r>
              <a:rPr lang="en-US" sz="1000" dirty="0">
                <a:solidFill>
                  <a:schemeClr val="bg2">
                    <a:lumMod val="85000"/>
                  </a:schemeClr>
                </a:solidFill>
                <a:latin typeface="Microsoft JhengHei UI Light" panose="020B0304030504040204" pitchFamily="34" charset="-120"/>
                <a:ea typeface="Microsoft JhengHei UI Light" panose="020B0304030504040204" pitchFamily="34" charset="-120"/>
              </a:rPr>
              <a:t> </a:t>
            </a:r>
            <a:r>
              <a:rPr lang="de-DE" sz="1000" dirty="0">
                <a:solidFill>
                  <a:schemeClr val="bg2">
                    <a:lumMod val="85000"/>
                  </a:schemeClr>
                </a:solidFill>
                <a:latin typeface="Microsoft JhengHei UI Light" panose="020B0304030504040204" pitchFamily="34" charset="-120"/>
                <a:ea typeface="Microsoft JhengHei UI Light" panose="020B0304030504040204" pitchFamily="34" charset="-120"/>
              </a:rPr>
              <a:t>(Sogno et al., in </a:t>
            </a:r>
            <a:r>
              <a:rPr lang="de-DE" sz="1000" dirty="0" err="1">
                <a:solidFill>
                  <a:schemeClr val="bg2">
                    <a:lumMod val="85000"/>
                  </a:schemeClr>
                </a:solidFill>
                <a:latin typeface="Microsoft JhengHei UI Light" panose="020B0304030504040204" pitchFamily="34" charset="-120"/>
                <a:ea typeface="Microsoft JhengHei UI Light" panose="020B0304030504040204" pitchFamily="34" charset="-120"/>
              </a:rPr>
              <a:t>preparation</a:t>
            </a:r>
            <a:r>
              <a:rPr lang="de-DE" sz="1000" dirty="0">
                <a:solidFill>
                  <a:schemeClr val="bg2">
                    <a:lumMod val="85000"/>
                  </a:schemeClr>
                </a:solidFill>
                <a:latin typeface="Microsoft JhengHei UI Light" panose="020B0304030504040204" pitchFamily="34" charset="-120"/>
                <a:ea typeface="Microsoft JhengHei UI Light" panose="020B0304030504040204" pitchFamily="34" charset="-120"/>
              </a:rPr>
              <a:t>).</a:t>
            </a:r>
          </a:p>
        </p:txBody>
      </p:sp>
    </p:spTree>
    <p:extLst>
      <p:ext uri="{BB962C8B-B14F-4D97-AF65-F5344CB8AC3E}">
        <p14:creationId xmlns:p14="http://schemas.microsoft.com/office/powerpoint/2010/main" val="19153249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a:extLst>
              <a:ext uri="{FF2B5EF4-FFF2-40B4-BE49-F238E27FC236}">
                <a16:creationId xmlns:a16="http://schemas.microsoft.com/office/drawing/2014/main" id="{494C9D32-B589-4ACB-BD5E-FFA4D08159B4}"/>
              </a:ext>
            </a:extLst>
          </p:cNvPr>
          <p:cNvPicPr>
            <a:picLocks noGrp="1" noChangeAspect="1"/>
          </p:cNvPicPr>
          <p:nvPr>
            <p:ph type="pic" sz="quarter" idx="11"/>
          </p:nvPr>
        </p:nvPicPr>
        <p:blipFill>
          <a:blip r:embed="rId2" cstate="print">
            <a:extLst>
              <a:ext uri="{28A0092B-C50C-407E-A947-70E740481C1C}">
                <a14:useLocalDpi xmlns:a14="http://schemas.microsoft.com/office/drawing/2010/main"/>
              </a:ext>
            </a:extLst>
          </a:blip>
          <a:srcRect/>
          <a:stretch>
            <a:fillRect/>
          </a:stretch>
        </p:blipFill>
        <p:spPr/>
      </p:pic>
      <p:sp>
        <p:nvSpPr>
          <p:cNvPr id="3" name="Titel 2">
            <a:extLst>
              <a:ext uri="{FF2B5EF4-FFF2-40B4-BE49-F238E27FC236}">
                <a16:creationId xmlns:a16="http://schemas.microsoft.com/office/drawing/2014/main" id="{B7D90FF6-CD81-4AAE-8D65-0ABD5C4ABC74}"/>
              </a:ext>
            </a:extLst>
          </p:cNvPr>
          <p:cNvSpPr>
            <a:spLocks noGrp="1"/>
          </p:cNvSpPr>
          <p:nvPr>
            <p:ph type="title"/>
          </p:nvPr>
        </p:nvSpPr>
        <p:spPr/>
        <p:txBody>
          <a:bodyPr/>
          <a:lstStyle/>
          <a:p>
            <a:r>
              <a:rPr lang="en-US" dirty="0"/>
              <a:t>Similarity in lake dynamics</a:t>
            </a:r>
          </a:p>
        </p:txBody>
      </p:sp>
      <p:sp>
        <p:nvSpPr>
          <p:cNvPr id="4" name="Textplatzhalter 3">
            <a:extLst>
              <a:ext uri="{FF2B5EF4-FFF2-40B4-BE49-F238E27FC236}">
                <a16:creationId xmlns:a16="http://schemas.microsoft.com/office/drawing/2014/main" id="{8FC4EF26-7315-4275-A17C-6763B9958A02}"/>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582563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eschweifte Klammer rechts 7">
            <a:extLst>
              <a:ext uri="{FF2B5EF4-FFF2-40B4-BE49-F238E27FC236}">
                <a16:creationId xmlns:a16="http://schemas.microsoft.com/office/drawing/2014/main" id="{9D256654-1AA0-49AA-8D6B-C1309E955971}"/>
              </a:ext>
            </a:extLst>
          </p:cNvPr>
          <p:cNvSpPr/>
          <p:nvPr/>
        </p:nvSpPr>
        <p:spPr>
          <a:xfrm>
            <a:off x="9904314" y="0"/>
            <a:ext cx="152400" cy="3112655"/>
          </a:xfrm>
          <a:prstGeom prst="rightBrace">
            <a:avLst>
              <a:gd name="adj1" fmla="val 43027"/>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Textfeld 8">
            <a:extLst>
              <a:ext uri="{FF2B5EF4-FFF2-40B4-BE49-F238E27FC236}">
                <a16:creationId xmlns:a16="http://schemas.microsoft.com/office/drawing/2014/main" id="{55C3CA67-8C45-4DEA-9DA7-CE7D22D3366E}"/>
              </a:ext>
            </a:extLst>
          </p:cNvPr>
          <p:cNvSpPr txBox="1"/>
          <p:nvPr/>
        </p:nvSpPr>
        <p:spPr>
          <a:xfrm>
            <a:off x="10126980" y="4418909"/>
            <a:ext cx="1907540" cy="523220"/>
          </a:xfrm>
          <a:prstGeom prst="rect">
            <a:avLst/>
          </a:prstGeom>
          <a:noFill/>
        </p:spPr>
        <p:txBody>
          <a:bodyPr wrap="square" rtlCol="0">
            <a:spAutoFit/>
          </a:bodyPr>
          <a:lstStyle/>
          <a:p>
            <a:r>
              <a:rPr lang="en-US" sz="1400" dirty="0">
                <a:latin typeface="+mj-lt"/>
              </a:rPr>
              <a:t>Values at </a:t>
            </a:r>
            <a:r>
              <a:rPr lang="en-US" sz="1400" dirty="0" err="1">
                <a:latin typeface="+mj-lt"/>
              </a:rPr>
              <a:t>subbasin</a:t>
            </a:r>
            <a:r>
              <a:rPr lang="en-US" sz="1400" dirty="0">
                <a:latin typeface="+mj-lt"/>
              </a:rPr>
              <a:t> level</a:t>
            </a:r>
          </a:p>
        </p:txBody>
      </p:sp>
      <p:sp>
        <p:nvSpPr>
          <p:cNvPr id="10" name="Textfeld 9">
            <a:extLst>
              <a:ext uri="{FF2B5EF4-FFF2-40B4-BE49-F238E27FC236}">
                <a16:creationId xmlns:a16="http://schemas.microsoft.com/office/drawing/2014/main" id="{B0538F33-EA12-4F8B-BF86-7CDDDE43B676}"/>
              </a:ext>
            </a:extLst>
          </p:cNvPr>
          <p:cNvSpPr txBox="1"/>
          <p:nvPr/>
        </p:nvSpPr>
        <p:spPr>
          <a:xfrm>
            <a:off x="10126980" y="1320904"/>
            <a:ext cx="1671299" cy="523220"/>
          </a:xfrm>
          <a:prstGeom prst="rect">
            <a:avLst/>
          </a:prstGeom>
          <a:noFill/>
        </p:spPr>
        <p:txBody>
          <a:bodyPr wrap="square" rtlCol="0">
            <a:spAutoFit/>
          </a:bodyPr>
          <a:lstStyle/>
          <a:p>
            <a:r>
              <a:rPr lang="en-US" sz="1400" dirty="0">
                <a:latin typeface="+mj-lt"/>
              </a:rPr>
              <a:t>Values at lake level</a:t>
            </a:r>
          </a:p>
        </p:txBody>
      </p:sp>
      <p:pic>
        <p:nvPicPr>
          <p:cNvPr id="23" name="Grafik 22">
            <a:extLst>
              <a:ext uri="{FF2B5EF4-FFF2-40B4-BE49-F238E27FC236}">
                <a16:creationId xmlns:a16="http://schemas.microsoft.com/office/drawing/2014/main" id="{CA405B42-A829-4B0B-AE1D-8D4EF79B2D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21764" y="0"/>
            <a:ext cx="4547329" cy="6858000"/>
          </a:xfrm>
          <a:prstGeom prst="rect">
            <a:avLst/>
          </a:prstGeom>
        </p:spPr>
      </p:pic>
      <p:sp>
        <p:nvSpPr>
          <p:cNvPr id="24" name="Geschweifte Klammer rechts 23">
            <a:extLst>
              <a:ext uri="{FF2B5EF4-FFF2-40B4-BE49-F238E27FC236}">
                <a16:creationId xmlns:a16="http://schemas.microsoft.com/office/drawing/2014/main" id="{22D01229-E9BF-4A04-B508-4A85F46E52CF}"/>
              </a:ext>
            </a:extLst>
          </p:cNvPr>
          <p:cNvSpPr/>
          <p:nvPr/>
        </p:nvSpPr>
        <p:spPr>
          <a:xfrm>
            <a:off x="9902887" y="3112655"/>
            <a:ext cx="152400" cy="3112655"/>
          </a:xfrm>
          <a:prstGeom prst="rightBrace">
            <a:avLst>
              <a:gd name="adj1" fmla="val 43027"/>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Geschweifte Klammer rechts 24">
            <a:extLst>
              <a:ext uri="{FF2B5EF4-FFF2-40B4-BE49-F238E27FC236}">
                <a16:creationId xmlns:a16="http://schemas.microsoft.com/office/drawing/2014/main" id="{3E5933E4-3A9A-4D8A-A5B4-B3D962546EF0}"/>
              </a:ext>
            </a:extLst>
          </p:cNvPr>
          <p:cNvSpPr/>
          <p:nvPr/>
        </p:nvSpPr>
        <p:spPr>
          <a:xfrm>
            <a:off x="9902887" y="6225310"/>
            <a:ext cx="152400" cy="572654"/>
          </a:xfrm>
          <a:prstGeom prst="rightBrace">
            <a:avLst>
              <a:gd name="adj1" fmla="val 43027"/>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Textfeld 25">
            <a:extLst>
              <a:ext uri="{FF2B5EF4-FFF2-40B4-BE49-F238E27FC236}">
                <a16:creationId xmlns:a16="http://schemas.microsoft.com/office/drawing/2014/main" id="{E7355824-6283-4B95-A0FD-578D69D472C9}"/>
              </a:ext>
            </a:extLst>
          </p:cNvPr>
          <p:cNvSpPr txBox="1"/>
          <p:nvPr/>
        </p:nvSpPr>
        <p:spPr>
          <a:xfrm>
            <a:off x="10126980" y="6271154"/>
            <a:ext cx="1907540" cy="523220"/>
          </a:xfrm>
          <a:prstGeom prst="rect">
            <a:avLst/>
          </a:prstGeom>
          <a:noFill/>
        </p:spPr>
        <p:txBody>
          <a:bodyPr wrap="square" rtlCol="0">
            <a:spAutoFit/>
          </a:bodyPr>
          <a:lstStyle/>
          <a:p>
            <a:r>
              <a:rPr lang="en-US" sz="1400" dirty="0">
                <a:latin typeface="+mj-lt"/>
              </a:rPr>
              <a:t>Large-scale oscillations</a:t>
            </a:r>
          </a:p>
        </p:txBody>
      </p:sp>
      <p:sp>
        <p:nvSpPr>
          <p:cNvPr id="27" name="Titel 1">
            <a:extLst>
              <a:ext uri="{FF2B5EF4-FFF2-40B4-BE49-F238E27FC236}">
                <a16:creationId xmlns:a16="http://schemas.microsoft.com/office/drawing/2014/main" id="{D0273BDF-EE72-45C7-BF3A-3C5E6A4E5E9D}"/>
              </a:ext>
            </a:extLst>
          </p:cNvPr>
          <p:cNvSpPr txBox="1">
            <a:spLocks/>
          </p:cNvSpPr>
          <p:nvPr/>
        </p:nvSpPr>
        <p:spPr>
          <a:xfrm>
            <a:off x="695326" y="333375"/>
            <a:ext cx="10056093" cy="35006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Arial" panose="020B0604020202020204" pitchFamily="34" charset="0"/>
                <a:ea typeface="+mj-ea"/>
                <a:cs typeface="Arial" panose="020B0604020202020204" pitchFamily="34" charset="0"/>
              </a:defRPr>
            </a:lvl1pPr>
          </a:lstStyle>
          <a:p>
            <a:r>
              <a:rPr lang="de-DE" sz="2400" dirty="0" err="1">
                <a:solidFill>
                  <a:schemeClr val="tx1">
                    <a:lumMod val="65000"/>
                    <a:lumOff val="35000"/>
                  </a:schemeClr>
                </a:solidFill>
              </a:rPr>
              <a:t>Utilized</a:t>
            </a:r>
            <a:r>
              <a:rPr lang="de-DE" sz="2400" dirty="0">
                <a:solidFill>
                  <a:schemeClr val="tx1">
                    <a:lumMod val="65000"/>
                    <a:lumOff val="35000"/>
                  </a:schemeClr>
                </a:solidFill>
              </a:rPr>
              <a:t> Datasets</a:t>
            </a:r>
          </a:p>
        </p:txBody>
      </p:sp>
      <p:sp>
        <p:nvSpPr>
          <p:cNvPr id="28" name="Textfeld 27">
            <a:extLst>
              <a:ext uri="{FF2B5EF4-FFF2-40B4-BE49-F238E27FC236}">
                <a16:creationId xmlns:a16="http://schemas.microsoft.com/office/drawing/2014/main" id="{428F6603-A9FC-45BA-9F87-86F1C58E05EA}"/>
              </a:ext>
            </a:extLst>
          </p:cNvPr>
          <p:cNvSpPr txBox="1"/>
          <p:nvPr/>
        </p:nvSpPr>
        <p:spPr>
          <a:xfrm>
            <a:off x="469900" y="1528717"/>
            <a:ext cx="4464098" cy="369332"/>
          </a:xfrm>
          <a:prstGeom prst="rect">
            <a:avLst/>
          </a:prstGeom>
          <a:noFill/>
        </p:spPr>
        <p:txBody>
          <a:bodyPr wrap="square" rtlCol="0">
            <a:spAutoFit/>
          </a:bodyPr>
          <a:lstStyle/>
          <a:p>
            <a:r>
              <a:rPr lang="de-DE" dirty="0" err="1">
                <a:solidFill>
                  <a:schemeClr val="tx1">
                    <a:lumMod val="65000"/>
                    <a:lumOff val="35000"/>
                  </a:schemeClr>
                </a:solidFill>
              </a:rPr>
              <a:t>Dependent</a:t>
            </a:r>
            <a:r>
              <a:rPr lang="de-DE" dirty="0">
                <a:solidFill>
                  <a:schemeClr val="tx1">
                    <a:lumMod val="65000"/>
                    <a:lumOff val="35000"/>
                  </a:schemeClr>
                </a:solidFill>
              </a:rPr>
              <a:t> variable (GWP </a:t>
            </a:r>
            <a:r>
              <a:rPr lang="de-DE" dirty="0" err="1">
                <a:solidFill>
                  <a:schemeClr val="tx1">
                    <a:lumMod val="65000"/>
                    <a:lumOff val="35000"/>
                  </a:schemeClr>
                </a:solidFill>
              </a:rPr>
              <a:t>lake</a:t>
            </a:r>
            <a:r>
              <a:rPr lang="de-DE" dirty="0">
                <a:solidFill>
                  <a:schemeClr val="tx1">
                    <a:lumMod val="65000"/>
                    <a:lumOff val="35000"/>
                  </a:schemeClr>
                </a:solidFill>
              </a:rPr>
              <a:t> </a:t>
            </a:r>
            <a:r>
              <a:rPr lang="de-DE" dirty="0" err="1">
                <a:solidFill>
                  <a:schemeClr val="tx1">
                    <a:lumMod val="65000"/>
                    <a:lumOff val="35000"/>
                  </a:schemeClr>
                </a:solidFill>
              </a:rPr>
              <a:t>extent</a:t>
            </a:r>
            <a:r>
              <a:rPr lang="de-DE" dirty="0">
                <a:solidFill>
                  <a:schemeClr val="tx1">
                    <a:lumMod val="65000"/>
                    <a:lumOff val="35000"/>
                  </a:schemeClr>
                </a:solidFill>
              </a:rPr>
              <a:t>)</a:t>
            </a:r>
          </a:p>
        </p:txBody>
      </p:sp>
      <p:cxnSp>
        <p:nvCxnSpPr>
          <p:cNvPr id="30" name="Verbinder: gewinkelt 29">
            <a:extLst>
              <a:ext uri="{FF2B5EF4-FFF2-40B4-BE49-F238E27FC236}">
                <a16:creationId xmlns:a16="http://schemas.microsoft.com/office/drawing/2014/main" id="{581E8B56-301B-4D63-8653-0CA8EFEC53D2}"/>
              </a:ext>
            </a:extLst>
          </p:cNvPr>
          <p:cNvCxnSpPr>
            <a:cxnSpLocks/>
            <a:stCxn id="28" idx="3"/>
            <a:endCxn id="35" idx="1"/>
          </p:cNvCxnSpPr>
          <p:nvPr/>
        </p:nvCxnSpPr>
        <p:spPr>
          <a:xfrm flipV="1">
            <a:off x="4933998" y="148828"/>
            <a:ext cx="402880" cy="1564555"/>
          </a:xfrm>
          <a:prstGeom prst="bentConnector3">
            <a:avLst>
              <a:gd name="adj1" fmla="val 50000"/>
            </a:avLst>
          </a:prstGeom>
          <a:ln>
            <a:solidFill>
              <a:srgbClr val="59CD90"/>
            </a:solidFill>
          </a:ln>
        </p:spPr>
        <p:style>
          <a:lnRef idx="1">
            <a:schemeClr val="accent1"/>
          </a:lnRef>
          <a:fillRef idx="0">
            <a:schemeClr val="accent1"/>
          </a:fillRef>
          <a:effectRef idx="0">
            <a:schemeClr val="accent1"/>
          </a:effectRef>
          <a:fontRef idx="minor">
            <a:schemeClr val="tx1"/>
          </a:fontRef>
        </p:style>
      </p:cxnSp>
      <p:sp>
        <p:nvSpPr>
          <p:cNvPr id="35" name="Rechteck 34">
            <a:extLst>
              <a:ext uri="{FF2B5EF4-FFF2-40B4-BE49-F238E27FC236}">
                <a16:creationId xmlns:a16="http://schemas.microsoft.com/office/drawing/2014/main" id="{D4BAE061-5DFF-449D-802B-980883C446AC}"/>
              </a:ext>
            </a:extLst>
          </p:cNvPr>
          <p:cNvSpPr/>
          <p:nvPr/>
        </p:nvSpPr>
        <p:spPr>
          <a:xfrm>
            <a:off x="5336878" y="-1"/>
            <a:ext cx="4532215" cy="297657"/>
          </a:xfrm>
          <a:prstGeom prst="rect">
            <a:avLst/>
          </a:prstGeom>
          <a:noFill/>
          <a:ln w="3175">
            <a:solidFill>
              <a:srgbClr val="59CD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Textfeld 36">
            <a:extLst>
              <a:ext uri="{FF2B5EF4-FFF2-40B4-BE49-F238E27FC236}">
                <a16:creationId xmlns:a16="http://schemas.microsoft.com/office/drawing/2014/main" id="{1618CA9D-962E-4A56-9C1E-C34129D9D765}"/>
              </a:ext>
            </a:extLst>
          </p:cNvPr>
          <p:cNvSpPr txBox="1"/>
          <p:nvPr/>
        </p:nvSpPr>
        <p:spPr>
          <a:xfrm>
            <a:off x="469900" y="1897930"/>
            <a:ext cx="4464098" cy="4124206"/>
          </a:xfrm>
          <a:prstGeom prst="rect">
            <a:avLst/>
          </a:prstGeom>
          <a:noFill/>
        </p:spPr>
        <p:txBody>
          <a:bodyPr wrap="square" rtlCol="0">
            <a:spAutoFit/>
          </a:bodyPr>
          <a:lstStyle/>
          <a:p>
            <a:r>
              <a:rPr lang="de-DE" dirty="0">
                <a:solidFill>
                  <a:schemeClr val="tx1">
                    <a:lumMod val="65000"/>
                    <a:lumOff val="35000"/>
                  </a:schemeClr>
                </a:solidFill>
              </a:rPr>
              <a:t>Independent variables (</a:t>
            </a:r>
            <a:r>
              <a:rPr lang="de-DE" dirty="0" err="1">
                <a:solidFill>
                  <a:schemeClr val="tx1">
                    <a:lumMod val="65000"/>
                    <a:lumOff val="35000"/>
                  </a:schemeClr>
                </a:solidFill>
              </a:rPr>
              <a:t>each</a:t>
            </a:r>
            <a:r>
              <a:rPr lang="de-DE" dirty="0">
                <a:solidFill>
                  <a:schemeClr val="tx1">
                    <a:lumMod val="65000"/>
                    <a:lumOff val="35000"/>
                  </a:schemeClr>
                </a:solidFill>
              </a:rPr>
              <a:t> on </a:t>
            </a:r>
            <a:r>
              <a:rPr lang="de-DE" dirty="0" err="1">
                <a:solidFill>
                  <a:schemeClr val="tx1">
                    <a:lumMod val="65000"/>
                    <a:lumOff val="35000"/>
                  </a:schemeClr>
                </a:solidFill>
              </a:rPr>
              <a:t>lake</a:t>
            </a:r>
            <a:r>
              <a:rPr lang="de-DE" dirty="0">
                <a:solidFill>
                  <a:schemeClr val="tx1">
                    <a:lumMod val="65000"/>
                    <a:lumOff val="35000"/>
                  </a:schemeClr>
                </a:solidFill>
              </a:rPr>
              <a:t> and </a:t>
            </a:r>
            <a:r>
              <a:rPr lang="de-DE" dirty="0" err="1">
                <a:solidFill>
                  <a:schemeClr val="tx1">
                    <a:lumMod val="65000"/>
                    <a:lumOff val="35000"/>
                  </a:schemeClr>
                </a:solidFill>
              </a:rPr>
              <a:t>subbasin</a:t>
            </a:r>
            <a:r>
              <a:rPr lang="de-DE" dirty="0">
                <a:solidFill>
                  <a:schemeClr val="tx1">
                    <a:lumMod val="65000"/>
                    <a:lumOff val="35000"/>
                  </a:schemeClr>
                </a:solidFill>
              </a:rPr>
              <a:t> </a:t>
            </a:r>
            <a:r>
              <a:rPr lang="de-DE" dirty="0" err="1">
                <a:solidFill>
                  <a:schemeClr val="tx1">
                    <a:lumMod val="65000"/>
                    <a:lumOff val="35000"/>
                  </a:schemeClr>
                </a:solidFill>
              </a:rPr>
              <a:t>level</a:t>
            </a:r>
            <a:r>
              <a:rPr lang="de-DE" dirty="0">
                <a:solidFill>
                  <a:schemeClr val="tx1">
                    <a:lumMod val="65000"/>
                    <a:lumOff val="35000"/>
                  </a:schemeClr>
                </a:solidFill>
              </a:rPr>
              <a:t>):</a:t>
            </a:r>
          </a:p>
          <a:p>
            <a:endParaRPr lang="de-DE" dirty="0">
              <a:solidFill>
                <a:schemeClr val="tx1">
                  <a:lumMod val="65000"/>
                  <a:lumOff val="35000"/>
                </a:schemeClr>
              </a:solidFill>
            </a:endParaRPr>
          </a:p>
          <a:p>
            <a:pPr marL="285750" indent="-285750">
              <a:buFont typeface="Arial" panose="020B0604020202020204" pitchFamily="34" charset="0"/>
              <a:buChar char="•"/>
            </a:pPr>
            <a:r>
              <a:rPr lang="de-DE" sz="1600" dirty="0" err="1">
                <a:solidFill>
                  <a:schemeClr val="tx1">
                    <a:lumMod val="65000"/>
                    <a:lumOff val="35000"/>
                  </a:schemeClr>
                </a:solidFill>
              </a:rPr>
              <a:t>Subbasin-wide</a:t>
            </a:r>
            <a:r>
              <a:rPr lang="de-DE" sz="1600" dirty="0">
                <a:solidFill>
                  <a:schemeClr val="tx1">
                    <a:lumMod val="65000"/>
                    <a:lumOff val="35000"/>
                  </a:schemeClr>
                </a:solidFill>
              </a:rPr>
              <a:t> </a:t>
            </a:r>
            <a:r>
              <a:rPr lang="de-DE" sz="1600" dirty="0" err="1">
                <a:solidFill>
                  <a:schemeClr val="tx1">
                    <a:lumMod val="65000"/>
                    <a:lumOff val="35000"/>
                  </a:schemeClr>
                </a:solidFill>
              </a:rPr>
              <a:t>surface</a:t>
            </a:r>
            <a:r>
              <a:rPr lang="de-DE" sz="1600" dirty="0">
                <a:solidFill>
                  <a:schemeClr val="tx1">
                    <a:lumMod val="65000"/>
                    <a:lumOff val="35000"/>
                  </a:schemeClr>
                </a:solidFill>
              </a:rPr>
              <a:t> </a:t>
            </a:r>
            <a:r>
              <a:rPr lang="de-DE" sz="1600" dirty="0" err="1">
                <a:solidFill>
                  <a:schemeClr val="tx1">
                    <a:lumMod val="65000"/>
                    <a:lumOff val="35000"/>
                  </a:schemeClr>
                </a:solidFill>
              </a:rPr>
              <a:t>water</a:t>
            </a:r>
            <a:endParaRPr lang="de-DE" sz="1600" dirty="0">
              <a:solidFill>
                <a:schemeClr val="tx1">
                  <a:lumMod val="65000"/>
                  <a:lumOff val="35000"/>
                </a:schemeClr>
              </a:solidFill>
            </a:endParaRPr>
          </a:p>
          <a:p>
            <a:pPr marL="285750" indent="-285750">
              <a:buFont typeface="Arial" panose="020B0604020202020204" pitchFamily="34" charset="0"/>
              <a:buChar char="•"/>
            </a:pPr>
            <a:r>
              <a:rPr lang="de-DE" sz="1600" dirty="0">
                <a:solidFill>
                  <a:schemeClr val="tx1">
                    <a:lumMod val="65000"/>
                    <a:lumOff val="35000"/>
                  </a:schemeClr>
                </a:solidFill>
              </a:rPr>
              <a:t>Air </a:t>
            </a:r>
            <a:r>
              <a:rPr lang="de-DE" sz="1600" dirty="0" err="1">
                <a:solidFill>
                  <a:schemeClr val="tx1">
                    <a:lumMod val="65000"/>
                    <a:lumOff val="35000"/>
                  </a:schemeClr>
                </a:solidFill>
              </a:rPr>
              <a:t>temperature</a:t>
            </a:r>
            <a:endParaRPr lang="de-DE" sz="1600" dirty="0">
              <a:solidFill>
                <a:schemeClr val="tx1">
                  <a:lumMod val="65000"/>
                  <a:lumOff val="35000"/>
                </a:schemeClr>
              </a:solidFill>
            </a:endParaRPr>
          </a:p>
          <a:p>
            <a:pPr marL="285750" indent="-285750">
              <a:buFont typeface="Arial" panose="020B0604020202020204" pitchFamily="34" charset="0"/>
              <a:buChar char="•"/>
            </a:pPr>
            <a:r>
              <a:rPr lang="de-DE" sz="1600" dirty="0" err="1">
                <a:solidFill>
                  <a:schemeClr val="tx1">
                    <a:lumMod val="65000"/>
                    <a:lumOff val="35000"/>
                  </a:schemeClr>
                </a:solidFill>
              </a:rPr>
              <a:t>Dewpoint</a:t>
            </a:r>
            <a:r>
              <a:rPr lang="de-DE" sz="1600" dirty="0">
                <a:solidFill>
                  <a:schemeClr val="tx1">
                    <a:lumMod val="65000"/>
                    <a:lumOff val="35000"/>
                  </a:schemeClr>
                </a:solidFill>
              </a:rPr>
              <a:t> </a:t>
            </a:r>
            <a:r>
              <a:rPr lang="de-DE" sz="1600" dirty="0" err="1">
                <a:solidFill>
                  <a:schemeClr val="tx1">
                    <a:lumMod val="65000"/>
                    <a:lumOff val="35000"/>
                  </a:schemeClr>
                </a:solidFill>
              </a:rPr>
              <a:t>temperature</a:t>
            </a:r>
            <a:endParaRPr lang="de-DE" sz="1600" dirty="0">
              <a:solidFill>
                <a:schemeClr val="tx1">
                  <a:lumMod val="65000"/>
                  <a:lumOff val="35000"/>
                </a:schemeClr>
              </a:solidFill>
            </a:endParaRPr>
          </a:p>
          <a:p>
            <a:pPr marL="285750" indent="-285750">
              <a:buFont typeface="Arial" panose="020B0604020202020204" pitchFamily="34" charset="0"/>
              <a:buChar char="•"/>
            </a:pPr>
            <a:r>
              <a:rPr lang="de-DE" sz="1600" dirty="0">
                <a:solidFill>
                  <a:schemeClr val="tx1">
                    <a:lumMod val="65000"/>
                    <a:lumOff val="35000"/>
                  </a:schemeClr>
                </a:solidFill>
              </a:rPr>
              <a:t>Potential </a:t>
            </a:r>
            <a:r>
              <a:rPr lang="de-DE" sz="1600" dirty="0" err="1">
                <a:solidFill>
                  <a:schemeClr val="tx1">
                    <a:lumMod val="65000"/>
                    <a:lumOff val="35000"/>
                  </a:schemeClr>
                </a:solidFill>
              </a:rPr>
              <a:t>Evporation</a:t>
            </a:r>
            <a:endParaRPr lang="de-DE" sz="1600" dirty="0">
              <a:solidFill>
                <a:schemeClr val="tx1">
                  <a:lumMod val="65000"/>
                  <a:lumOff val="35000"/>
                </a:schemeClr>
              </a:solidFill>
            </a:endParaRPr>
          </a:p>
          <a:p>
            <a:pPr marL="285750" indent="-285750">
              <a:buFont typeface="Arial" panose="020B0604020202020204" pitchFamily="34" charset="0"/>
              <a:buChar char="•"/>
            </a:pPr>
            <a:r>
              <a:rPr lang="de-DE" sz="1600" dirty="0">
                <a:solidFill>
                  <a:schemeClr val="tx1">
                    <a:lumMod val="65000"/>
                    <a:lumOff val="35000"/>
                  </a:schemeClr>
                </a:solidFill>
              </a:rPr>
              <a:t>Total Evaporation (~ </a:t>
            </a:r>
            <a:r>
              <a:rPr lang="de-DE" sz="1600" dirty="0" err="1">
                <a:solidFill>
                  <a:schemeClr val="tx1">
                    <a:lumMod val="65000"/>
                    <a:lumOff val="35000"/>
                  </a:schemeClr>
                </a:solidFill>
              </a:rPr>
              <a:t>Evapotranspiration</a:t>
            </a:r>
            <a:r>
              <a:rPr lang="de-DE" sz="1600" dirty="0">
                <a:solidFill>
                  <a:schemeClr val="tx1">
                    <a:lumMod val="65000"/>
                    <a:lumOff val="35000"/>
                  </a:schemeClr>
                </a:solidFill>
              </a:rPr>
              <a:t>)</a:t>
            </a:r>
          </a:p>
          <a:p>
            <a:pPr marL="285750" indent="-285750">
              <a:buFont typeface="Arial" panose="020B0604020202020204" pitchFamily="34" charset="0"/>
              <a:buChar char="•"/>
            </a:pPr>
            <a:r>
              <a:rPr lang="de-DE" sz="1600" dirty="0">
                <a:solidFill>
                  <a:schemeClr val="tx1">
                    <a:lumMod val="65000"/>
                    <a:lumOff val="35000"/>
                  </a:schemeClr>
                </a:solidFill>
              </a:rPr>
              <a:t>Total </a:t>
            </a:r>
            <a:r>
              <a:rPr lang="de-DE" sz="1600" dirty="0" err="1">
                <a:solidFill>
                  <a:schemeClr val="tx1">
                    <a:lumMod val="65000"/>
                    <a:lumOff val="35000"/>
                  </a:schemeClr>
                </a:solidFill>
              </a:rPr>
              <a:t>Precipitation</a:t>
            </a:r>
            <a:endParaRPr lang="de-DE" sz="1600" dirty="0">
              <a:solidFill>
                <a:schemeClr val="tx1">
                  <a:lumMod val="65000"/>
                  <a:lumOff val="35000"/>
                </a:schemeClr>
              </a:solidFill>
            </a:endParaRPr>
          </a:p>
          <a:p>
            <a:pPr marL="285750" indent="-285750">
              <a:buFont typeface="Arial" panose="020B0604020202020204" pitchFamily="34" charset="0"/>
              <a:buChar char="•"/>
            </a:pPr>
            <a:r>
              <a:rPr lang="de-DE" sz="1600" dirty="0" err="1">
                <a:solidFill>
                  <a:schemeClr val="tx1">
                    <a:lumMod val="65000"/>
                    <a:lumOff val="35000"/>
                  </a:schemeClr>
                </a:solidFill>
              </a:rPr>
              <a:t>Downwards</a:t>
            </a:r>
            <a:r>
              <a:rPr lang="de-DE" sz="1600" dirty="0">
                <a:solidFill>
                  <a:schemeClr val="tx1">
                    <a:lumMod val="65000"/>
                    <a:lumOff val="35000"/>
                  </a:schemeClr>
                </a:solidFill>
              </a:rPr>
              <a:t> Solar Irradiation</a:t>
            </a:r>
          </a:p>
          <a:p>
            <a:pPr marL="285750" indent="-285750">
              <a:buFont typeface="Arial" panose="020B0604020202020204" pitchFamily="34" charset="0"/>
              <a:buChar char="•"/>
            </a:pPr>
            <a:r>
              <a:rPr lang="de-DE" sz="1600" dirty="0" err="1">
                <a:solidFill>
                  <a:schemeClr val="tx1">
                    <a:lumMod val="65000"/>
                    <a:lumOff val="35000"/>
                  </a:schemeClr>
                </a:solidFill>
              </a:rPr>
              <a:t>Soil</a:t>
            </a:r>
            <a:r>
              <a:rPr lang="de-DE" sz="1600" dirty="0">
                <a:solidFill>
                  <a:schemeClr val="tx1">
                    <a:lumMod val="65000"/>
                    <a:lumOff val="35000"/>
                  </a:schemeClr>
                </a:solidFill>
              </a:rPr>
              <a:t> </a:t>
            </a:r>
            <a:r>
              <a:rPr lang="de-DE" sz="1600" dirty="0" err="1">
                <a:solidFill>
                  <a:schemeClr val="tx1">
                    <a:lumMod val="65000"/>
                    <a:lumOff val="35000"/>
                  </a:schemeClr>
                </a:solidFill>
              </a:rPr>
              <a:t>Moisture</a:t>
            </a:r>
            <a:endParaRPr lang="de-DE" sz="1600" dirty="0">
              <a:solidFill>
                <a:schemeClr val="tx1">
                  <a:lumMod val="65000"/>
                  <a:lumOff val="35000"/>
                </a:schemeClr>
              </a:solidFill>
            </a:endParaRPr>
          </a:p>
          <a:p>
            <a:pPr marL="285750" indent="-285750">
              <a:buFont typeface="Arial" panose="020B0604020202020204" pitchFamily="34" charset="0"/>
              <a:buChar char="•"/>
            </a:pPr>
            <a:r>
              <a:rPr lang="de-DE" sz="1600" dirty="0" err="1">
                <a:solidFill>
                  <a:schemeClr val="tx1">
                    <a:lumMod val="65000"/>
                    <a:lumOff val="35000"/>
                  </a:schemeClr>
                </a:solidFill>
              </a:rPr>
              <a:t>Groundwater</a:t>
            </a:r>
            <a:endParaRPr lang="de-DE" sz="1600" dirty="0">
              <a:solidFill>
                <a:schemeClr val="tx1">
                  <a:lumMod val="65000"/>
                  <a:lumOff val="35000"/>
                </a:schemeClr>
              </a:solidFill>
            </a:endParaRPr>
          </a:p>
          <a:p>
            <a:pPr marL="285750" indent="-285750">
              <a:buFont typeface="Arial" panose="020B0604020202020204" pitchFamily="34" charset="0"/>
              <a:buChar char="•"/>
            </a:pPr>
            <a:r>
              <a:rPr lang="de-DE" sz="1600" dirty="0">
                <a:solidFill>
                  <a:schemeClr val="tx1">
                    <a:lumMod val="65000"/>
                    <a:lumOff val="35000"/>
                  </a:schemeClr>
                </a:solidFill>
              </a:rPr>
              <a:t>Natural GPP</a:t>
            </a:r>
          </a:p>
          <a:p>
            <a:pPr marL="285750" indent="-285750">
              <a:buFont typeface="Arial" panose="020B0604020202020204" pitchFamily="34" charset="0"/>
              <a:buChar char="•"/>
            </a:pPr>
            <a:r>
              <a:rPr lang="de-DE" sz="1600" dirty="0" err="1">
                <a:solidFill>
                  <a:schemeClr val="tx1">
                    <a:lumMod val="65000"/>
                    <a:lumOff val="35000"/>
                  </a:schemeClr>
                </a:solidFill>
              </a:rPr>
              <a:t>Agricultural</a:t>
            </a:r>
            <a:r>
              <a:rPr lang="de-DE" sz="1600" dirty="0">
                <a:solidFill>
                  <a:schemeClr val="tx1">
                    <a:lumMod val="65000"/>
                    <a:lumOff val="35000"/>
                  </a:schemeClr>
                </a:solidFill>
              </a:rPr>
              <a:t> GPP</a:t>
            </a:r>
          </a:p>
          <a:p>
            <a:pPr marL="285750" indent="-285750">
              <a:buFont typeface="Arial" panose="020B0604020202020204" pitchFamily="34" charset="0"/>
              <a:buChar char="•"/>
            </a:pPr>
            <a:r>
              <a:rPr lang="de-DE" sz="1600" dirty="0">
                <a:solidFill>
                  <a:schemeClr val="tx1">
                    <a:lumMod val="65000"/>
                    <a:lumOff val="35000"/>
                  </a:schemeClr>
                </a:solidFill>
              </a:rPr>
              <a:t>North </a:t>
            </a:r>
            <a:r>
              <a:rPr lang="de-DE" sz="1600" dirty="0" err="1">
                <a:solidFill>
                  <a:schemeClr val="tx1">
                    <a:lumMod val="65000"/>
                    <a:lumOff val="35000"/>
                  </a:schemeClr>
                </a:solidFill>
              </a:rPr>
              <a:t>Atlantic</a:t>
            </a:r>
            <a:r>
              <a:rPr lang="de-DE" sz="1600" dirty="0">
                <a:solidFill>
                  <a:schemeClr val="tx1">
                    <a:lumMod val="65000"/>
                    <a:lumOff val="35000"/>
                  </a:schemeClr>
                </a:solidFill>
              </a:rPr>
              <a:t> </a:t>
            </a:r>
            <a:r>
              <a:rPr lang="de-DE" sz="1600" dirty="0" err="1">
                <a:solidFill>
                  <a:schemeClr val="tx1">
                    <a:lumMod val="65000"/>
                    <a:lumOff val="35000"/>
                  </a:schemeClr>
                </a:solidFill>
              </a:rPr>
              <a:t>Oscillation</a:t>
            </a:r>
            <a:endParaRPr lang="de-DE" sz="1600" dirty="0">
              <a:solidFill>
                <a:schemeClr val="tx1">
                  <a:lumMod val="65000"/>
                  <a:lumOff val="35000"/>
                </a:schemeClr>
              </a:solidFill>
            </a:endParaRPr>
          </a:p>
          <a:p>
            <a:pPr marL="285750" indent="-285750">
              <a:buFont typeface="Arial" panose="020B0604020202020204" pitchFamily="34" charset="0"/>
              <a:buChar char="•"/>
            </a:pPr>
            <a:r>
              <a:rPr lang="de-DE" sz="1600" dirty="0">
                <a:solidFill>
                  <a:schemeClr val="tx1">
                    <a:lumMod val="65000"/>
                    <a:lumOff val="35000"/>
                  </a:schemeClr>
                </a:solidFill>
              </a:rPr>
              <a:t>Indian Ocean Dipole</a:t>
            </a:r>
          </a:p>
        </p:txBody>
      </p:sp>
      <p:sp>
        <p:nvSpPr>
          <p:cNvPr id="38" name="Rechteck 37">
            <a:extLst>
              <a:ext uri="{FF2B5EF4-FFF2-40B4-BE49-F238E27FC236}">
                <a16:creationId xmlns:a16="http://schemas.microsoft.com/office/drawing/2014/main" id="{0F1B8A71-4F42-4812-BA8D-6B42CB82FE54}"/>
              </a:ext>
            </a:extLst>
          </p:cNvPr>
          <p:cNvSpPr/>
          <p:nvPr/>
        </p:nvSpPr>
        <p:spPr>
          <a:xfrm>
            <a:off x="5336879" y="294764"/>
            <a:ext cx="4532213" cy="6563236"/>
          </a:xfrm>
          <a:prstGeom prst="rect">
            <a:avLst/>
          </a:prstGeom>
          <a:noFill/>
          <a:ln w="3175">
            <a:solidFill>
              <a:srgbClr val="1C6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1" name="Verbinder: gewinkelt 40">
            <a:extLst>
              <a:ext uri="{FF2B5EF4-FFF2-40B4-BE49-F238E27FC236}">
                <a16:creationId xmlns:a16="http://schemas.microsoft.com/office/drawing/2014/main" id="{47A35BF0-2BDE-4B2B-9029-F42F3E8AC8FA}"/>
              </a:ext>
            </a:extLst>
          </p:cNvPr>
          <p:cNvCxnSpPr>
            <a:stCxn id="37" idx="3"/>
            <a:endCxn id="23" idx="1"/>
          </p:cNvCxnSpPr>
          <p:nvPr/>
        </p:nvCxnSpPr>
        <p:spPr>
          <a:xfrm flipV="1">
            <a:off x="4933998" y="3429000"/>
            <a:ext cx="387766" cy="531033"/>
          </a:xfrm>
          <a:prstGeom prst="bentConnector3">
            <a:avLst/>
          </a:prstGeom>
          <a:ln>
            <a:solidFill>
              <a:srgbClr val="1C62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5987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ECE056D6-5CF9-44AE-8979-5185D1A53AB3}"/>
              </a:ext>
            </a:extLst>
          </p:cNvPr>
          <p:cNvSpPr txBox="1">
            <a:spLocks/>
          </p:cNvSpPr>
          <p:nvPr/>
        </p:nvSpPr>
        <p:spPr>
          <a:xfrm>
            <a:off x="695326" y="333375"/>
            <a:ext cx="10056093" cy="350069"/>
          </a:xfrm>
          <a:prstGeom prst="rect">
            <a:avLst/>
          </a:prstGeom>
          <a:solidFill>
            <a:schemeClr val="bg1">
              <a:alpha val="50000"/>
            </a:schemeClr>
          </a:solidFill>
        </p:spPr>
        <p:txBody>
          <a:bodyPr vert="horz" lIns="91440" tIns="45720" rIns="91440" bIns="45720" rtlCol="0" anchor="t">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Arial" panose="020B0604020202020204" pitchFamily="34" charset="0"/>
                <a:ea typeface="+mj-ea"/>
                <a:cs typeface="Arial" panose="020B0604020202020204" pitchFamily="34" charset="0"/>
              </a:defRPr>
            </a:lvl1pPr>
          </a:lstStyle>
          <a:p>
            <a:r>
              <a:rPr lang="de-DE" sz="2400" dirty="0">
                <a:solidFill>
                  <a:schemeClr val="tx1">
                    <a:lumMod val="65000"/>
                    <a:lumOff val="35000"/>
                  </a:schemeClr>
                </a:solidFill>
              </a:rPr>
              <a:t>Lake Dynamic </a:t>
            </a:r>
            <a:r>
              <a:rPr lang="de-DE" sz="2400" dirty="0" err="1">
                <a:solidFill>
                  <a:schemeClr val="tx1">
                    <a:lumMod val="65000"/>
                    <a:lumOff val="35000"/>
                  </a:schemeClr>
                </a:solidFill>
              </a:rPr>
              <a:t>Similarities</a:t>
            </a:r>
            <a:endParaRPr lang="de-DE" sz="2400" dirty="0">
              <a:solidFill>
                <a:schemeClr val="tx1">
                  <a:lumMod val="65000"/>
                  <a:lumOff val="35000"/>
                </a:schemeClr>
              </a:solidFill>
            </a:endParaRPr>
          </a:p>
        </p:txBody>
      </p:sp>
      <p:sp>
        <p:nvSpPr>
          <p:cNvPr id="6" name="Inhaltsplatzhalter 2">
            <a:extLst>
              <a:ext uri="{FF2B5EF4-FFF2-40B4-BE49-F238E27FC236}">
                <a16:creationId xmlns:a16="http://schemas.microsoft.com/office/drawing/2014/main" id="{BA447F3B-C1C2-462D-B6BD-8E8C66748220}"/>
              </a:ext>
            </a:extLst>
          </p:cNvPr>
          <p:cNvSpPr>
            <a:spLocks noGrp="1"/>
          </p:cNvSpPr>
          <p:nvPr>
            <p:ph idx="1"/>
          </p:nvPr>
        </p:nvSpPr>
        <p:spPr>
          <a:xfrm>
            <a:off x="695326" y="1734607"/>
            <a:ext cx="4463529" cy="3846500"/>
          </a:xfrm>
        </p:spPr>
        <p:txBody>
          <a:bodyPr>
            <a:normAutofit/>
          </a:bodyPr>
          <a:lstStyle/>
          <a:p>
            <a:pPr>
              <a:buFont typeface="Arial" panose="020B0604020202020204" pitchFamily="34" charset="0"/>
              <a:buChar char="•"/>
            </a:pPr>
            <a:r>
              <a:rPr lang="en-US" sz="1800" dirty="0">
                <a:solidFill>
                  <a:schemeClr val="tx1">
                    <a:lumMod val="65000"/>
                    <a:lumOff val="35000"/>
                  </a:schemeClr>
                </a:solidFill>
              </a:rPr>
              <a:t>Based on similarities in the behavior of the dependent variable (lake extent) in response to the independent variables, lakes that “behave similarly” can be found</a:t>
            </a:r>
          </a:p>
          <a:p>
            <a:pPr>
              <a:buFont typeface="Arial" panose="020B0604020202020204" pitchFamily="34" charset="0"/>
              <a:buChar char="•"/>
            </a:pPr>
            <a:r>
              <a:rPr lang="en-US" sz="1800" dirty="0">
                <a:solidFill>
                  <a:schemeClr val="tx1">
                    <a:lumMod val="65000"/>
                    <a:lumOff val="35000"/>
                  </a:schemeClr>
                </a:solidFill>
              </a:rPr>
              <a:t>Example:</a:t>
            </a:r>
            <a:br>
              <a:rPr lang="en-US" sz="1800" dirty="0">
                <a:solidFill>
                  <a:schemeClr val="tx1">
                    <a:lumMod val="65000"/>
                    <a:lumOff val="35000"/>
                  </a:schemeClr>
                </a:solidFill>
              </a:rPr>
            </a:br>
            <a:r>
              <a:rPr lang="en-US" sz="1800" dirty="0" err="1">
                <a:solidFill>
                  <a:schemeClr val="tx1">
                    <a:lumMod val="65000"/>
                    <a:lumOff val="35000"/>
                  </a:schemeClr>
                </a:solidFill>
              </a:rPr>
              <a:t>Chott</a:t>
            </a:r>
            <a:r>
              <a:rPr lang="en-US" sz="1800" dirty="0">
                <a:solidFill>
                  <a:schemeClr val="tx1">
                    <a:lumMod val="65000"/>
                    <a:lumOff val="35000"/>
                  </a:schemeClr>
                </a:solidFill>
              </a:rPr>
              <a:t> </a:t>
            </a:r>
            <a:r>
              <a:rPr lang="en-US" sz="1800" dirty="0" err="1">
                <a:solidFill>
                  <a:schemeClr val="tx1">
                    <a:lumMod val="65000"/>
                    <a:lumOff val="35000"/>
                  </a:schemeClr>
                </a:solidFill>
              </a:rPr>
              <a:t>Melrhir</a:t>
            </a:r>
            <a:r>
              <a:rPr lang="en-US" sz="1800" dirty="0">
                <a:solidFill>
                  <a:schemeClr val="tx1">
                    <a:lumMod val="65000"/>
                    <a:lumOff val="35000"/>
                  </a:schemeClr>
                </a:solidFill>
              </a:rPr>
              <a:t> and </a:t>
            </a:r>
            <a:r>
              <a:rPr lang="en-US" sz="1800" dirty="0" err="1">
                <a:solidFill>
                  <a:schemeClr val="tx1">
                    <a:lumMod val="65000"/>
                    <a:lumOff val="35000"/>
                  </a:schemeClr>
                </a:solidFill>
              </a:rPr>
              <a:t>Chott</a:t>
            </a:r>
            <a:r>
              <a:rPr lang="en-US" sz="1800" dirty="0">
                <a:solidFill>
                  <a:schemeClr val="tx1">
                    <a:lumMod val="65000"/>
                    <a:lumOff val="35000"/>
                  </a:schemeClr>
                </a:solidFill>
              </a:rPr>
              <a:t> </a:t>
            </a:r>
            <a:r>
              <a:rPr lang="en-US" sz="1800" dirty="0" err="1">
                <a:solidFill>
                  <a:schemeClr val="tx1">
                    <a:lumMod val="65000"/>
                    <a:lumOff val="35000"/>
                  </a:schemeClr>
                </a:solidFill>
              </a:rPr>
              <a:t>Felrhir</a:t>
            </a:r>
            <a:endParaRPr lang="en-US" sz="1800" dirty="0">
              <a:solidFill>
                <a:schemeClr val="tx1">
                  <a:lumMod val="65000"/>
                  <a:lumOff val="35000"/>
                </a:schemeClr>
              </a:solidFill>
            </a:endParaRPr>
          </a:p>
          <a:p>
            <a:pPr lvl="1">
              <a:buFont typeface="Arial" panose="020B0604020202020204" pitchFamily="34" charset="0"/>
              <a:buChar char="•"/>
            </a:pPr>
            <a:r>
              <a:rPr lang="en-US" sz="1400" dirty="0">
                <a:solidFill>
                  <a:schemeClr val="tx1">
                    <a:lumMod val="65000"/>
                    <a:lumOff val="35000"/>
                  </a:schemeClr>
                </a:solidFill>
              </a:rPr>
              <a:t>Both are seasonal salt lakes in northeastern Algeria</a:t>
            </a:r>
          </a:p>
          <a:p>
            <a:pPr>
              <a:buFont typeface="Arial" panose="020B0604020202020204" pitchFamily="34" charset="0"/>
              <a:buChar char="•"/>
            </a:pPr>
            <a:endParaRPr lang="en-US" sz="18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endParaRPr lang="en-US" sz="1800" dirty="0">
              <a:solidFill>
                <a:schemeClr val="tx1">
                  <a:lumMod val="65000"/>
                  <a:lumOff val="35000"/>
                </a:schemeClr>
              </a:solidFill>
            </a:endParaRPr>
          </a:p>
          <a:p>
            <a:pPr marL="0" indent="0">
              <a:buNone/>
            </a:pPr>
            <a:endParaRPr lang="en-US" sz="1800" dirty="0">
              <a:solidFill>
                <a:schemeClr val="tx1">
                  <a:lumMod val="65000"/>
                  <a:lumOff val="35000"/>
                </a:schemeClr>
              </a:solidFill>
            </a:endParaRPr>
          </a:p>
        </p:txBody>
      </p:sp>
      <p:pic>
        <p:nvPicPr>
          <p:cNvPr id="11" name="Grafik 10">
            <a:extLst>
              <a:ext uri="{FF2B5EF4-FFF2-40B4-BE49-F238E27FC236}">
                <a16:creationId xmlns:a16="http://schemas.microsoft.com/office/drawing/2014/main" id="{A02E4585-2E42-45D5-BF34-D8C5DD83F3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20439" y="1276184"/>
            <a:ext cx="6371561" cy="4305631"/>
          </a:xfrm>
          <a:prstGeom prst="rect">
            <a:avLst/>
          </a:prstGeom>
        </p:spPr>
      </p:pic>
      <p:sp>
        <p:nvSpPr>
          <p:cNvPr id="5" name="Textfeld 4">
            <a:extLst>
              <a:ext uri="{FF2B5EF4-FFF2-40B4-BE49-F238E27FC236}">
                <a16:creationId xmlns:a16="http://schemas.microsoft.com/office/drawing/2014/main" id="{D0CF8D2E-DB5E-4748-91A5-0CF0A6D16DD7}"/>
              </a:ext>
            </a:extLst>
          </p:cNvPr>
          <p:cNvSpPr txBox="1"/>
          <p:nvPr/>
        </p:nvSpPr>
        <p:spPr>
          <a:xfrm>
            <a:off x="5810982" y="5581107"/>
            <a:ext cx="6381018" cy="400110"/>
          </a:xfrm>
          <a:prstGeom prst="rect">
            <a:avLst/>
          </a:prstGeom>
          <a:noFill/>
        </p:spPr>
        <p:txBody>
          <a:bodyPr wrap="square" rtlCol="0">
            <a:spAutoFit/>
          </a:bodyPr>
          <a:lstStyle/>
          <a:p>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Sentinel-2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true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-color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composite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2020. In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blue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GWP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water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frequency</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2020 in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Chott</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Melrhir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(NE) and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Chott</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Felrhir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(SW).</a:t>
            </a:r>
          </a:p>
        </p:txBody>
      </p:sp>
    </p:spTree>
    <p:extLst>
      <p:ext uri="{BB962C8B-B14F-4D97-AF65-F5344CB8AC3E}">
        <p14:creationId xmlns:p14="http://schemas.microsoft.com/office/powerpoint/2010/main" val="14515210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ECE056D6-5CF9-44AE-8979-5185D1A53AB3}"/>
              </a:ext>
            </a:extLst>
          </p:cNvPr>
          <p:cNvSpPr txBox="1">
            <a:spLocks/>
          </p:cNvSpPr>
          <p:nvPr/>
        </p:nvSpPr>
        <p:spPr>
          <a:xfrm>
            <a:off x="695326" y="333375"/>
            <a:ext cx="10056093" cy="350069"/>
          </a:xfrm>
          <a:prstGeom prst="rect">
            <a:avLst/>
          </a:prstGeom>
          <a:solidFill>
            <a:schemeClr val="bg1">
              <a:alpha val="50000"/>
            </a:schemeClr>
          </a:solidFill>
        </p:spPr>
        <p:txBody>
          <a:bodyPr vert="horz" lIns="91440" tIns="45720" rIns="91440" bIns="45720" rtlCol="0" anchor="t">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Arial" panose="020B0604020202020204" pitchFamily="34" charset="0"/>
                <a:ea typeface="+mj-ea"/>
                <a:cs typeface="Arial" panose="020B0604020202020204" pitchFamily="34" charset="0"/>
              </a:defRPr>
            </a:lvl1pPr>
          </a:lstStyle>
          <a:p>
            <a:r>
              <a:rPr lang="de-DE" sz="2400" dirty="0">
                <a:solidFill>
                  <a:schemeClr val="tx1">
                    <a:lumMod val="65000"/>
                    <a:lumOff val="35000"/>
                  </a:schemeClr>
                </a:solidFill>
              </a:rPr>
              <a:t>Lake Dynamic </a:t>
            </a:r>
            <a:r>
              <a:rPr lang="de-DE" sz="2400" dirty="0" err="1">
                <a:solidFill>
                  <a:schemeClr val="tx1">
                    <a:lumMod val="65000"/>
                    <a:lumOff val="35000"/>
                  </a:schemeClr>
                </a:solidFill>
              </a:rPr>
              <a:t>Similarities</a:t>
            </a:r>
            <a:endParaRPr lang="de-DE" sz="2400" dirty="0">
              <a:solidFill>
                <a:schemeClr val="tx1">
                  <a:lumMod val="65000"/>
                  <a:lumOff val="35000"/>
                </a:schemeClr>
              </a:solidFill>
            </a:endParaRPr>
          </a:p>
        </p:txBody>
      </p:sp>
      <p:sp>
        <p:nvSpPr>
          <p:cNvPr id="6" name="Inhaltsplatzhalter 2">
            <a:extLst>
              <a:ext uri="{FF2B5EF4-FFF2-40B4-BE49-F238E27FC236}">
                <a16:creationId xmlns:a16="http://schemas.microsoft.com/office/drawing/2014/main" id="{BA447F3B-C1C2-462D-B6BD-8E8C66748220}"/>
              </a:ext>
            </a:extLst>
          </p:cNvPr>
          <p:cNvSpPr>
            <a:spLocks noGrp="1"/>
          </p:cNvSpPr>
          <p:nvPr>
            <p:ph idx="1"/>
          </p:nvPr>
        </p:nvSpPr>
        <p:spPr>
          <a:xfrm>
            <a:off x="695326" y="1311965"/>
            <a:ext cx="4966003" cy="5085439"/>
          </a:xfrm>
        </p:spPr>
        <p:txBody>
          <a:bodyPr>
            <a:noAutofit/>
          </a:bodyPr>
          <a:lstStyle/>
          <a:p>
            <a:pPr>
              <a:buFont typeface="Arial" panose="020B0604020202020204" pitchFamily="34" charset="0"/>
              <a:buChar char="•"/>
            </a:pPr>
            <a:r>
              <a:rPr lang="en-US" sz="1800" dirty="0">
                <a:solidFill>
                  <a:schemeClr val="tx1">
                    <a:lumMod val="65000"/>
                    <a:lumOff val="35000"/>
                  </a:schemeClr>
                </a:solidFill>
              </a:rPr>
              <a:t>Based on similarities in the behavior of the dependent variable (lake extent) in response to the independent variables, lakes that “behave similarly” can be found</a:t>
            </a:r>
          </a:p>
          <a:p>
            <a:pPr>
              <a:buFont typeface="Arial" panose="020B0604020202020204" pitchFamily="34" charset="0"/>
              <a:buChar char="•"/>
            </a:pPr>
            <a:r>
              <a:rPr lang="en-US" sz="1800" dirty="0">
                <a:solidFill>
                  <a:schemeClr val="tx1">
                    <a:lumMod val="65000"/>
                    <a:lumOff val="35000"/>
                  </a:schemeClr>
                </a:solidFill>
              </a:rPr>
              <a:t>Example:</a:t>
            </a:r>
            <a:br>
              <a:rPr lang="en-US" sz="1800" dirty="0">
                <a:solidFill>
                  <a:schemeClr val="tx1">
                    <a:lumMod val="65000"/>
                    <a:lumOff val="35000"/>
                  </a:schemeClr>
                </a:solidFill>
              </a:rPr>
            </a:br>
            <a:r>
              <a:rPr lang="en-US" sz="1800" dirty="0" err="1">
                <a:solidFill>
                  <a:schemeClr val="tx1">
                    <a:lumMod val="65000"/>
                    <a:lumOff val="35000"/>
                  </a:schemeClr>
                </a:solidFill>
              </a:rPr>
              <a:t>Chott</a:t>
            </a:r>
            <a:r>
              <a:rPr lang="en-US" sz="1800" dirty="0">
                <a:solidFill>
                  <a:schemeClr val="tx1">
                    <a:lumMod val="65000"/>
                    <a:lumOff val="35000"/>
                  </a:schemeClr>
                </a:solidFill>
              </a:rPr>
              <a:t> </a:t>
            </a:r>
            <a:r>
              <a:rPr lang="en-US" sz="1800" dirty="0" err="1">
                <a:solidFill>
                  <a:schemeClr val="tx1">
                    <a:lumMod val="65000"/>
                    <a:lumOff val="35000"/>
                  </a:schemeClr>
                </a:solidFill>
              </a:rPr>
              <a:t>Melrhir</a:t>
            </a:r>
            <a:r>
              <a:rPr lang="en-US" sz="1800" dirty="0">
                <a:solidFill>
                  <a:schemeClr val="tx1">
                    <a:lumMod val="65000"/>
                    <a:lumOff val="35000"/>
                  </a:schemeClr>
                </a:solidFill>
              </a:rPr>
              <a:t> and </a:t>
            </a:r>
            <a:r>
              <a:rPr lang="en-US" sz="1800" dirty="0" err="1">
                <a:solidFill>
                  <a:schemeClr val="tx1">
                    <a:lumMod val="65000"/>
                    <a:lumOff val="35000"/>
                  </a:schemeClr>
                </a:solidFill>
              </a:rPr>
              <a:t>Chott</a:t>
            </a:r>
            <a:r>
              <a:rPr lang="en-US" sz="1800" dirty="0">
                <a:solidFill>
                  <a:schemeClr val="tx1">
                    <a:lumMod val="65000"/>
                    <a:lumOff val="35000"/>
                  </a:schemeClr>
                </a:solidFill>
              </a:rPr>
              <a:t> </a:t>
            </a:r>
            <a:r>
              <a:rPr lang="en-US" sz="1800" dirty="0" err="1">
                <a:solidFill>
                  <a:schemeClr val="tx1">
                    <a:lumMod val="65000"/>
                    <a:lumOff val="35000"/>
                  </a:schemeClr>
                </a:solidFill>
              </a:rPr>
              <a:t>Felrhir</a:t>
            </a:r>
            <a:endParaRPr lang="en-US" sz="1800" dirty="0">
              <a:solidFill>
                <a:schemeClr val="tx1">
                  <a:lumMod val="65000"/>
                  <a:lumOff val="35000"/>
                </a:schemeClr>
              </a:solidFill>
            </a:endParaRPr>
          </a:p>
          <a:p>
            <a:pPr lvl="1">
              <a:buFont typeface="Arial" panose="020B0604020202020204" pitchFamily="34" charset="0"/>
              <a:buChar char="•"/>
            </a:pPr>
            <a:r>
              <a:rPr lang="en-US" sz="1400" dirty="0">
                <a:solidFill>
                  <a:schemeClr val="tx1">
                    <a:lumMod val="65000"/>
                    <a:lumOff val="35000"/>
                  </a:schemeClr>
                </a:solidFill>
              </a:rPr>
              <a:t>Both are seasonal salt lakes in northeastern Algeria</a:t>
            </a:r>
          </a:p>
          <a:p>
            <a:pPr lvl="1">
              <a:buFont typeface="Arial" panose="020B0604020202020204" pitchFamily="34" charset="0"/>
              <a:buChar char="•"/>
            </a:pPr>
            <a:r>
              <a:rPr lang="en-US" sz="1400" dirty="0">
                <a:solidFill>
                  <a:schemeClr val="tx1">
                    <a:lumMod val="65000"/>
                    <a:lumOff val="35000"/>
                  </a:schemeClr>
                </a:solidFill>
              </a:rPr>
              <a:t>While their lake trends show some similarity, </a:t>
            </a:r>
            <a:r>
              <a:rPr lang="en-US" sz="1400" dirty="0" err="1">
                <a:solidFill>
                  <a:schemeClr val="tx1">
                    <a:lumMod val="65000"/>
                    <a:lumOff val="35000"/>
                  </a:schemeClr>
                </a:solidFill>
              </a:rPr>
              <a:t>Chott</a:t>
            </a:r>
            <a:r>
              <a:rPr lang="en-US" sz="1400" dirty="0">
                <a:solidFill>
                  <a:schemeClr val="tx1">
                    <a:lumMod val="65000"/>
                    <a:lumOff val="35000"/>
                  </a:schemeClr>
                </a:solidFill>
              </a:rPr>
              <a:t> </a:t>
            </a:r>
            <a:r>
              <a:rPr lang="en-US" sz="1400" dirty="0" err="1">
                <a:solidFill>
                  <a:schemeClr val="tx1">
                    <a:lumMod val="65000"/>
                    <a:lumOff val="35000"/>
                  </a:schemeClr>
                </a:solidFill>
              </a:rPr>
              <a:t>Felrhir</a:t>
            </a:r>
            <a:r>
              <a:rPr lang="en-US" sz="1400" dirty="0">
                <a:solidFill>
                  <a:schemeClr val="tx1">
                    <a:lumMod val="65000"/>
                    <a:lumOff val="35000"/>
                  </a:schemeClr>
                </a:solidFill>
              </a:rPr>
              <a:t> has a more dynamic, increasing trend since 2013</a:t>
            </a:r>
          </a:p>
          <a:p>
            <a:pPr lvl="1">
              <a:buFont typeface="Arial" panose="020B0604020202020204" pitchFamily="34" charset="0"/>
              <a:buChar char="•"/>
            </a:pPr>
            <a:r>
              <a:rPr lang="en-US" sz="1400" dirty="0">
                <a:solidFill>
                  <a:schemeClr val="tx1">
                    <a:lumMod val="65000"/>
                    <a:lumOff val="35000"/>
                  </a:schemeClr>
                </a:solidFill>
              </a:rPr>
              <a:t>By comparing the Euclidean distance between </a:t>
            </a:r>
            <a:r>
              <a:rPr lang="en-US" sz="1400" dirty="0" err="1">
                <a:solidFill>
                  <a:schemeClr val="tx1">
                    <a:lumMod val="65000"/>
                    <a:lumOff val="35000"/>
                  </a:schemeClr>
                </a:solidFill>
              </a:rPr>
              <a:t>zscore</a:t>
            </a:r>
            <a:r>
              <a:rPr lang="en-US" sz="1400" dirty="0">
                <a:solidFill>
                  <a:schemeClr val="tx1">
                    <a:lumMod val="65000"/>
                    <a:lumOff val="35000"/>
                  </a:schemeClr>
                </a:solidFill>
              </a:rPr>
              <a:t>-weighed values of the dependent and independent variables through cross-correlation, similar behavior can be found despite different lake sizes and trend developments</a:t>
            </a:r>
          </a:p>
          <a:p>
            <a:pPr lvl="1">
              <a:buFont typeface="Arial" panose="020B0604020202020204" pitchFamily="34" charset="0"/>
              <a:buChar char="•"/>
            </a:pPr>
            <a:r>
              <a:rPr lang="en-US" sz="1400" dirty="0">
                <a:solidFill>
                  <a:schemeClr val="tx1">
                    <a:lumMod val="65000"/>
                    <a:lumOff val="35000"/>
                  </a:schemeClr>
                </a:solidFill>
              </a:rPr>
              <a:t>To quantify the similarity, the number of variables where the cross-correlation exceeds 0.5 is divided by the number of independent variables available for both lakes</a:t>
            </a:r>
          </a:p>
          <a:p>
            <a:pPr>
              <a:buFont typeface="Arial" panose="020B0604020202020204" pitchFamily="34" charset="0"/>
              <a:buChar char="•"/>
            </a:pPr>
            <a:endParaRPr lang="en-US" sz="18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endParaRPr lang="en-US" sz="1800" dirty="0">
              <a:solidFill>
                <a:schemeClr val="tx1">
                  <a:lumMod val="65000"/>
                  <a:lumOff val="35000"/>
                </a:schemeClr>
              </a:solidFill>
            </a:endParaRPr>
          </a:p>
          <a:p>
            <a:pPr marL="0" indent="0">
              <a:buNone/>
            </a:pPr>
            <a:endParaRPr lang="en-US" sz="1800" dirty="0">
              <a:solidFill>
                <a:schemeClr val="tx1">
                  <a:lumMod val="65000"/>
                  <a:lumOff val="35000"/>
                </a:schemeClr>
              </a:solidFill>
            </a:endParaRPr>
          </a:p>
        </p:txBody>
      </p:sp>
      <p:pic>
        <p:nvPicPr>
          <p:cNvPr id="7" name="Grafik 6">
            <a:extLst>
              <a:ext uri="{FF2B5EF4-FFF2-40B4-BE49-F238E27FC236}">
                <a16:creationId xmlns:a16="http://schemas.microsoft.com/office/drawing/2014/main" id="{46BC8179-B04D-4EF4-8C92-DF82BA02FEE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95924" y="823171"/>
            <a:ext cx="6000750" cy="5574233"/>
          </a:xfrm>
          <a:prstGeom prst="rect">
            <a:avLst/>
          </a:prstGeom>
        </p:spPr>
      </p:pic>
      <p:sp>
        <p:nvSpPr>
          <p:cNvPr id="5" name="Textfeld 4">
            <a:extLst>
              <a:ext uri="{FF2B5EF4-FFF2-40B4-BE49-F238E27FC236}">
                <a16:creationId xmlns:a16="http://schemas.microsoft.com/office/drawing/2014/main" id="{8AF2A06A-A86A-4909-A074-AD75D4B67509}"/>
              </a:ext>
            </a:extLst>
          </p:cNvPr>
          <p:cNvSpPr txBox="1"/>
          <p:nvPr/>
        </p:nvSpPr>
        <p:spPr>
          <a:xfrm>
            <a:off x="5990492" y="6324570"/>
            <a:ext cx="4911970" cy="400110"/>
          </a:xfrm>
          <a:prstGeom prst="rect">
            <a:avLst/>
          </a:prstGeom>
          <a:noFill/>
        </p:spPr>
        <p:txBody>
          <a:bodyPr wrap="square" rtlCol="0">
            <a:spAutoFit/>
          </a:bodyPr>
          <a:lstStyle/>
          <a:p>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Calculation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of</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dynamic</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similarity</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between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Chott</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Melrhir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and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Chott</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Felrhir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in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their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reaction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to</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changes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in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soil</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moisture</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t>
            </a:r>
          </a:p>
        </p:txBody>
      </p:sp>
    </p:spTree>
    <p:extLst>
      <p:ext uri="{BB962C8B-B14F-4D97-AF65-F5344CB8AC3E}">
        <p14:creationId xmlns:p14="http://schemas.microsoft.com/office/powerpoint/2010/main" val="29951498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ECE056D6-5CF9-44AE-8979-5185D1A53AB3}"/>
              </a:ext>
            </a:extLst>
          </p:cNvPr>
          <p:cNvSpPr txBox="1">
            <a:spLocks/>
          </p:cNvSpPr>
          <p:nvPr/>
        </p:nvSpPr>
        <p:spPr>
          <a:xfrm>
            <a:off x="695326" y="333375"/>
            <a:ext cx="10056093" cy="350069"/>
          </a:xfrm>
          <a:prstGeom prst="rect">
            <a:avLst/>
          </a:prstGeom>
          <a:solidFill>
            <a:schemeClr val="bg1">
              <a:alpha val="50000"/>
            </a:schemeClr>
          </a:solidFill>
        </p:spPr>
        <p:txBody>
          <a:bodyPr vert="horz" lIns="91440" tIns="45720" rIns="91440" bIns="45720" rtlCol="0" anchor="t">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Arial" panose="020B0604020202020204" pitchFamily="34" charset="0"/>
                <a:ea typeface="+mj-ea"/>
                <a:cs typeface="Arial" panose="020B0604020202020204" pitchFamily="34" charset="0"/>
              </a:defRPr>
            </a:lvl1pPr>
          </a:lstStyle>
          <a:p>
            <a:r>
              <a:rPr lang="de-DE" sz="2400" dirty="0">
                <a:solidFill>
                  <a:schemeClr val="tx1">
                    <a:lumMod val="65000"/>
                    <a:lumOff val="35000"/>
                  </a:schemeClr>
                </a:solidFill>
              </a:rPr>
              <a:t>Lake Dynamic </a:t>
            </a:r>
            <a:r>
              <a:rPr lang="de-DE" sz="2400" dirty="0" err="1">
                <a:solidFill>
                  <a:schemeClr val="tx1">
                    <a:lumMod val="65000"/>
                    <a:lumOff val="35000"/>
                  </a:schemeClr>
                </a:solidFill>
              </a:rPr>
              <a:t>Similarities</a:t>
            </a:r>
            <a:endParaRPr lang="de-DE" sz="2400" dirty="0">
              <a:solidFill>
                <a:schemeClr val="tx1">
                  <a:lumMod val="65000"/>
                  <a:lumOff val="35000"/>
                </a:schemeClr>
              </a:solidFill>
            </a:endParaRPr>
          </a:p>
        </p:txBody>
      </p:sp>
      <p:sp>
        <p:nvSpPr>
          <p:cNvPr id="6" name="Inhaltsplatzhalter 2">
            <a:extLst>
              <a:ext uri="{FF2B5EF4-FFF2-40B4-BE49-F238E27FC236}">
                <a16:creationId xmlns:a16="http://schemas.microsoft.com/office/drawing/2014/main" id="{BA447F3B-C1C2-462D-B6BD-8E8C66748220}"/>
              </a:ext>
            </a:extLst>
          </p:cNvPr>
          <p:cNvSpPr>
            <a:spLocks noGrp="1"/>
          </p:cNvSpPr>
          <p:nvPr>
            <p:ph idx="1"/>
          </p:nvPr>
        </p:nvSpPr>
        <p:spPr>
          <a:xfrm>
            <a:off x="695326" y="1311965"/>
            <a:ext cx="4966003" cy="5085439"/>
          </a:xfrm>
        </p:spPr>
        <p:txBody>
          <a:bodyPr>
            <a:noAutofit/>
          </a:bodyPr>
          <a:lstStyle/>
          <a:p>
            <a:pPr>
              <a:buFont typeface="Arial" panose="020B0604020202020204" pitchFamily="34" charset="0"/>
              <a:buChar char="•"/>
            </a:pPr>
            <a:r>
              <a:rPr lang="en-US" sz="1800" dirty="0">
                <a:solidFill>
                  <a:schemeClr val="tx1">
                    <a:lumMod val="65000"/>
                    <a:lumOff val="35000"/>
                  </a:schemeClr>
                </a:solidFill>
              </a:rPr>
              <a:t>Based on similarities in the behavior of the dependent variable (lake extent) in response to the independent variables, lakes that “behave similarly” can be found</a:t>
            </a:r>
          </a:p>
          <a:p>
            <a:pPr>
              <a:buFont typeface="Arial" panose="020B0604020202020204" pitchFamily="34" charset="0"/>
              <a:buChar char="•"/>
            </a:pPr>
            <a:r>
              <a:rPr lang="en-US" sz="1800" dirty="0">
                <a:solidFill>
                  <a:schemeClr val="tx1">
                    <a:lumMod val="65000"/>
                    <a:lumOff val="35000"/>
                  </a:schemeClr>
                </a:solidFill>
              </a:rPr>
              <a:t>Example:</a:t>
            </a:r>
            <a:br>
              <a:rPr lang="en-US" sz="1800" dirty="0">
                <a:solidFill>
                  <a:schemeClr val="tx1">
                    <a:lumMod val="65000"/>
                    <a:lumOff val="35000"/>
                  </a:schemeClr>
                </a:solidFill>
              </a:rPr>
            </a:br>
            <a:r>
              <a:rPr lang="en-US" sz="1800" dirty="0" err="1">
                <a:solidFill>
                  <a:schemeClr val="tx1">
                    <a:lumMod val="65000"/>
                    <a:lumOff val="35000"/>
                  </a:schemeClr>
                </a:solidFill>
              </a:rPr>
              <a:t>Chott</a:t>
            </a:r>
            <a:r>
              <a:rPr lang="en-US" sz="1800" dirty="0">
                <a:solidFill>
                  <a:schemeClr val="tx1">
                    <a:lumMod val="65000"/>
                    <a:lumOff val="35000"/>
                  </a:schemeClr>
                </a:solidFill>
              </a:rPr>
              <a:t> </a:t>
            </a:r>
            <a:r>
              <a:rPr lang="en-US" sz="1800" dirty="0" err="1">
                <a:solidFill>
                  <a:schemeClr val="tx1">
                    <a:lumMod val="65000"/>
                    <a:lumOff val="35000"/>
                  </a:schemeClr>
                </a:solidFill>
              </a:rPr>
              <a:t>Melrhir</a:t>
            </a:r>
            <a:r>
              <a:rPr lang="en-US" sz="1800" dirty="0">
                <a:solidFill>
                  <a:schemeClr val="tx1">
                    <a:lumMod val="65000"/>
                    <a:lumOff val="35000"/>
                  </a:schemeClr>
                </a:solidFill>
              </a:rPr>
              <a:t> and </a:t>
            </a:r>
            <a:r>
              <a:rPr lang="en-US" sz="1800" dirty="0" err="1">
                <a:solidFill>
                  <a:schemeClr val="tx1">
                    <a:lumMod val="65000"/>
                    <a:lumOff val="35000"/>
                  </a:schemeClr>
                </a:solidFill>
              </a:rPr>
              <a:t>Chott</a:t>
            </a:r>
            <a:r>
              <a:rPr lang="en-US" sz="1800" dirty="0">
                <a:solidFill>
                  <a:schemeClr val="tx1">
                    <a:lumMod val="65000"/>
                    <a:lumOff val="35000"/>
                  </a:schemeClr>
                </a:solidFill>
              </a:rPr>
              <a:t> </a:t>
            </a:r>
            <a:r>
              <a:rPr lang="en-US" sz="1800" dirty="0" err="1">
                <a:solidFill>
                  <a:schemeClr val="tx1">
                    <a:lumMod val="65000"/>
                    <a:lumOff val="35000"/>
                  </a:schemeClr>
                </a:solidFill>
              </a:rPr>
              <a:t>Felrhir</a:t>
            </a:r>
            <a:endParaRPr lang="en-US" sz="1800" dirty="0">
              <a:solidFill>
                <a:schemeClr val="tx1">
                  <a:lumMod val="65000"/>
                  <a:lumOff val="35000"/>
                </a:schemeClr>
              </a:solidFill>
            </a:endParaRPr>
          </a:p>
          <a:p>
            <a:pPr lvl="1">
              <a:buFont typeface="Arial" panose="020B0604020202020204" pitchFamily="34" charset="0"/>
              <a:buChar char="•"/>
            </a:pPr>
            <a:r>
              <a:rPr lang="en-US" sz="1400" dirty="0">
                <a:solidFill>
                  <a:schemeClr val="tx1">
                    <a:lumMod val="65000"/>
                    <a:lumOff val="35000"/>
                  </a:schemeClr>
                </a:solidFill>
              </a:rPr>
              <a:t>Both are seasonal salt lakes in northeastern Algeria</a:t>
            </a:r>
          </a:p>
          <a:p>
            <a:pPr lvl="1">
              <a:buFont typeface="Arial" panose="020B0604020202020204" pitchFamily="34" charset="0"/>
              <a:buChar char="•"/>
            </a:pPr>
            <a:r>
              <a:rPr lang="en-US" sz="1400" dirty="0">
                <a:solidFill>
                  <a:schemeClr val="tx1">
                    <a:lumMod val="65000"/>
                    <a:lumOff val="35000"/>
                  </a:schemeClr>
                </a:solidFill>
              </a:rPr>
              <a:t>While their lake trends show some similarity, </a:t>
            </a:r>
            <a:r>
              <a:rPr lang="en-US" sz="1400" dirty="0" err="1">
                <a:solidFill>
                  <a:schemeClr val="tx1">
                    <a:lumMod val="65000"/>
                    <a:lumOff val="35000"/>
                  </a:schemeClr>
                </a:solidFill>
              </a:rPr>
              <a:t>Chott</a:t>
            </a:r>
            <a:r>
              <a:rPr lang="en-US" sz="1400" dirty="0">
                <a:solidFill>
                  <a:schemeClr val="tx1">
                    <a:lumMod val="65000"/>
                    <a:lumOff val="35000"/>
                  </a:schemeClr>
                </a:solidFill>
              </a:rPr>
              <a:t> </a:t>
            </a:r>
            <a:r>
              <a:rPr lang="en-US" sz="1400" dirty="0" err="1">
                <a:solidFill>
                  <a:schemeClr val="tx1">
                    <a:lumMod val="65000"/>
                    <a:lumOff val="35000"/>
                  </a:schemeClr>
                </a:solidFill>
              </a:rPr>
              <a:t>Felrhir</a:t>
            </a:r>
            <a:r>
              <a:rPr lang="en-US" sz="1400" dirty="0">
                <a:solidFill>
                  <a:schemeClr val="tx1">
                    <a:lumMod val="65000"/>
                    <a:lumOff val="35000"/>
                  </a:schemeClr>
                </a:solidFill>
              </a:rPr>
              <a:t> has a more dynamic, increasing trend since 2013</a:t>
            </a:r>
          </a:p>
          <a:p>
            <a:pPr lvl="1">
              <a:buFont typeface="Arial" panose="020B0604020202020204" pitchFamily="34" charset="0"/>
              <a:buChar char="•"/>
            </a:pPr>
            <a:r>
              <a:rPr lang="en-US" sz="1400" dirty="0">
                <a:solidFill>
                  <a:schemeClr val="tx1">
                    <a:lumMod val="65000"/>
                    <a:lumOff val="35000"/>
                  </a:schemeClr>
                </a:solidFill>
              </a:rPr>
              <a:t>By comparing the Euclidean distance between </a:t>
            </a:r>
            <a:r>
              <a:rPr lang="en-US" sz="1400" dirty="0" err="1">
                <a:solidFill>
                  <a:schemeClr val="tx1">
                    <a:lumMod val="65000"/>
                    <a:lumOff val="35000"/>
                  </a:schemeClr>
                </a:solidFill>
              </a:rPr>
              <a:t>zscore</a:t>
            </a:r>
            <a:r>
              <a:rPr lang="en-US" sz="1400" dirty="0">
                <a:solidFill>
                  <a:schemeClr val="tx1">
                    <a:lumMod val="65000"/>
                    <a:lumOff val="35000"/>
                  </a:schemeClr>
                </a:solidFill>
              </a:rPr>
              <a:t>-weighed values of the dependent and independent variables through cross-correlation, similar behavior can be found despite different lake sizes and trend developments</a:t>
            </a:r>
          </a:p>
          <a:p>
            <a:pPr lvl="1">
              <a:buFont typeface="Arial" panose="020B0604020202020204" pitchFamily="34" charset="0"/>
              <a:buChar char="•"/>
            </a:pPr>
            <a:r>
              <a:rPr lang="en-US" sz="1400" dirty="0">
                <a:solidFill>
                  <a:schemeClr val="tx1">
                    <a:lumMod val="65000"/>
                    <a:lumOff val="35000"/>
                  </a:schemeClr>
                </a:solidFill>
              </a:rPr>
              <a:t>To quantify the similarity, the number of variables where the cross-correlation exceeds 0.5 is divided by the number of independent variables available for both lakes</a:t>
            </a:r>
          </a:p>
          <a:p>
            <a:pPr lvl="1">
              <a:buFont typeface="Arial" panose="020B0604020202020204" pitchFamily="34" charset="0"/>
              <a:buChar char="•"/>
            </a:pPr>
            <a:r>
              <a:rPr lang="en-US" sz="1400" dirty="0">
                <a:solidFill>
                  <a:schemeClr val="tx1">
                    <a:lumMod val="65000"/>
                    <a:lumOff val="35000"/>
                  </a:schemeClr>
                </a:solidFill>
              </a:rPr>
              <a:t>Extend this to all considered variables and the result looks like this:</a:t>
            </a:r>
          </a:p>
          <a:p>
            <a:pPr>
              <a:buFont typeface="Arial" panose="020B0604020202020204" pitchFamily="34" charset="0"/>
              <a:buChar char="•"/>
            </a:pPr>
            <a:endParaRPr lang="en-US" sz="18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endParaRPr lang="en-US" sz="1800" dirty="0">
              <a:solidFill>
                <a:schemeClr val="tx1">
                  <a:lumMod val="65000"/>
                  <a:lumOff val="35000"/>
                </a:schemeClr>
              </a:solidFill>
            </a:endParaRPr>
          </a:p>
          <a:p>
            <a:pPr marL="0" indent="0">
              <a:buNone/>
            </a:pPr>
            <a:endParaRPr lang="en-US" sz="1800" dirty="0">
              <a:solidFill>
                <a:schemeClr val="tx1">
                  <a:lumMod val="65000"/>
                  <a:lumOff val="35000"/>
                </a:schemeClr>
              </a:solidFill>
            </a:endParaRPr>
          </a:p>
        </p:txBody>
      </p:sp>
      <p:sp>
        <p:nvSpPr>
          <p:cNvPr id="5" name="Textfeld 4">
            <a:extLst>
              <a:ext uri="{FF2B5EF4-FFF2-40B4-BE49-F238E27FC236}">
                <a16:creationId xmlns:a16="http://schemas.microsoft.com/office/drawing/2014/main" id="{8AF2A06A-A86A-4909-A074-AD75D4B67509}"/>
              </a:ext>
            </a:extLst>
          </p:cNvPr>
          <p:cNvSpPr txBox="1"/>
          <p:nvPr/>
        </p:nvSpPr>
        <p:spPr>
          <a:xfrm rot="16200000">
            <a:off x="8583127" y="4278904"/>
            <a:ext cx="4911970" cy="246221"/>
          </a:xfrm>
          <a:prstGeom prst="rect">
            <a:avLst/>
          </a:prstGeom>
          <a:noFill/>
        </p:spPr>
        <p:txBody>
          <a:bodyPr wrap="square" rtlCol="0">
            <a:spAutoFit/>
          </a:bodyPr>
          <a:lstStyle/>
          <a:p>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Dynamic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similarity</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indication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for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Chott</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Melrhir</a:t>
            </a:r>
            <a:endPar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endParaRPr>
          </a:p>
        </p:txBody>
      </p:sp>
      <p:pic>
        <p:nvPicPr>
          <p:cNvPr id="3" name="Grafik 2">
            <a:extLst>
              <a:ext uri="{FF2B5EF4-FFF2-40B4-BE49-F238E27FC236}">
                <a16:creationId xmlns:a16="http://schemas.microsoft.com/office/drawing/2014/main" id="{5AB70BF5-452E-4D67-91A8-621F62EB18BB}"/>
              </a:ext>
            </a:extLst>
          </p:cNvPr>
          <p:cNvPicPr>
            <a:picLocks noChangeAspect="1"/>
          </p:cNvPicPr>
          <p:nvPr/>
        </p:nvPicPr>
        <p:blipFill rotWithShape="1">
          <a:blip r:embed="rId3">
            <a:extLst>
              <a:ext uri="{28A0092B-C50C-407E-A947-70E740481C1C}">
                <a14:useLocalDpi xmlns:a14="http://schemas.microsoft.com/office/drawing/2010/main" val="0"/>
              </a:ext>
            </a:extLst>
          </a:blip>
          <a:srcRect l="10788" r="19262"/>
          <a:stretch/>
        </p:blipFill>
        <p:spPr>
          <a:xfrm rot="5400000">
            <a:off x="6567869" y="2509871"/>
            <a:ext cx="6858000" cy="1838261"/>
          </a:xfrm>
          <a:prstGeom prst="rect">
            <a:avLst/>
          </a:prstGeom>
        </p:spPr>
      </p:pic>
    </p:spTree>
    <p:extLst>
      <p:ext uri="{BB962C8B-B14F-4D97-AF65-F5344CB8AC3E}">
        <p14:creationId xmlns:p14="http://schemas.microsoft.com/office/powerpoint/2010/main" val="1019017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B1EC5967-53E7-4A6D-AC6D-DD0877D905CB}"/>
              </a:ext>
            </a:extLst>
          </p:cNvPr>
          <p:cNvSpPr txBox="1">
            <a:spLocks/>
          </p:cNvSpPr>
          <p:nvPr/>
        </p:nvSpPr>
        <p:spPr>
          <a:xfrm>
            <a:off x="695484" y="333465"/>
            <a:ext cx="6874117" cy="350059"/>
          </a:xfrm>
          <a:prstGeom prst="rect">
            <a:avLst/>
          </a:prstGeom>
          <a:noFill/>
        </p:spPr>
        <p:txBody>
          <a:bodyPr vert="horz" lIns="91437" tIns="45719" rIns="91437" bIns="45719" rtlCol="0" anchor="t">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Arial" panose="020B0604020202020204" pitchFamily="34" charset="0"/>
                <a:ea typeface="+mj-ea"/>
                <a:cs typeface="Arial" panose="020B0604020202020204" pitchFamily="34" charset="0"/>
              </a:defRPr>
            </a:lvl1pPr>
          </a:lstStyle>
          <a:p>
            <a:r>
              <a:rPr lang="de-DE" sz="2399" dirty="0" err="1">
                <a:solidFill>
                  <a:schemeClr val="tx1">
                    <a:lumMod val="65000"/>
                    <a:lumOff val="35000"/>
                  </a:schemeClr>
                </a:solidFill>
              </a:rPr>
              <a:t>Causal</a:t>
            </a:r>
            <a:r>
              <a:rPr lang="de-DE" sz="2399" dirty="0">
                <a:solidFill>
                  <a:schemeClr val="tx1">
                    <a:lumMod val="65000"/>
                    <a:lumOff val="35000"/>
                  </a:schemeClr>
                </a:solidFill>
              </a:rPr>
              <a:t> Analysis </a:t>
            </a:r>
            <a:r>
              <a:rPr lang="de-DE" sz="2399" dirty="0" err="1">
                <a:solidFill>
                  <a:schemeClr val="tx1">
                    <a:lumMod val="65000"/>
                    <a:lumOff val="35000"/>
                  </a:schemeClr>
                </a:solidFill>
              </a:rPr>
              <a:t>of</a:t>
            </a:r>
            <a:r>
              <a:rPr lang="de-DE" sz="2399" dirty="0">
                <a:solidFill>
                  <a:schemeClr val="tx1">
                    <a:lumMod val="65000"/>
                    <a:lumOff val="35000"/>
                  </a:schemeClr>
                </a:solidFill>
              </a:rPr>
              <a:t> Surface </a:t>
            </a:r>
            <a:r>
              <a:rPr lang="de-DE" sz="2399" dirty="0" err="1">
                <a:solidFill>
                  <a:schemeClr val="tx1">
                    <a:lumMod val="65000"/>
                    <a:lumOff val="35000"/>
                  </a:schemeClr>
                </a:solidFill>
              </a:rPr>
              <a:t>Water</a:t>
            </a:r>
            <a:r>
              <a:rPr lang="de-DE" sz="2399" dirty="0">
                <a:solidFill>
                  <a:schemeClr val="tx1">
                    <a:lumMod val="65000"/>
                    <a:lumOff val="35000"/>
                  </a:schemeClr>
                </a:solidFill>
              </a:rPr>
              <a:t> Dynamics</a:t>
            </a:r>
          </a:p>
        </p:txBody>
      </p:sp>
      <p:sp>
        <p:nvSpPr>
          <p:cNvPr id="17" name="Textfeld 16">
            <a:extLst>
              <a:ext uri="{FF2B5EF4-FFF2-40B4-BE49-F238E27FC236}">
                <a16:creationId xmlns:a16="http://schemas.microsoft.com/office/drawing/2014/main" id="{B82A0472-E092-4495-997F-234DE8925003}"/>
              </a:ext>
            </a:extLst>
          </p:cNvPr>
          <p:cNvSpPr txBox="1"/>
          <p:nvPr/>
        </p:nvSpPr>
        <p:spPr>
          <a:xfrm>
            <a:off x="620495" y="1025946"/>
            <a:ext cx="3614177" cy="369321"/>
          </a:xfrm>
          <a:prstGeom prst="rect">
            <a:avLst/>
          </a:prstGeom>
          <a:noFill/>
        </p:spPr>
        <p:txBody>
          <a:bodyPr wrap="square" rtlCol="0">
            <a:spAutoFit/>
          </a:bodyPr>
          <a:lstStyle/>
          <a:p>
            <a:pPr algn="ctr"/>
            <a:r>
              <a:rPr lang="en-US" sz="1799" dirty="0">
                <a:solidFill>
                  <a:schemeClr val="tx1">
                    <a:lumMod val="65000"/>
                    <a:lumOff val="35000"/>
                  </a:schemeClr>
                </a:solidFill>
              </a:rPr>
              <a:t>Full Timeframe</a:t>
            </a:r>
          </a:p>
        </p:txBody>
      </p:sp>
      <p:sp>
        <p:nvSpPr>
          <p:cNvPr id="18" name="Textfeld 17">
            <a:extLst>
              <a:ext uri="{FF2B5EF4-FFF2-40B4-BE49-F238E27FC236}">
                <a16:creationId xmlns:a16="http://schemas.microsoft.com/office/drawing/2014/main" id="{31525B59-3368-4FC3-8233-FF1078D4A705}"/>
              </a:ext>
            </a:extLst>
          </p:cNvPr>
          <p:cNvSpPr txBox="1"/>
          <p:nvPr/>
        </p:nvSpPr>
        <p:spPr>
          <a:xfrm>
            <a:off x="4288912" y="1025945"/>
            <a:ext cx="3614177" cy="369321"/>
          </a:xfrm>
          <a:prstGeom prst="rect">
            <a:avLst/>
          </a:prstGeom>
          <a:noFill/>
        </p:spPr>
        <p:txBody>
          <a:bodyPr wrap="square" rtlCol="0">
            <a:spAutoFit/>
          </a:bodyPr>
          <a:lstStyle/>
          <a:p>
            <a:pPr algn="ctr"/>
            <a:r>
              <a:rPr lang="en-US" sz="1799" dirty="0">
                <a:solidFill>
                  <a:schemeClr val="tx1">
                    <a:lumMod val="65000"/>
                    <a:lumOff val="35000"/>
                  </a:schemeClr>
                </a:solidFill>
              </a:rPr>
              <a:t>Dry Seasons</a:t>
            </a:r>
          </a:p>
        </p:txBody>
      </p:sp>
      <p:sp>
        <p:nvSpPr>
          <p:cNvPr id="19" name="Textfeld 18">
            <a:extLst>
              <a:ext uri="{FF2B5EF4-FFF2-40B4-BE49-F238E27FC236}">
                <a16:creationId xmlns:a16="http://schemas.microsoft.com/office/drawing/2014/main" id="{82FEC471-180E-4E59-B87F-13602AD1E3B0}"/>
              </a:ext>
            </a:extLst>
          </p:cNvPr>
          <p:cNvSpPr txBox="1"/>
          <p:nvPr/>
        </p:nvSpPr>
        <p:spPr>
          <a:xfrm>
            <a:off x="7957330" y="1025946"/>
            <a:ext cx="3614178" cy="369321"/>
          </a:xfrm>
          <a:prstGeom prst="rect">
            <a:avLst/>
          </a:prstGeom>
          <a:noFill/>
        </p:spPr>
        <p:txBody>
          <a:bodyPr wrap="square" rtlCol="0">
            <a:spAutoFit/>
          </a:bodyPr>
          <a:lstStyle/>
          <a:p>
            <a:pPr algn="ctr"/>
            <a:r>
              <a:rPr lang="en-US" sz="1799" dirty="0">
                <a:solidFill>
                  <a:schemeClr val="tx1">
                    <a:lumMod val="65000"/>
                    <a:lumOff val="35000"/>
                  </a:schemeClr>
                </a:solidFill>
              </a:rPr>
              <a:t>Wet Seasons</a:t>
            </a:r>
          </a:p>
        </p:txBody>
      </p:sp>
      <p:pic>
        <p:nvPicPr>
          <p:cNvPr id="20" name="Grafik 19">
            <a:extLst>
              <a:ext uri="{FF2B5EF4-FFF2-40B4-BE49-F238E27FC236}">
                <a16:creationId xmlns:a16="http://schemas.microsoft.com/office/drawing/2014/main" id="{BD4938D1-724F-4096-951C-D341253AF8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87600" y="1393200"/>
            <a:ext cx="3613201" cy="3952686"/>
          </a:xfrm>
          <a:prstGeom prst="rect">
            <a:avLst/>
          </a:prstGeom>
        </p:spPr>
      </p:pic>
      <p:pic>
        <p:nvPicPr>
          <p:cNvPr id="21" name="Grafik 20">
            <a:extLst>
              <a:ext uri="{FF2B5EF4-FFF2-40B4-BE49-F238E27FC236}">
                <a16:creationId xmlns:a16="http://schemas.microsoft.com/office/drawing/2014/main" id="{645D7752-C3CC-4FE0-BEAD-6A6C317F280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58303" y="1394661"/>
            <a:ext cx="3613201" cy="3952686"/>
          </a:xfrm>
          <a:prstGeom prst="rect">
            <a:avLst/>
          </a:prstGeom>
        </p:spPr>
      </p:pic>
      <p:pic>
        <p:nvPicPr>
          <p:cNvPr id="22" name="Grafik 21">
            <a:extLst>
              <a:ext uri="{FF2B5EF4-FFF2-40B4-BE49-F238E27FC236}">
                <a16:creationId xmlns:a16="http://schemas.microsoft.com/office/drawing/2014/main" id="{0EA75F99-2E71-4B1A-B56F-4A9ACA8FF62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9039" y="1394661"/>
            <a:ext cx="3613201" cy="3952686"/>
          </a:xfrm>
          <a:prstGeom prst="rect">
            <a:avLst/>
          </a:prstGeom>
        </p:spPr>
      </p:pic>
      <p:grpSp>
        <p:nvGrpSpPr>
          <p:cNvPr id="2" name="Gruppieren 1">
            <a:extLst>
              <a:ext uri="{FF2B5EF4-FFF2-40B4-BE49-F238E27FC236}">
                <a16:creationId xmlns:a16="http://schemas.microsoft.com/office/drawing/2014/main" id="{B7F97E28-94FB-4758-9FCD-0A91CACC88A5}"/>
              </a:ext>
            </a:extLst>
          </p:cNvPr>
          <p:cNvGrpSpPr/>
          <p:nvPr/>
        </p:nvGrpSpPr>
        <p:grpSpPr>
          <a:xfrm>
            <a:off x="7026616" y="5347346"/>
            <a:ext cx="4544889" cy="1622394"/>
            <a:chOff x="-1200653" y="4802840"/>
            <a:chExt cx="5284044" cy="1936346"/>
          </a:xfrm>
        </p:grpSpPr>
        <p:pic>
          <p:nvPicPr>
            <p:cNvPr id="23" name="Grafik 22">
              <a:extLst>
                <a:ext uri="{FF2B5EF4-FFF2-40B4-BE49-F238E27FC236}">
                  <a16:creationId xmlns:a16="http://schemas.microsoft.com/office/drawing/2014/main" id="{C0F446D0-2CBB-47A1-A655-B5915CD63FF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793537">
              <a:off x="544951" y="4952548"/>
              <a:ext cx="2382184" cy="1786638"/>
            </a:xfrm>
            <a:prstGeom prst="rect">
              <a:avLst/>
            </a:prstGeom>
          </p:spPr>
        </p:pic>
        <p:sp>
          <p:nvSpPr>
            <p:cNvPr id="24" name="Textfeld 23">
              <a:extLst>
                <a:ext uri="{FF2B5EF4-FFF2-40B4-BE49-F238E27FC236}">
                  <a16:creationId xmlns:a16="http://schemas.microsoft.com/office/drawing/2014/main" id="{64AD3488-9A1D-464B-9E6B-A7813A578BB5}"/>
                </a:ext>
              </a:extLst>
            </p:cNvPr>
            <p:cNvSpPr txBox="1"/>
            <p:nvPr/>
          </p:nvSpPr>
          <p:spPr>
            <a:xfrm>
              <a:off x="147039" y="4802840"/>
              <a:ext cx="3178005" cy="404057"/>
            </a:xfrm>
            <a:prstGeom prst="rect">
              <a:avLst/>
            </a:prstGeom>
            <a:noFill/>
          </p:spPr>
          <p:txBody>
            <a:bodyPr wrap="square" rtlCol="0">
              <a:spAutoFit/>
            </a:bodyPr>
            <a:lstStyle/>
            <a:p>
              <a:pPr algn="ctr"/>
              <a:r>
                <a:rPr lang="de-DE" sz="1600" dirty="0" err="1">
                  <a:latin typeface="Microsoft JhengHei UI Light" panose="020B0304030504040204" pitchFamily="34" charset="-120"/>
                  <a:ea typeface="Microsoft JhengHei UI Light" panose="020B0304030504040204" pitchFamily="34" charset="-120"/>
                </a:rPr>
                <a:t>Atmosphere</a:t>
              </a:r>
              <a:r>
                <a:rPr lang="de-DE" sz="1600" dirty="0">
                  <a:latin typeface="Microsoft JhengHei UI Light" panose="020B0304030504040204" pitchFamily="34" charset="-120"/>
                  <a:ea typeface="Microsoft JhengHei UI Light" panose="020B0304030504040204" pitchFamily="34" charset="-120"/>
                </a:rPr>
                <a:t> Interaction</a:t>
              </a:r>
            </a:p>
          </p:txBody>
        </p:sp>
        <p:sp>
          <p:nvSpPr>
            <p:cNvPr id="25" name="Textfeld 24">
              <a:extLst>
                <a:ext uri="{FF2B5EF4-FFF2-40B4-BE49-F238E27FC236}">
                  <a16:creationId xmlns:a16="http://schemas.microsoft.com/office/drawing/2014/main" id="{EF5EB4D1-2C42-410D-9253-9A72175D4D44}"/>
                </a:ext>
              </a:extLst>
            </p:cNvPr>
            <p:cNvSpPr txBox="1"/>
            <p:nvPr/>
          </p:nvSpPr>
          <p:spPr>
            <a:xfrm>
              <a:off x="2263302" y="6149824"/>
              <a:ext cx="1820089" cy="404057"/>
            </a:xfrm>
            <a:prstGeom prst="rect">
              <a:avLst/>
            </a:prstGeom>
            <a:noFill/>
          </p:spPr>
          <p:txBody>
            <a:bodyPr wrap="square" rtlCol="0">
              <a:spAutoFit/>
            </a:bodyPr>
            <a:lstStyle/>
            <a:p>
              <a:r>
                <a:rPr lang="de-DE" sz="1600" dirty="0" err="1">
                  <a:latin typeface="Microsoft JhengHei UI Light" panose="020B0304030504040204" pitchFamily="34" charset="-120"/>
                  <a:ea typeface="Microsoft JhengHei UI Light" panose="020B0304030504040204" pitchFamily="34" charset="-120"/>
                </a:rPr>
                <a:t>Soil</a:t>
              </a:r>
              <a:r>
                <a:rPr lang="de-DE" sz="1600" dirty="0">
                  <a:latin typeface="Microsoft JhengHei UI Light" panose="020B0304030504040204" pitchFamily="34" charset="-120"/>
                  <a:ea typeface="Microsoft JhengHei UI Light" panose="020B0304030504040204" pitchFamily="34" charset="-120"/>
                </a:rPr>
                <a:t> Interaction</a:t>
              </a:r>
            </a:p>
          </p:txBody>
        </p:sp>
        <p:sp>
          <p:nvSpPr>
            <p:cNvPr id="26" name="Textfeld 25">
              <a:extLst>
                <a:ext uri="{FF2B5EF4-FFF2-40B4-BE49-F238E27FC236}">
                  <a16:creationId xmlns:a16="http://schemas.microsoft.com/office/drawing/2014/main" id="{F921C02E-D768-4C61-8304-F1037A900FEA}"/>
                </a:ext>
              </a:extLst>
            </p:cNvPr>
            <p:cNvSpPr txBox="1"/>
            <p:nvPr/>
          </p:nvSpPr>
          <p:spPr>
            <a:xfrm>
              <a:off x="-1200653" y="6145490"/>
              <a:ext cx="3178005" cy="404057"/>
            </a:xfrm>
            <a:prstGeom prst="rect">
              <a:avLst/>
            </a:prstGeom>
            <a:noFill/>
          </p:spPr>
          <p:txBody>
            <a:bodyPr wrap="square" rtlCol="0">
              <a:spAutoFit/>
            </a:bodyPr>
            <a:lstStyle/>
            <a:p>
              <a:r>
                <a:rPr lang="de-DE" sz="1600" dirty="0" err="1">
                  <a:latin typeface="Microsoft JhengHei UI Light" panose="020B0304030504040204" pitchFamily="34" charset="-120"/>
                  <a:ea typeface="Microsoft JhengHei UI Light" panose="020B0304030504040204" pitchFamily="34" charset="-120"/>
                </a:rPr>
                <a:t>Biosphere</a:t>
              </a:r>
              <a:r>
                <a:rPr lang="de-DE" sz="1600" dirty="0">
                  <a:latin typeface="Microsoft JhengHei UI Light" panose="020B0304030504040204" pitchFamily="34" charset="-120"/>
                  <a:ea typeface="Microsoft JhengHei UI Light" panose="020B0304030504040204" pitchFamily="34" charset="-120"/>
                </a:rPr>
                <a:t> Interaction</a:t>
              </a:r>
            </a:p>
          </p:txBody>
        </p:sp>
      </p:grpSp>
      <p:sp>
        <p:nvSpPr>
          <p:cNvPr id="28" name="Textfeld 27">
            <a:extLst>
              <a:ext uri="{FF2B5EF4-FFF2-40B4-BE49-F238E27FC236}">
                <a16:creationId xmlns:a16="http://schemas.microsoft.com/office/drawing/2014/main" id="{F32C2D97-875F-4FDC-BAB6-A3E79FDB20B8}"/>
              </a:ext>
            </a:extLst>
          </p:cNvPr>
          <p:cNvSpPr txBox="1"/>
          <p:nvPr/>
        </p:nvSpPr>
        <p:spPr>
          <a:xfrm>
            <a:off x="602879" y="5716063"/>
            <a:ext cx="3614177" cy="369321"/>
          </a:xfrm>
          <a:prstGeom prst="rect">
            <a:avLst/>
          </a:prstGeom>
          <a:noFill/>
        </p:spPr>
        <p:txBody>
          <a:bodyPr wrap="square" rtlCol="0">
            <a:spAutoFit/>
          </a:bodyPr>
          <a:lstStyle/>
          <a:p>
            <a:r>
              <a:rPr lang="en-US" sz="1799"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Positive Causal Impacts</a:t>
            </a:r>
          </a:p>
        </p:txBody>
      </p:sp>
    </p:spTree>
    <p:extLst>
      <p:ext uri="{BB962C8B-B14F-4D97-AF65-F5344CB8AC3E}">
        <p14:creationId xmlns:p14="http://schemas.microsoft.com/office/powerpoint/2010/main" val="3014901796"/>
      </p:ext>
    </p:extLst>
  </p:cSld>
  <p:clrMapOvr>
    <a:masterClrMapping/>
  </p:clrMapOvr>
  <mc:AlternateContent xmlns:mc="http://schemas.openxmlformats.org/markup-compatibility/2006" xmlns:p14="http://schemas.microsoft.com/office/powerpoint/2010/main">
    <mc:Choice Requires="p14">
      <p:transition spd="slow" p14:dur="2000" advTm="13986"/>
    </mc:Choice>
    <mc:Fallback xmlns="">
      <p:transition spd="slow" advTm="13986"/>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E75C4DAD-AC9A-43CA-92DF-21B761223493}"/>
              </a:ext>
            </a:extLst>
          </p:cNvPr>
          <p:cNvGrpSpPr>
            <a:grpSpLocks noChangeAspect="1"/>
          </p:cNvGrpSpPr>
          <p:nvPr/>
        </p:nvGrpSpPr>
        <p:grpSpPr>
          <a:xfrm>
            <a:off x="6209967" y="166780"/>
            <a:ext cx="5982033" cy="6524440"/>
            <a:chOff x="0" y="0"/>
            <a:chExt cx="6287863" cy="6858000"/>
          </a:xfrm>
        </p:grpSpPr>
        <p:pic>
          <p:nvPicPr>
            <p:cNvPr id="11" name="Grafik 10">
              <a:extLst>
                <a:ext uri="{FF2B5EF4-FFF2-40B4-BE49-F238E27FC236}">
                  <a16:creationId xmlns:a16="http://schemas.microsoft.com/office/drawing/2014/main" id="{253304A3-57BD-4EEA-AE83-F774886C83B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6287863" cy="6858000"/>
            </a:xfrm>
            <a:prstGeom prst="rect">
              <a:avLst/>
            </a:prstGeom>
          </p:spPr>
        </p:pic>
        <p:grpSp>
          <p:nvGrpSpPr>
            <p:cNvPr id="15" name="Gruppieren 14">
              <a:extLst>
                <a:ext uri="{FF2B5EF4-FFF2-40B4-BE49-F238E27FC236}">
                  <a16:creationId xmlns:a16="http://schemas.microsoft.com/office/drawing/2014/main" id="{5183A8CD-C777-4C54-BD8D-5944E65C064F}"/>
                </a:ext>
              </a:extLst>
            </p:cNvPr>
            <p:cNvGrpSpPr/>
            <p:nvPr/>
          </p:nvGrpSpPr>
          <p:grpSpPr>
            <a:xfrm>
              <a:off x="240738" y="5308908"/>
              <a:ext cx="2461033" cy="1424662"/>
              <a:chOff x="6792091" y="4932000"/>
              <a:chExt cx="2461033" cy="1424662"/>
            </a:xfrm>
          </p:grpSpPr>
          <p:sp>
            <p:nvSpPr>
              <p:cNvPr id="36" name="Rechteck: abgerundete Ecken 35">
                <a:extLst>
                  <a:ext uri="{FF2B5EF4-FFF2-40B4-BE49-F238E27FC236}">
                    <a16:creationId xmlns:a16="http://schemas.microsoft.com/office/drawing/2014/main" id="{D6CD1D95-673D-4787-BA3D-6224DA90E554}"/>
                  </a:ext>
                </a:extLst>
              </p:cNvPr>
              <p:cNvSpPr>
                <a:spLocks noChangeAspect="1"/>
              </p:cNvSpPr>
              <p:nvPr/>
            </p:nvSpPr>
            <p:spPr>
              <a:xfrm>
                <a:off x="6792092" y="4946230"/>
                <a:ext cx="252000" cy="2520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7" name="Textfeld 36">
                <a:extLst>
                  <a:ext uri="{FF2B5EF4-FFF2-40B4-BE49-F238E27FC236}">
                    <a16:creationId xmlns:a16="http://schemas.microsoft.com/office/drawing/2014/main" id="{38C3731B-8EB4-4780-81BA-D11223320DAB}"/>
                  </a:ext>
                </a:extLst>
              </p:cNvPr>
              <p:cNvSpPr txBox="1"/>
              <p:nvPr/>
            </p:nvSpPr>
            <p:spPr>
              <a:xfrm>
                <a:off x="7044092" y="4932000"/>
                <a:ext cx="2109430" cy="292388"/>
              </a:xfrm>
              <a:prstGeom prst="rect">
                <a:avLst/>
              </a:prstGeom>
              <a:noFill/>
            </p:spPr>
            <p:txBody>
              <a:bodyPr wrap="square" rtlCol="0">
                <a:spAutoFit/>
              </a:bodyPr>
              <a:lstStyle/>
              <a:p>
                <a:r>
                  <a:rPr lang="de-DE" sz="1300" dirty="0">
                    <a:latin typeface="Microsoft JhengHei UI Light" panose="020B0304030504040204" pitchFamily="34" charset="-120"/>
                    <a:ea typeface="Microsoft JhengHei UI Light" panose="020B0304030504040204" pitchFamily="34" charset="-120"/>
                  </a:rPr>
                  <a:t>Lake </a:t>
                </a:r>
                <a:r>
                  <a:rPr lang="de-DE" sz="1300" dirty="0" err="1">
                    <a:latin typeface="Microsoft JhengHei UI Light" panose="020B0304030504040204" pitchFamily="34" charset="-120"/>
                    <a:ea typeface="Microsoft JhengHei UI Light" panose="020B0304030504040204" pitchFamily="34" charset="-120"/>
                  </a:rPr>
                  <a:t>Node</a:t>
                </a:r>
                <a:endParaRPr lang="de-DE" sz="1300" dirty="0">
                  <a:latin typeface="Microsoft JhengHei UI Light" panose="020B0304030504040204" pitchFamily="34" charset="-120"/>
                  <a:ea typeface="Microsoft JhengHei UI Light" panose="020B0304030504040204" pitchFamily="34" charset="-120"/>
                </a:endParaRPr>
              </a:p>
            </p:txBody>
          </p:sp>
          <p:sp>
            <p:nvSpPr>
              <p:cNvPr id="38" name="Textfeld 37">
                <a:extLst>
                  <a:ext uri="{FF2B5EF4-FFF2-40B4-BE49-F238E27FC236}">
                    <a16:creationId xmlns:a16="http://schemas.microsoft.com/office/drawing/2014/main" id="{B7EE60EF-AD94-4B43-AAC4-F6FBBFF5226A}"/>
                  </a:ext>
                </a:extLst>
              </p:cNvPr>
              <p:cNvSpPr txBox="1"/>
              <p:nvPr/>
            </p:nvSpPr>
            <p:spPr>
              <a:xfrm>
                <a:off x="7044092" y="5295820"/>
                <a:ext cx="2209032" cy="307336"/>
              </a:xfrm>
              <a:prstGeom prst="rect">
                <a:avLst/>
              </a:prstGeom>
              <a:noFill/>
            </p:spPr>
            <p:txBody>
              <a:bodyPr wrap="square" lIns="90000" rtlCol="0" anchor="ctr" anchorCtr="0">
                <a:spAutoFit/>
              </a:bodyPr>
              <a:lstStyle/>
              <a:p>
                <a:r>
                  <a:rPr lang="de-DE" sz="1300" dirty="0">
                    <a:latin typeface="Microsoft JhengHei UI Light" panose="020B0304030504040204" pitchFamily="34" charset="-120"/>
                    <a:ea typeface="Microsoft JhengHei UI Light" panose="020B0304030504040204" pitchFamily="34" charset="-120"/>
                  </a:rPr>
                  <a:t>&gt; 20% Dynamic </a:t>
                </a:r>
                <a:r>
                  <a:rPr lang="de-DE" sz="1300" dirty="0" err="1">
                    <a:latin typeface="Microsoft JhengHei UI Light" panose="020B0304030504040204" pitchFamily="34" charset="-120"/>
                    <a:ea typeface="Microsoft JhengHei UI Light" panose="020B0304030504040204" pitchFamily="34" charset="-120"/>
                  </a:rPr>
                  <a:t>Similarity</a:t>
                </a:r>
                <a:endParaRPr lang="de-DE" sz="1300" dirty="0">
                  <a:latin typeface="Microsoft JhengHei UI Light" panose="020B0304030504040204" pitchFamily="34" charset="-120"/>
                  <a:ea typeface="Microsoft JhengHei UI Light" panose="020B0304030504040204" pitchFamily="34" charset="-120"/>
                </a:endParaRPr>
              </a:p>
            </p:txBody>
          </p:sp>
          <p:sp>
            <p:nvSpPr>
              <p:cNvPr id="39" name="Textfeld 38">
                <a:extLst>
                  <a:ext uri="{FF2B5EF4-FFF2-40B4-BE49-F238E27FC236}">
                    <a16:creationId xmlns:a16="http://schemas.microsoft.com/office/drawing/2014/main" id="{3912F1D3-21F0-4A28-8E92-D4D3AA16B5A5}"/>
                  </a:ext>
                </a:extLst>
              </p:cNvPr>
              <p:cNvSpPr txBox="1"/>
              <p:nvPr/>
            </p:nvSpPr>
            <p:spPr>
              <a:xfrm>
                <a:off x="7044092" y="5673821"/>
                <a:ext cx="2209031" cy="307336"/>
              </a:xfrm>
              <a:prstGeom prst="rect">
                <a:avLst/>
              </a:prstGeom>
              <a:noFill/>
            </p:spPr>
            <p:txBody>
              <a:bodyPr wrap="square" lIns="90000" rtlCol="0" anchor="ctr" anchorCtr="0">
                <a:spAutoFit/>
              </a:bodyPr>
              <a:lstStyle/>
              <a:p>
                <a:r>
                  <a:rPr lang="de-DE" sz="1300" dirty="0">
                    <a:latin typeface="Microsoft JhengHei UI Light" panose="020B0304030504040204" pitchFamily="34" charset="-120"/>
                    <a:ea typeface="Microsoft JhengHei UI Light" panose="020B0304030504040204" pitchFamily="34" charset="-120"/>
                  </a:rPr>
                  <a:t>&gt; 50% Dynamic </a:t>
                </a:r>
                <a:r>
                  <a:rPr lang="de-DE" sz="1300" dirty="0" err="1">
                    <a:latin typeface="Microsoft JhengHei UI Light" panose="020B0304030504040204" pitchFamily="34" charset="-120"/>
                    <a:ea typeface="Microsoft JhengHei UI Light" panose="020B0304030504040204" pitchFamily="34" charset="-120"/>
                  </a:rPr>
                  <a:t>Similarity</a:t>
                </a:r>
                <a:endParaRPr lang="de-DE" sz="1300" dirty="0">
                  <a:latin typeface="Microsoft JhengHei UI Light" panose="020B0304030504040204" pitchFamily="34" charset="-120"/>
                  <a:ea typeface="Microsoft JhengHei UI Light" panose="020B0304030504040204" pitchFamily="34" charset="-120"/>
                </a:endParaRPr>
              </a:p>
            </p:txBody>
          </p:sp>
          <p:sp>
            <p:nvSpPr>
              <p:cNvPr id="40" name="Textfeld 39">
                <a:extLst>
                  <a:ext uri="{FF2B5EF4-FFF2-40B4-BE49-F238E27FC236}">
                    <a16:creationId xmlns:a16="http://schemas.microsoft.com/office/drawing/2014/main" id="{2DCCFC2C-6EFD-4D84-9FA8-433457C9389E}"/>
                  </a:ext>
                </a:extLst>
              </p:cNvPr>
              <p:cNvSpPr txBox="1"/>
              <p:nvPr/>
            </p:nvSpPr>
            <p:spPr>
              <a:xfrm>
                <a:off x="7044092" y="6049326"/>
                <a:ext cx="2209031" cy="307336"/>
              </a:xfrm>
              <a:prstGeom prst="rect">
                <a:avLst/>
              </a:prstGeom>
              <a:noFill/>
            </p:spPr>
            <p:txBody>
              <a:bodyPr wrap="square" lIns="90000" rtlCol="0" anchor="ctr" anchorCtr="0">
                <a:spAutoFit/>
              </a:bodyPr>
              <a:lstStyle/>
              <a:p>
                <a:r>
                  <a:rPr lang="de-DE" sz="1300" dirty="0">
                    <a:latin typeface="Microsoft JhengHei UI Light" panose="020B0304030504040204" pitchFamily="34" charset="-120"/>
                    <a:ea typeface="Microsoft JhengHei UI Light" panose="020B0304030504040204" pitchFamily="34" charset="-120"/>
                  </a:rPr>
                  <a:t>&gt; 80% Dynamic </a:t>
                </a:r>
                <a:r>
                  <a:rPr lang="de-DE" sz="1300" dirty="0" err="1">
                    <a:latin typeface="Microsoft JhengHei UI Light" panose="020B0304030504040204" pitchFamily="34" charset="-120"/>
                    <a:ea typeface="Microsoft JhengHei UI Light" panose="020B0304030504040204" pitchFamily="34" charset="-120"/>
                  </a:rPr>
                  <a:t>Similarity</a:t>
                </a:r>
                <a:endParaRPr lang="de-DE" sz="1300" dirty="0">
                  <a:latin typeface="Microsoft JhengHei UI Light" panose="020B0304030504040204" pitchFamily="34" charset="-120"/>
                  <a:ea typeface="Microsoft JhengHei UI Light" panose="020B0304030504040204" pitchFamily="34" charset="-120"/>
                </a:endParaRPr>
              </a:p>
            </p:txBody>
          </p:sp>
          <p:pic>
            <p:nvPicPr>
              <p:cNvPr id="41" name="Grafik 40">
                <a:extLst>
                  <a:ext uri="{FF2B5EF4-FFF2-40B4-BE49-F238E27FC236}">
                    <a16:creationId xmlns:a16="http://schemas.microsoft.com/office/drawing/2014/main" id="{47C25A0D-D0CD-41CC-8905-FEB8C53B750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792091" y="5404300"/>
                <a:ext cx="1421261" cy="839006"/>
              </a:xfrm>
              <a:prstGeom prst="rect">
                <a:avLst/>
              </a:prstGeom>
            </p:spPr>
          </p:pic>
        </p:grpSp>
        <p:sp>
          <p:nvSpPr>
            <p:cNvPr id="16" name="Textfeld 15">
              <a:extLst>
                <a:ext uri="{FF2B5EF4-FFF2-40B4-BE49-F238E27FC236}">
                  <a16:creationId xmlns:a16="http://schemas.microsoft.com/office/drawing/2014/main" id="{BC76981C-CC93-4ED9-818C-C0AEA1FC5E1D}"/>
                </a:ext>
              </a:extLst>
            </p:cNvPr>
            <p:cNvSpPr txBox="1"/>
            <p:nvPr/>
          </p:nvSpPr>
          <p:spPr>
            <a:xfrm>
              <a:off x="1908239" y="739930"/>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A</a:t>
              </a:r>
            </a:p>
          </p:txBody>
        </p:sp>
        <p:sp>
          <p:nvSpPr>
            <p:cNvPr id="17" name="Textfeld 16">
              <a:extLst>
                <a:ext uri="{FF2B5EF4-FFF2-40B4-BE49-F238E27FC236}">
                  <a16:creationId xmlns:a16="http://schemas.microsoft.com/office/drawing/2014/main" id="{62E214C3-0CD8-4394-B566-9DAE65CFF963}"/>
                </a:ext>
              </a:extLst>
            </p:cNvPr>
            <p:cNvSpPr txBox="1"/>
            <p:nvPr/>
          </p:nvSpPr>
          <p:spPr>
            <a:xfrm>
              <a:off x="2701770" y="893818"/>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B</a:t>
              </a:r>
            </a:p>
          </p:txBody>
        </p:sp>
        <p:sp>
          <p:nvSpPr>
            <p:cNvPr id="18" name="Textfeld 17">
              <a:extLst>
                <a:ext uri="{FF2B5EF4-FFF2-40B4-BE49-F238E27FC236}">
                  <a16:creationId xmlns:a16="http://schemas.microsoft.com/office/drawing/2014/main" id="{D4FE675F-84E8-4526-AE02-EBCB711E290D}"/>
                </a:ext>
              </a:extLst>
            </p:cNvPr>
            <p:cNvSpPr txBox="1"/>
            <p:nvPr/>
          </p:nvSpPr>
          <p:spPr>
            <a:xfrm>
              <a:off x="4206573" y="1201595"/>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C</a:t>
              </a:r>
            </a:p>
          </p:txBody>
        </p:sp>
        <p:sp>
          <p:nvSpPr>
            <p:cNvPr id="19" name="Textfeld 18">
              <a:extLst>
                <a:ext uri="{FF2B5EF4-FFF2-40B4-BE49-F238E27FC236}">
                  <a16:creationId xmlns:a16="http://schemas.microsoft.com/office/drawing/2014/main" id="{4C3728CB-B8AA-4C86-AAD8-1CB3FC96F5AD}"/>
                </a:ext>
              </a:extLst>
            </p:cNvPr>
            <p:cNvSpPr txBox="1"/>
            <p:nvPr/>
          </p:nvSpPr>
          <p:spPr>
            <a:xfrm>
              <a:off x="426370" y="1946715"/>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D</a:t>
              </a:r>
            </a:p>
          </p:txBody>
        </p:sp>
        <p:sp>
          <p:nvSpPr>
            <p:cNvPr id="20" name="Textfeld 19">
              <a:extLst>
                <a:ext uri="{FF2B5EF4-FFF2-40B4-BE49-F238E27FC236}">
                  <a16:creationId xmlns:a16="http://schemas.microsoft.com/office/drawing/2014/main" id="{14EA99E9-D690-4212-A920-3581AAA220FD}"/>
                </a:ext>
              </a:extLst>
            </p:cNvPr>
            <p:cNvSpPr txBox="1"/>
            <p:nvPr/>
          </p:nvSpPr>
          <p:spPr>
            <a:xfrm>
              <a:off x="951368" y="2100603"/>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E</a:t>
              </a:r>
            </a:p>
          </p:txBody>
        </p:sp>
        <p:sp>
          <p:nvSpPr>
            <p:cNvPr id="21" name="Textfeld 20">
              <a:extLst>
                <a:ext uri="{FF2B5EF4-FFF2-40B4-BE49-F238E27FC236}">
                  <a16:creationId xmlns:a16="http://schemas.microsoft.com/office/drawing/2014/main" id="{D0BEEAD1-DD52-4AAF-843A-0A4D585C2018}"/>
                </a:ext>
              </a:extLst>
            </p:cNvPr>
            <p:cNvSpPr txBox="1"/>
            <p:nvPr/>
          </p:nvSpPr>
          <p:spPr>
            <a:xfrm>
              <a:off x="3012204" y="2179430"/>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H</a:t>
              </a:r>
            </a:p>
          </p:txBody>
        </p:sp>
        <p:sp>
          <p:nvSpPr>
            <p:cNvPr id="22" name="Textfeld 21">
              <a:extLst>
                <a:ext uri="{FF2B5EF4-FFF2-40B4-BE49-F238E27FC236}">
                  <a16:creationId xmlns:a16="http://schemas.microsoft.com/office/drawing/2014/main" id="{75B373E7-9CBC-4D6B-819B-05F4B7506762}"/>
                </a:ext>
              </a:extLst>
            </p:cNvPr>
            <p:cNvSpPr txBox="1"/>
            <p:nvPr/>
          </p:nvSpPr>
          <p:spPr>
            <a:xfrm>
              <a:off x="4726989" y="2100602"/>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K</a:t>
              </a:r>
            </a:p>
          </p:txBody>
        </p:sp>
        <p:sp>
          <p:nvSpPr>
            <p:cNvPr id="23" name="Textfeld 22">
              <a:extLst>
                <a:ext uri="{FF2B5EF4-FFF2-40B4-BE49-F238E27FC236}">
                  <a16:creationId xmlns:a16="http://schemas.microsoft.com/office/drawing/2014/main" id="{7B2FA3D9-39EC-402B-9FD0-2C9E38E8707D}"/>
                </a:ext>
              </a:extLst>
            </p:cNvPr>
            <p:cNvSpPr txBox="1"/>
            <p:nvPr/>
          </p:nvSpPr>
          <p:spPr>
            <a:xfrm>
              <a:off x="951367" y="2747219"/>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F</a:t>
              </a:r>
            </a:p>
          </p:txBody>
        </p:sp>
        <p:sp>
          <p:nvSpPr>
            <p:cNvPr id="24" name="Textfeld 23">
              <a:extLst>
                <a:ext uri="{FF2B5EF4-FFF2-40B4-BE49-F238E27FC236}">
                  <a16:creationId xmlns:a16="http://schemas.microsoft.com/office/drawing/2014/main" id="{12356E5D-8974-4A88-9410-700814F0CAC3}"/>
                </a:ext>
              </a:extLst>
            </p:cNvPr>
            <p:cNvSpPr txBox="1"/>
            <p:nvPr/>
          </p:nvSpPr>
          <p:spPr>
            <a:xfrm>
              <a:off x="1697807" y="2421049"/>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G</a:t>
              </a:r>
            </a:p>
          </p:txBody>
        </p:sp>
        <p:sp>
          <p:nvSpPr>
            <p:cNvPr id="25" name="Textfeld 24">
              <a:extLst>
                <a:ext uri="{FF2B5EF4-FFF2-40B4-BE49-F238E27FC236}">
                  <a16:creationId xmlns:a16="http://schemas.microsoft.com/office/drawing/2014/main" id="{8399118C-25A1-4AFE-B872-0B31F9CFCFA1}"/>
                </a:ext>
              </a:extLst>
            </p:cNvPr>
            <p:cNvSpPr txBox="1"/>
            <p:nvPr/>
          </p:nvSpPr>
          <p:spPr>
            <a:xfrm>
              <a:off x="2771811" y="3121223"/>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I</a:t>
              </a:r>
            </a:p>
          </p:txBody>
        </p:sp>
        <p:sp>
          <p:nvSpPr>
            <p:cNvPr id="26" name="Textfeld 25">
              <a:extLst>
                <a:ext uri="{FF2B5EF4-FFF2-40B4-BE49-F238E27FC236}">
                  <a16:creationId xmlns:a16="http://schemas.microsoft.com/office/drawing/2014/main" id="{3D27E3B9-D222-4692-9BB8-A848458C8A31}"/>
                </a:ext>
              </a:extLst>
            </p:cNvPr>
            <p:cNvSpPr txBox="1"/>
            <p:nvPr/>
          </p:nvSpPr>
          <p:spPr>
            <a:xfrm>
              <a:off x="2666187" y="3634926"/>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J</a:t>
              </a:r>
            </a:p>
          </p:txBody>
        </p:sp>
        <p:sp>
          <p:nvSpPr>
            <p:cNvPr id="27" name="Textfeld 26">
              <a:extLst>
                <a:ext uri="{FF2B5EF4-FFF2-40B4-BE49-F238E27FC236}">
                  <a16:creationId xmlns:a16="http://schemas.microsoft.com/office/drawing/2014/main" id="{3A359CCB-D827-4D27-B961-2BF722C4B3CC}"/>
                </a:ext>
              </a:extLst>
            </p:cNvPr>
            <p:cNvSpPr txBox="1"/>
            <p:nvPr/>
          </p:nvSpPr>
          <p:spPr>
            <a:xfrm>
              <a:off x="5278007" y="2845979"/>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L</a:t>
              </a:r>
            </a:p>
          </p:txBody>
        </p:sp>
        <p:sp>
          <p:nvSpPr>
            <p:cNvPr id="28" name="Textfeld 27">
              <a:extLst>
                <a:ext uri="{FF2B5EF4-FFF2-40B4-BE49-F238E27FC236}">
                  <a16:creationId xmlns:a16="http://schemas.microsoft.com/office/drawing/2014/main" id="{643AF4CE-1CCB-4AB8-A71A-E6628E00A60B}"/>
                </a:ext>
              </a:extLst>
            </p:cNvPr>
            <p:cNvSpPr txBox="1"/>
            <p:nvPr/>
          </p:nvSpPr>
          <p:spPr>
            <a:xfrm>
              <a:off x="4942088" y="3327149"/>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M</a:t>
              </a:r>
            </a:p>
          </p:txBody>
        </p:sp>
        <p:sp>
          <p:nvSpPr>
            <p:cNvPr id="29" name="Textfeld 28">
              <a:extLst>
                <a:ext uri="{FF2B5EF4-FFF2-40B4-BE49-F238E27FC236}">
                  <a16:creationId xmlns:a16="http://schemas.microsoft.com/office/drawing/2014/main" id="{4265F125-6293-4859-8133-25E056DFA28B}"/>
                </a:ext>
              </a:extLst>
            </p:cNvPr>
            <p:cNvSpPr txBox="1"/>
            <p:nvPr/>
          </p:nvSpPr>
          <p:spPr>
            <a:xfrm>
              <a:off x="3867013" y="3647865"/>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N</a:t>
              </a:r>
            </a:p>
          </p:txBody>
        </p:sp>
        <p:sp>
          <p:nvSpPr>
            <p:cNvPr id="30" name="Textfeld 29">
              <a:extLst>
                <a:ext uri="{FF2B5EF4-FFF2-40B4-BE49-F238E27FC236}">
                  <a16:creationId xmlns:a16="http://schemas.microsoft.com/office/drawing/2014/main" id="{B63D3B17-E698-4C45-AECC-780CAE6BFC8D}"/>
                </a:ext>
              </a:extLst>
            </p:cNvPr>
            <p:cNvSpPr txBox="1"/>
            <p:nvPr/>
          </p:nvSpPr>
          <p:spPr>
            <a:xfrm>
              <a:off x="4809573" y="4133205"/>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O</a:t>
              </a:r>
            </a:p>
          </p:txBody>
        </p:sp>
        <p:sp>
          <p:nvSpPr>
            <p:cNvPr id="31" name="Textfeld 30">
              <a:extLst>
                <a:ext uri="{FF2B5EF4-FFF2-40B4-BE49-F238E27FC236}">
                  <a16:creationId xmlns:a16="http://schemas.microsoft.com/office/drawing/2014/main" id="{AB9AD18C-BDF9-4FA6-B676-98746164A353}"/>
                </a:ext>
              </a:extLst>
            </p:cNvPr>
            <p:cNvSpPr txBox="1"/>
            <p:nvPr/>
          </p:nvSpPr>
          <p:spPr>
            <a:xfrm>
              <a:off x="3699053" y="4648407"/>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P</a:t>
              </a:r>
            </a:p>
          </p:txBody>
        </p:sp>
        <p:sp>
          <p:nvSpPr>
            <p:cNvPr id="32" name="Textfeld 31">
              <a:extLst>
                <a:ext uri="{FF2B5EF4-FFF2-40B4-BE49-F238E27FC236}">
                  <a16:creationId xmlns:a16="http://schemas.microsoft.com/office/drawing/2014/main" id="{A3DC9818-A3FC-46C4-AD3A-E273EEEFD0F5}"/>
                </a:ext>
              </a:extLst>
            </p:cNvPr>
            <p:cNvSpPr txBox="1"/>
            <p:nvPr/>
          </p:nvSpPr>
          <p:spPr>
            <a:xfrm>
              <a:off x="4206573" y="5155019"/>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R</a:t>
              </a:r>
            </a:p>
          </p:txBody>
        </p:sp>
        <p:sp>
          <p:nvSpPr>
            <p:cNvPr id="33" name="Textfeld 32">
              <a:extLst>
                <a:ext uri="{FF2B5EF4-FFF2-40B4-BE49-F238E27FC236}">
                  <a16:creationId xmlns:a16="http://schemas.microsoft.com/office/drawing/2014/main" id="{B6FE3977-3390-401A-8C1E-A701F4D73F5F}"/>
                </a:ext>
              </a:extLst>
            </p:cNvPr>
            <p:cNvSpPr txBox="1"/>
            <p:nvPr/>
          </p:nvSpPr>
          <p:spPr>
            <a:xfrm>
              <a:off x="4815366" y="4679071"/>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Q</a:t>
              </a:r>
            </a:p>
          </p:txBody>
        </p:sp>
        <p:sp>
          <p:nvSpPr>
            <p:cNvPr id="34" name="Textfeld 33">
              <a:extLst>
                <a:ext uri="{FF2B5EF4-FFF2-40B4-BE49-F238E27FC236}">
                  <a16:creationId xmlns:a16="http://schemas.microsoft.com/office/drawing/2014/main" id="{4DDFECEB-88DC-45F9-A01B-21F603990295}"/>
                </a:ext>
              </a:extLst>
            </p:cNvPr>
            <p:cNvSpPr txBox="1"/>
            <p:nvPr/>
          </p:nvSpPr>
          <p:spPr>
            <a:xfrm>
              <a:off x="3699052" y="5660661"/>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S</a:t>
              </a:r>
            </a:p>
          </p:txBody>
        </p:sp>
        <p:sp>
          <p:nvSpPr>
            <p:cNvPr id="35" name="Textfeld 34">
              <a:extLst>
                <a:ext uri="{FF2B5EF4-FFF2-40B4-BE49-F238E27FC236}">
                  <a16:creationId xmlns:a16="http://schemas.microsoft.com/office/drawing/2014/main" id="{A0339164-3A80-4918-99F2-48ADFA8F3262}"/>
                </a:ext>
              </a:extLst>
            </p:cNvPr>
            <p:cNvSpPr txBox="1"/>
            <p:nvPr/>
          </p:nvSpPr>
          <p:spPr>
            <a:xfrm>
              <a:off x="3931006" y="6167273"/>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T</a:t>
              </a:r>
            </a:p>
          </p:txBody>
        </p:sp>
      </p:grpSp>
      <p:sp>
        <p:nvSpPr>
          <p:cNvPr id="8" name="Titel 1">
            <a:extLst>
              <a:ext uri="{FF2B5EF4-FFF2-40B4-BE49-F238E27FC236}">
                <a16:creationId xmlns:a16="http://schemas.microsoft.com/office/drawing/2014/main" id="{ECE056D6-5CF9-44AE-8979-5185D1A53AB3}"/>
              </a:ext>
            </a:extLst>
          </p:cNvPr>
          <p:cNvSpPr txBox="1">
            <a:spLocks/>
          </p:cNvSpPr>
          <p:nvPr/>
        </p:nvSpPr>
        <p:spPr>
          <a:xfrm>
            <a:off x="695326" y="333375"/>
            <a:ext cx="10056093" cy="35006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Arial" panose="020B0604020202020204" pitchFamily="34" charset="0"/>
                <a:ea typeface="+mj-ea"/>
                <a:cs typeface="Arial" panose="020B0604020202020204" pitchFamily="34" charset="0"/>
              </a:defRPr>
            </a:lvl1pPr>
          </a:lstStyle>
          <a:p>
            <a:r>
              <a:rPr lang="de-DE" sz="2400" dirty="0">
                <a:solidFill>
                  <a:schemeClr val="tx1">
                    <a:lumMod val="65000"/>
                    <a:lumOff val="35000"/>
                  </a:schemeClr>
                </a:solidFill>
              </a:rPr>
              <a:t>Lake Dynamic </a:t>
            </a:r>
            <a:r>
              <a:rPr lang="de-DE" sz="2400" dirty="0" err="1">
                <a:solidFill>
                  <a:schemeClr val="tx1">
                    <a:lumMod val="65000"/>
                    <a:lumOff val="35000"/>
                  </a:schemeClr>
                </a:solidFill>
              </a:rPr>
              <a:t>Similarities</a:t>
            </a:r>
            <a:endParaRPr lang="de-DE" sz="2400" dirty="0">
              <a:solidFill>
                <a:schemeClr val="tx1">
                  <a:lumMod val="65000"/>
                  <a:lumOff val="35000"/>
                </a:schemeClr>
              </a:solidFill>
            </a:endParaRPr>
          </a:p>
        </p:txBody>
      </p:sp>
      <p:sp>
        <p:nvSpPr>
          <p:cNvPr id="6" name="Inhaltsplatzhalter 2">
            <a:extLst>
              <a:ext uri="{FF2B5EF4-FFF2-40B4-BE49-F238E27FC236}">
                <a16:creationId xmlns:a16="http://schemas.microsoft.com/office/drawing/2014/main" id="{BA447F3B-C1C2-462D-B6BD-8E8C66748220}"/>
              </a:ext>
            </a:extLst>
          </p:cNvPr>
          <p:cNvSpPr>
            <a:spLocks noGrp="1"/>
          </p:cNvSpPr>
          <p:nvPr>
            <p:ph idx="1"/>
          </p:nvPr>
        </p:nvSpPr>
        <p:spPr>
          <a:xfrm>
            <a:off x="695326" y="894003"/>
            <a:ext cx="5485597" cy="5904362"/>
          </a:xfrm>
        </p:spPr>
        <p:txBody>
          <a:bodyPr>
            <a:noAutofit/>
          </a:bodyPr>
          <a:lstStyle/>
          <a:p>
            <a:pPr>
              <a:buFont typeface="Arial" panose="020B0604020202020204" pitchFamily="34" charset="0"/>
              <a:buChar char="•"/>
            </a:pPr>
            <a:r>
              <a:rPr lang="en-US" sz="1800" dirty="0">
                <a:solidFill>
                  <a:schemeClr val="tx1">
                    <a:lumMod val="65000"/>
                    <a:lumOff val="35000"/>
                  </a:schemeClr>
                </a:solidFill>
              </a:rPr>
              <a:t>By calculating this “dynamic similarity” for all African major lakes, we can identify clusters of lakes with similar responses to independent variables</a:t>
            </a:r>
          </a:p>
          <a:p>
            <a:pPr>
              <a:buFont typeface="Arial" panose="020B0604020202020204" pitchFamily="34" charset="0"/>
              <a:buChar char="•"/>
            </a:pPr>
            <a:r>
              <a:rPr lang="en-US" sz="1800" dirty="0">
                <a:solidFill>
                  <a:schemeClr val="tx1">
                    <a:lumMod val="65000"/>
                    <a:lumOff val="35000"/>
                  </a:schemeClr>
                </a:solidFill>
              </a:rPr>
              <a:t>These identified clusters are:</a:t>
            </a:r>
          </a:p>
          <a:p>
            <a:pPr lvl="1">
              <a:buFont typeface="Arial" panose="020B0604020202020204" pitchFamily="34" charset="0"/>
              <a:buChar char="•"/>
            </a:pPr>
            <a:r>
              <a:rPr lang="en-US" sz="1000" dirty="0">
                <a:solidFill>
                  <a:schemeClr val="tx1">
                    <a:lumMod val="65000"/>
                    <a:lumOff val="35000"/>
                  </a:schemeClr>
                </a:solidFill>
              </a:rPr>
              <a:t>The </a:t>
            </a:r>
            <a:r>
              <a:rPr lang="en-US" sz="1000" dirty="0" err="1">
                <a:solidFill>
                  <a:schemeClr val="tx1">
                    <a:lumMod val="65000"/>
                    <a:lumOff val="35000"/>
                  </a:schemeClr>
                </a:solidFill>
              </a:rPr>
              <a:t>Chott</a:t>
            </a:r>
            <a:r>
              <a:rPr lang="en-US" sz="1000" dirty="0">
                <a:solidFill>
                  <a:schemeClr val="tx1">
                    <a:lumMod val="65000"/>
                    <a:lumOff val="35000"/>
                  </a:schemeClr>
                </a:solidFill>
              </a:rPr>
              <a:t> Cluster (A)</a:t>
            </a:r>
          </a:p>
          <a:p>
            <a:pPr lvl="1">
              <a:buFont typeface="Arial" panose="020B0604020202020204" pitchFamily="34" charset="0"/>
              <a:buChar char="•"/>
            </a:pPr>
            <a:r>
              <a:rPr lang="en-US" sz="1000" dirty="0">
                <a:solidFill>
                  <a:schemeClr val="tx1">
                    <a:lumMod val="65000"/>
                    <a:lumOff val="35000"/>
                  </a:schemeClr>
                </a:solidFill>
              </a:rPr>
              <a:t>The </a:t>
            </a:r>
            <a:r>
              <a:rPr lang="en-US" sz="1000" dirty="0" err="1">
                <a:solidFill>
                  <a:schemeClr val="tx1">
                    <a:lumMod val="65000"/>
                    <a:lumOff val="35000"/>
                  </a:schemeClr>
                </a:solidFill>
              </a:rPr>
              <a:t>Sebkha</a:t>
            </a:r>
            <a:r>
              <a:rPr lang="en-US" sz="1000" dirty="0">
                <a:solidFill>
                  <a:schemeClr val="tx1">
                    <a:lumMod val="65000"/>
                    <a:lumOff val="35000"/>
                  </a:schemeClr>
                </a:solidFill>
              </a:rPr>
              <a:t> Cluster (B)</a:t>
            </a:r>
          </a:p>
          <a:p>
            <a:pPr lvl="1">
              <a:buFont typeface="Arial" panose="020B0604020202020204" pitchFamily="34" charset="0"/>
              <a:buChar char="•"/>
            </a:pPr>
            <a:r>
              <a:rPr lang="en-US" sz="1000" dirty="0">
                <a:solidFill>
                  <a:schemeClr val="tx1">
                    <a:lumMod val="65000"/>
                    <a:lumOff val="35000"/>
                  </a:schemeClr>
                </a:solidFill>
              </a:rPr>
              <a:t>The Nasser-</a:t>
            </a:r>
            <a:r>
              <a:rPr lang="en-US" sz="1000" dirty="0" err="1">
                <a:solidFill>
                  <a:schemeClr val="tx1">
                    <a:lumMod val="65000"/>
                    <a:lumOff val="35000"/>
                  </a:schemeClr>
                </a:solidFill>
              </a:rPr>
              <a:t>Toshka</a:t>
            </a:r>
            <a:r>
              <a:rPr lang="en-US" sz="1000" dirty="0">
                <a:solidFill>
                  <a:schemeClr val="tx1">
                    <a:lumMod val="65000"/>
                    <a:lumOff val="35000"/>
                  </a:schemeClr>
                </a:solidFill>
              </a:rPr>
              <a:t> Cluster (C)</a:t>
            </a:r>
          </a:p>
          <a:p>
            <a:pPr lvl="1">
              <a:buFont typeface="Arial" panose="020B0604020202020204" pitchFamily="34" charset="0"/>
              <a:buChar char="•"/>
            </a:pPr>
            <a:r>
              <a:rPr lang="en-US" sz="1000" dirty="0">
                <a:solidFill>
                  <a:schemeClr val="tx1">
                    <a:lumMod val="65000"/>
                    <a:lumOff val="35000"/>
                  </a:schemeClr>
                </a:solidFill>
              </a:rPr>
              <a:t>The Senegal Cluster (D)</a:t>
            </a:r>
          </a:p>
          <a:p>
            <a:pPr lvl="1">
              <a:buFont typeface="Arial" panose="020B0604020202020204" pitchFamily="34" charset="0"/>
              <a:buChar char="•"/>
            </a:pPr>
            <a:r>
              <a:rPr lang="en-US" sz="1000" dirty="0">
                <a:solidFill>
                  <a:schemeClr val="tx1">
                    <a:lumMod val="65000"/>
                    <a:lumOff val="35000"/>
                  </a:schemeClr>
                </a:solidFill>
              </a:rPr>
              <a:t>The Mali Cluster (E)</a:t>
            </a:r>
          </a:p>
          <a:p>
            <a:pPr lvl="1">
              <a:buFont typeface="Arial" panose="020B0604020202020204" pitchFamily="34" charset="0"/>
              <a:buChar char="•"/>
            </a:pPr>
            <a:r>
              <a:rPr lang="en-US" sz="1000" dirty="0">
                <a:solidFill>
                  <a:schemeClr val="tx1">
                    <a:lumMod val="65000"/>
                    <a:lumOff val="35000"/>
                  </a:schemeClr>
                </a:solidFill>
              </a:rPr>
              <a:t>The Ivory Coast Cluster (F)</a:t>
            </a:r>
          </a:p>
          <a:p>
            <a:pPr lvl="1">
              <a:buFont typeface="Arial" panose="020B0604020202020204" pitchFamily="34" charset="0"/>
              <a:buChar char="•"/>
            </a:pPr>
            <a:r>
              <a:rPr lang="en-US" sz="1000" dirty="0">
                <a:solidFill>
                  <a:schemeClr val="tx1">
                    <a:lumMod val="65000"/>
                    <a:lumOff val="35000"/>
                  </a:schemeClr>
                </a:solidFill>
              </a:rPr>
              <a:t>The Volta-Niger Cluster (F)</a:t>
            </a:r>
          </a:p>
          <a:p>
            <a:pPr lvl="1">
              <a:buFont typeface="Arial" panose="020B0604020202020204" pitchFamily="34" charset="0"/>
              <a:buChar char="•"/>
            </a:pPr>
            <a:r>
              <a:rPr lang="en-US" sz="1000" dirty="0">
                <a:solidFill>
                  <a:schemeClr val="tx1">
                    <a:lumMod val="65000"/>
                    <a:lumOff val="35000"/>
                  </a:schemeClr>
                </a:solidFill>
              </a:rPr>
              <a:t>The Chad Cluster (H)</a:t>
            </a:r>
          </a:p>
          <a:p>
            <a:pPr lvl="1">
              <a:buFont typeface="Arial" panose="020B0604020202020204" pitchFamily="34" charset="0"/>
              <a:buChar char="•"/>
            </a:pPr>
            <a:r>
              <a:rPr lang="en-US" sz="1000" dirty="0">
                <a:solidFill>
                  <a:schemeClr val="tx1">
                    <a:lumMod val="65000"/>
                    <a:lumOff val="35000"/>
                  </a:schemeClr>
                </a:solidFill>
              </a:rPr>
              <a:t>The </a:t>
            </a:r>
            <a:r>
              <a:rPr lang="en-US" sz="1000" dirty="0" err="1">
                <a:solidFill>
                  <a:schemeClr val="tx1">
                    <a:lumMod val="65000"/>
                    <a:lumOff val="35000"/>
                  </a:schemeClr>
                </a:solidFill>
              </a:rPr>
              <a:t>Sanaga</a:t>
            </a:r>
            <a:r>
              <a:rPr lang="en-US" sz="1000" dirty="0">
                <a:solidFill>
                  <a:schemeClr val="tx1">
                    <a:lumMod val="65000"/>
                    <a:lumOff val="35000"/>
                  </a:schemeClr>
                </a:solidFill>
              </a:rPr>
              <a:t> Cluster (I)</a:t>
            </a:r>
          </a:p>
          <a:p>
            <a:pPr lvl="1">
              <a:buFont typeface="Arial" panose="020B0604020202020204" pitchFamily="34" charset="0"/>
              <a:buChar char="•"/>
            </a:pPr>
            <a:r>
              <a:rPr lang="en-US" sz="1000" dirty="0">
                <a:solidFill>
                  <a:schemeClr val="tx1">
                    <a:lumMod val="65000"/>
                    <a:lumOff val="35000"/>
                  </a:schemeClr>
                </a:solidFill>
              </a:rPr>
              <a:t>The Gabon Cluster (J)</a:t>
            </a:r>
          </a:p>
          <a:p>
            <a:pPr lvl="1">
              <a:buFont typeface="Arial" panose="020B0604020202020204" pitchFamily="34" charset="0"/>
              <a:buChar char="•"/>
            </a:pPr>
            <a:r>
              <a:rPr lang="en-US" sz="1000" dirty="0">
                <a:solidFill>
                  <a:schemeClr val="tx1">
                    <a:lumMod val="65000"/>
                    <a:lumOff val="35000"/>
                  </a:schemeClr>
                </a:solidFill>
              </a:rPr>
              <a:t>The Nile Cluster (K)</a:t>
            </a:r>
          </a:p>
          <a:p>
            <a:pPr lvl="1">
              <a:buFont typeface="Arial" panose="020B0604020202020204" pitchFamily="34" charset="0"/>
              <a:buChar char="•"/>
            </a:pPr>
            <a:r>
              <a:rPr lang="en-US" sz="1000" dirty="0">
                <a:solidFill>
                  <a:schemeClr val="tx1">
                    <a:lumMod val="65000"/>
                    <a:lumOff val="35000"/>
                  </a:schemeClr>
                </a:solidFill>
              </a:rPr>
              <a:t>The Ethiopian Rift Cluster (L)</a:t>
            </a:r>
          </a:p>
          <a:p>
            <a:pPr lvl="1">
              <a:buFont typeface="Arial" panose="020B0604020202020204" pitchFamily="34" charset="0"/>
              <a:buChar char="•"/>
            </a:pPr>
            <a:r>
              <a:rPr lang="en-US" sz="1000" dirty="0">
                <a:solidFill>
                  <a:schemeClr val="tx1">
                    <a:lumMod val="65000"/>
                    <a:lumOff val="35000"/>
                  </a:schemeClr>
                </a:solidFill>
              </a:rPr>
              <a:t>The Turkana Cluster (M)</a:t>
            </a:r>
          </a:p>
          <a:p>
            <a:pPr lvl="1">
              <a:buFont typeface="Arial" panose="020B0604020202020204" pitchFamily="34" charset="0"/>
              <a:buChar char="•"/>
            </a:pPr>
            <a:r>
              <a:rPr lang="en-US" sz="1000" dirty="0">
                <a:solidFill>
                  <a:schemeClr val="tx1">
                    <a:lumMod val="65000"/>
                    <a:lumOff val="35000"/>
                  </a:schemeClr>
                </a:solidFill>
              </a:rPr>
              <a:t>The Victoria Cluster (N)</a:t>
            </a:r>
          </a:p>
          <a:p>
            <a:pPr lvl="1">
              <a:buFont typeface="Arial" panose="020B0604020202020204" pitchFamily="34" charset="0"/>
              <a:buChar char="•"/>
            </a:pPr>
            <a:r>
              <a:rPr lang="en-US" sz="1000" dirty="0">
                <a:solidFill>
                  <a:schemeClr val="tx1">
                    <a:lumMod val="65000"/>
                    <a:lumOff val="35000"/>
                  </a:schemeClr>
                </a:solidFill>
              </a:rPr>
              <a:t>The Tanganyika Cluster (O)</a:t>
            </a:r>
          </a:p>
          <a:p>
            <a:pPr lvl="1">
              <a:buFont typeface="Arial" panose="020B0604020202020204" pitchFamily="34" charset="0"/>
              <a:buChar char="•"/>
            </a:pPr>
            <a:r>
              <a:rPr lang="en-US" sz="1000" dirty="0">
                <a:solidFill>
                  <a:schemeClr val="tx1">
                    <a:lumMod val="65000"/>
                    <a:lumOff val="35000"/>
                  </a:schemeClr>
                </a:solidFill>
              </a:rPr>
              <a:t>The Mweru Cluster (P)</a:t>
            </a:r>
          </a:p>
          <a:p>
            <a:pPr lvl="1">
              <a:buFont typeface="Arial" panose="020B0604020202020204" pitchFamily="34" charset="0"/>
              <a:buChar char="•"/>
            </a:pPr>
            <a:r>
              <a:rPr lang="en-US" sz="1000" dirty="0">
                <a:solidFill>
                  <a:schemeClr val="tx1">
                    <a:lumMod val="65000"/>
                    <a:lumOff val="35000"/>
                  </a:schemeClr>
                </a:solidFill>
              </a:rPr>
              <a:t>The Malawi Cluster (Q)</a:t>
            </a:r>
          </a:p>
          <a:p>
            <a:pPr lvl="1">
              <a:buFont typeface="Arial" panose="020B0604020202020204" pitchFamily="34" charset="0"/>
              <a:buChar char="•"/>
            </a:pPr>
            <a:r>
              <a:rPr lang="en-US" sz="1000" dirty="0">
                <a:solidFill>
                  <a:schemeClr val="tx1">
                    <a:lumMod val="65000"/>
                    <a:lumOff val="35000"/>
                  </a:schemeClr>
                </a:solidFill>
              </a:rPr>
              <a:t>The Zambezi Cluster (R)</a:t>
            </a:r>
          </a:p>
          <a:p>
            <a:pPr lvl="1">
              <a:buFont typeface="Arial" panose="020B0604020202020204" pitchFamily="34" charset="0"/>
              <a:buChar char="•"/>
            </a:pPr>
            <a:r>
              <a:rPr lang="en-US" sz="1000" dirty="0">
                <a:solidFill>
                  <a:schemeClr val="tx1">
                    <a:lumMod val="65000"/>
                    <a:lumOff val="35000"/>
                  </a:schemeClr>
                </a:solidFill>
              </a:rPr>
              <a:t>The Salt Pan Cluster (S)</a:t>
            </a:r>
          </a:p>
          <a:p>
            <a:pPr lvl="1">
              <a:buFont typeface="Arial" panose="020B0604020202020204" pitchFamily="34" charset="0"/>
              <a:buChar char="•"/>
            </a:pPr>
            <a:r>
              <a:rPr lang="en-US" sz="1000" dirty="0">
                <a:solidFill>
                  <a:schemeClr val="tx1">
                    <a:lumMod val="65000"/>
                    <a:lumOff val="35000"/>
                  </a:schemeClr>
                </a:solidFill>
              </a:rPr>
              <a:t>The Southern Cluster (T)</a:t>
            </a:r>
          </a:p>
          <a:p>
            <a:pPr>
              <a:buFont typeface="Arial" panose="020B0604020202020204" pitchFamily="34" charset="0"/>
              <a:buChar char="•"/>
            </a:pPr>
            <a:endParaRPr lang="en-US" sz="18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endParaRPr lang="en-US" sz="1800" dirty="0">
              <a:solidFill>
                <a:schemeClr val="tx1">
                  <a:lumMod val="65000"/>
                  <a:lumOff val="35000"/>
                </a:schemeClr>
              </a:solidFill>
            </a:endParaRPr>
          </a:p>
          <a:p>
            <a:pPr marL="0" indent="0">
              <a:buNone/>
            </a:pPr>
            <a:endParaRPr lang="en-US" sz="1800" dirty="0">
              <a:solidFill>
                <a:schemeClr val="tx1">
                  <a:lumMod val="65000"/>
                  <a:lumOff val="35000"/>
                </a:schemeClr>
              </a:solidFill>
            </a:endParaRPr>
          </a:p>
        </p:txBody>
      </p:sp>
      <p:sp>
        <p:nvSpPr>
          <p:cNvPr id="42" name="Textfeld 41">
            <a:extLst>
              <a:ext uri="{FF2B5EF4-FFF2-40B4-BE49-F238E27FC236}">
                <a16:creationId xmlns:a16="http://schemas.microsoft.com/office/drawing/2014/main" id="{A1CFE7DA-4659-4FA7-ADC3-BF4CE3C5F1FC}"/>
              </a:ext>
            </a:extLst>
          </p:cNvPr>
          <p:cNvSpPr txBox="1"/>
          <p:nvPr/>
        </p:nvSpPr>
        <p:spPr>
          <a:xfrm>
            <a:off x="6209966" y="6629471"/>
            <a:ext cx="5982033" cy="246221"/>
          </a:xfrm>
          <a:prstGeom prst="rect">
            <a:avLst/>
          </a:prstGeom>
          <a:noFill/>
        </p:spPr>
        <p:txBody>
          <a:bodyPr wrap="square" rtlCol="0">
            <a:spAutoFit/>
          </a:bodyPr>
          <a:lstStyle/>
          <a:p>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Dynamic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similarity</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clusters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(Sogno et al., in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preparation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t>
            </a:r>
          </a:p>
        </p:txBody>
      </p:sp>
    </p:spTree>
    <p:extLst>
      <p:ext uri="{BB962C8B-B14F-4D97-AF65-F5344CB8AC3E}">
        <p14:creationId xmlns:p14="http://schemas.microsoft.com/office/powerpoint/2010/main" val="15585569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a:extLst>
              <a:ext uri="{FF2B5EF4-FFF2-40B4-BE49-F238E27FC236}">
                <a16:creationId xmlns:a16="http://schemas.microsoft.com/office/drawing/2014/main" id="{A5D2C7FF-A252-450B-B77A-3E4E4FF89A19}"/>
              </a:ext>
            </a:extLst>
          </p:cNvPr>
          <p:cNvPicPr>
            <a:picLocks noGrp="1" noChangeAspect="1"/>
          </p:cNvPicPr>
          <p:nvPr>
            <p:ph type="pic" sz="quarter" idx="11"/>
          </p:nvPr>
        </p:nvPicPr>
        <p:blipFill>
          <a:blip r:embed="rId2" cstate="print">
            <a:extLst>
              <a:ext uri="{28A0092B-C50C-407E-A947-70E740481C1C}">
                <a14:useLocalDpi xmlns:a14="http://schemas.microsoft.com/office/drawing/2010/main"/>
              </a:ext>
            </a:extLst>
          </a:blip>
          <a:srcRect t="21961" b="21961"/>
          <a:stretch>
            <a:fillRect/>
          </a:stretch>
        </p:blipFill>
        <p:spPr/>
      </p:pic>
      <p:sp>
        <p:nvSpPr>
          <p:cNvPr id="3" name="Titel 2">
            <a:extLst>
              <a:ext uri="{FF2B5EF4-FFF2-40B4-BE49-F238E27FC236}">
                <a16:creationId xmlns:a16="http://schemas.microsoft.com/office/drawing/2014/main" id="{0A6A33C4-D323-47CA-ABB9-53D047F5CC46}"/>
              </a:ext>
            </a:extLst>
          </p:cNvPr>
          <p:cNvSpPr>
            <a:spLocks noGrp="1"/>
          </p:cNvSpPr>
          <p:nvPr>
            <p:ph type="title"/>
          </p:nvPr>
        </p:nvSpPr>
        <p:spPr/>
        <p:txBody>
          <a:bodyPr>
            <a:normAutofit fontScale="90000"/>
          </a:bodyPr>
          <a:lstStyle/>
          <a:p>
            <a:r>
              <a:rPr lang="en-US" dirty="0"/>
              <a:t>Causal analysis - methodology</a:t>
            </a:r>
          </a:p>
        </p:txBody>
      </p:sp>
      <p:sp>
        <p:nvSpPr>
          <p:cNvPr id="4" name="Textplatzhalter 3">
            <a:extLst>
              <a:ext uri="{FF2B5EF4-FFF2-40B4-BE49-F238E27FC236}">
                <a16:creationId xmlns:a16="http://schemas.microsoft.com/office/drawing/2014/main" id="{F0848021-707A-46AD-ACEF-BA9BAABCDC69}"/>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0102183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erader Verbinder 3">
            <a:extLst>
              <a:ext uri="{FF2B5EF4-FFF2-40B4-BE49-F238E27FC236}">
                <a16:creationId xmlns:a16="http://schemas.microsoft.com/office/drawing/2014/main" id="{B097416E-AD1E-47D2-A3AB-AADF459E74D7}"/>
              </a:ext>
            </a:extLst>
          </p:cNvPr>
          <p:cNvCxnSpPr>
            <a:cxnSpLocks/>
            <a:endCxn id="37" idx="3"/>
          </p:cNvCxnSpPr>
          <p:nvPr/>
        </p:nvCxnSpPr>
        <p:spPr>
          <a:xfrm flipH="1">
            <a:off x="4986807" y="3659893"/>
            <a:ext cx="350093"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Geschweifte Klammer rechts 7">
            <a:extLst>
              <a:ext uri="{FF2B5EF4-FFF2-40B4-BE49-F238E27FC236}">
                <a16:creationId xmlns:a16="http://schemas.microsoft.com/office/drawing/2014/main" id="{9D256654-1AA0-49AA-8D6B-C1309E955971}"/>
              </a:ext>
            </a:extLst>
          </p:cNvPr>
          <p:cNvSpPr/>
          <p:nvPr/>
        </p:nvSpPr>
        <p:spPr>
          <a:xfrm>
            <a:off x="10972766" y="-4543"/>
            <a:ext cx="235899" cy="3433542"/>
          </a:xfrm>
          <a:prstGeom prst="rightBrace">
            <a:avLst>
              <a:gd name="adj1" fmla="val 43027"/>
              <a:gd name="adj2" fmla="val 6054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dirty="0"/>
          </a:p>
        </p:txBody>
      </p:sp>
      <p:sp>
        <p:nvSpPr>
          <p:cNvPr id="9" name="Textfeld 8">
            <a:extLst>
              <a:ext uri="{FF2B5EF4-FFF2-40B4-BE49-F238E27FC236}">
                <a16:creationId xmlns:a16="http://schemas.microsoft.com/office/drawing/2014/main" id="{55C3CA67-8C45-4DEA-9DA7-CE7D22D3366E}"/>
              </a:ext>
            </a:extLst>
          </p:cNvPr>
          <p:cNvSpPr txBox="1"/>
          <p:nvPr/>
        </p:nvSpPr>
        <p:spPr>
          <a:xfrm rot="5400000">
            <a:off x="9673420" y="4987202"/>
            <a:ext cx="3424177" cy="307777"/>
          </a:xfrm>
          <a:prstGeom prst="rect">
            <a:avLst/>
          </a:prstGeom>
          <a:noFill/>
        </p:spPr>
        <p:txBody>
          <a:bodyPr wrap="square" rtlCol="0">
            <a:spAutoFit/>
          </a:bodyPr>
          <a:lstStyle/>
          <a:p>
            <a:pPr algn="ctr"/>
            <a:r>
              <a:rPr lang="en-US" sz="1400" dirty="0">
                <a:latin typeface="+mj-lt"/>
              </a:rPr>
              <a:t>Values at </a:t>
            </a:r>
            <a:r>
              <a:rPr lang="en-US" sz="1400" dirty="0" err="1">
                <a:latin typeface="+mj-lt"/>
              </a:rPr>
              <a:t>subbasin</a:t>
            </a:r>
            <a:r>
              <a:rPr lang="en-US" sz="1400" dirty="0">
                <a:latin typeface="+mj-lt"/>
              </a:rPr>
              <a:t> level</a:t>
            </a:r>
          </a:p>
        </p:txBody>
      </p:sp>
      <p:sp>
        <p:nvSpPr>
          <p:cNvPr id="10" name="Textfeld 9">
            <a:extLst>
              <a:ext uri="{FF2B5EF4-FFF2-40B4-BE49-F238E27FC236}">
                <a16:creationId xmlns:a16="http://schemas.microsoft.com/office/drawing/2014/main" id="{B0538F33-EA12-4F8B-BF86-7CDDDE43B676}"/>
              </a:ext>
            </a:extLst>
          </p:cNvPr>
          <p:cNvSpPr txBox="1"/>
          <p:nvPr/>
        </p:nvSpPr>
        <p:spPr>
          <a:xfrm rot="5400000">
            <a:off x="10007145" y="1902374"/>
            <a:ext cx="2745473" cy="307777"/>
          </a:xfrm>
          <a:prstGeom prst="rect">
            <a:avLst/>
          </a:prstGeom>
          <a:noFill/>
        </p:spPr>
        <p:txBody>
          <a:bodyPr wrap="square" rtlCol="0">
            <a:spAutoFit/>
          </a:bodyPr>
          <a:lstStyle/>
          <a:p>
            <a:pPr algn="ctr"/>
            <a:r>
              <a:rPr lang="en-US" sz="1400" dirty="0">
                <a:latin typeface="+mj-lt"/>
              </a:rPr>
              <a:t>Values at lake level</a:t>
            </a:r>
          </a:p>
        </p:txBody>
      </p:sp>
      <p:sp>
        <p:nvSpPr>
          <p:cNvPr id="24" name="Geschweifte Klammer rechts 23">
            <a:extLst>
              <a:ext uri="{FF2B5EF4-FFF2-40B4-BE49-F238E27FC236}">
                <a16:creationId xmlns:a16="http://schemas.microsoft.com/office/drawing/2014/main" id="{22D01229-E9BF-4A04-B508-4A85F46E52CF}"/>
              </a:ext>
            </a:extLst>
          </p:cNvPr>
          <p:cNvSpPr/>
          <p:nvPr/>
        </p:nvSpPr>
        <p:spPr>
          <a:xfrm>
            <a:off x="10971338" y="3429000"/>
            <a:ext cx="235899" cy="3424178"/>
          </a:xfrm>
          <a:prstGeom prst="rightBrace">
            <a:avLst>
              <a:gd name="adj1" fmla="val 43027"/>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dirty="0"/>
          </a:p>
        </p:txBody>
      </p:sp>
      <p:sp>
        <p:nvSpPr>
          <p:cNvPr id="27" name="Titel 1">
            <a:extLst>
              <a:ext uri="{FF2B5EF4-FFF2-40B4-BE49-F238E27FC236}">
                <a16:creationId xmlns:a16="http://schemas.microsoft.com/office/drawing/2014/main" id="{D0273BDF-EE72-45C7-BF3A-3C5E6A4E5E9D}"/>
              </a:ext>
            </a:extLst>
          </p:cNvPr>
          <p:cNvSpPr txBox="1">
            <a:spLocks/>
          </p:cNvSpPr>
          <p:nvPr/>
        </p:nvSpPr>
        <p:spPr>
          <a:xfrm>
            <a:off x="695483" y="333465"/>
            <a:ext cx="4324288" cy="350059"/>
          </a:xfrm>
          <a:prstGeom prst="rect">
            <a:avLst/>
          </a:prstGeom>
          <a:noFill/>
        </p:spPr>
        <p:txBody>
          <a:bodyPr vert="horz" lIns="91437" tIns="45719" rIns="91437" bIns="45719" rtlCol="0" anchor="t">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Arial" panose="020B0604020202020204" pitchFamily="34" charset="0"/>
                <a:ea typeface="+mj-ea"/>
                <a:cs typeface="Arial" panose="020B0604020202020204" pitchFamily="34" charset="0"/>
              </a:defRPr>
            </a:lvl1pPr>
          </a:lstStyle>
          <a:p>
            <a:r>
              <a:rPr lang="de-DE" sz="2399" dirty="0" err="1">
                <a:solidFill>
                  <a:schemeClr val="tx1">
                    <a:lumMod val="65000"/>
                    <a:lumOff val="35000"/>
                  </a:schemeClr>
                </a:solidFill>
              </a:rPr>
              <a:t>Utilized</a:t>
            </a:r>
            <a:r>
              <a:rPr lang="de-DE" sz="2399" dirty="0">
                <a:solidFill>
                  <a:schemeClr val="tx1">
                    <a:lumMod val="65000"/>
                    <a:lumOff val="35000"/>
                  </a:schemeClr>
                </a:solidFill>
              </a:rPr>
              <a:t> Datasets</a:t>
            </a:r>
          </a:p>
        </p:txBody>
      </p:sp>
      <p:sp>
        <p:nvSpPr>
          <p:cNvPr id="28" name="Textfeld 27">
            <a:extLst>
              <a:ext uri="{FF2B5EF4-FFF2-40B4-BE49-F238E27FC236}">
                <a16:creationId xmlns:a16="http://schemas.microsoft.com/office/drawing/2014/main" id="{428F6603-A9FC-45BA-9F87-86F1C58E05EA}"/>
              </a:ext>
            </a:extLst>
          </p:cNvPr>
          <p:cNvSpPr txBox="1"/>
          <p:nvPr/>
        </p:nvSpPr>
        <p:spPr>
          <a:xfrm>
            <a:off x="470063" y="1528772"/>
            <a:ext cx="4463969" cy="369321"/>
          </a:xfrm>
          <a:prstGeom prst="rect">
            <a:avLst/>
          </a:prstGeom>
          <a:noFill/>
        </p:spPr>
        <p:txBody>
          <a:bodyPr wrap="square" rtlCol="0">
            <a:spAutoFit/>
          </a:bodyPr>
          <a:lstStyle/>
          <a:p>
            <a:r>
              <a:rPr lang="de-DE" sz="1799" dirty="0" err="1">
                <a:solidFill>
                  <a:schemeClr val="tx1">
                    <a:lumMod val="65000"/>
                    <a:lumOff val="35000"/>
                  </a:schemeClr>
                </a:solidFill>
              </a:rPr>
              <a:t>Dependent</a:t>
            </a:r>
            <a:r>
              <a:rPr lang="de-DE" sz="1799" dirty="0">
                <a:solidFill>
                  <a:schemeClr val="tx1">
                    <a:lumMod val="65000"/>
                    <a:lumOff val="35000"/>
                  </a:schemeClr>
                </a:solidFill>
              </a:rPr>
              <a:t> variable (GWP </a:t>
            </a:r>
            <a:r>
              <a:rPr lang="de-DE" sz="1799" dirty="0" err="1">
                <a:solidFill>
                  <a:schemeClr val="tx1">
                    <a:lumMod val="65000"/>
                    <a:lumOff val="35000"/>
                  </a:schemeClr>
                </a:solidFill>
              </a:rPr>
              <a:t>lake</a:t>
            </a:r>
            <a:r>
              <a:rPr lang="de-DE" sz="1799" dirty="0">
                <a:solidFill>
                  <a:schemeClr val="tx1">
                    <a:lumMod val="65000"/>
                    <a:lumOff val="35000"/>
                  </a:schemeClr>
                </a:solidFill>
              </a:rPr>
              <a:t> </a:t>
            </a:r>
            <a:r>
              <a:rPr lang="de-DE" sz="1799" dirty="0" err="1">
                <a:solidFill>
                  <a:schemeClr val="tx1">
                    <a:lumMod val="65000"/>
                    <a:lumOff val="35000"/>
                  </a:schemeClr>
                </a:solidFill>
              </a:rPr>
              <a:t>extent</a:t>
            </a:r>
            <a:r>
              <a:rPr lang="de-DE" sz="1799" dirty="0">
                <a:solidFill>
                  <a:schemeClr val="tx1">
                    <a:lumMod val="65000"/>
                    <a:lumOff val="35000"/>
                  </a:schemeClr>
                </a:solidFill>
              </a:rPr>
              <a:t>)</a:t>
            </a:r>
          </a:p>
        </p:txBody>
      </p:sp>
      <p:cxnSp>
        <p:nvCxnSpPr>
          <p:cNvPr id="30" name="Verbinder: gewinkelt 29">
            <a:extLst>
              <a:ext uri="{FF2B5EF4-FFF2-40B4-BE49-F238E27FC236}">
                <a16:creationId xmlns:a16="http://schemas.microsoft.com/office/drawing/2014/main" id="{581E8B56-301B-4D63-8653-0CA8EFEC53D2}"/>
              </a:ext>
            </a:extLst>
          </p:cNvPr>
          <p:cNvCxnSpPr>
            <a:cxnSpLocks/>
            <a:stCxn id="28" idx="3"/>
            <a:endCxn id="35" idx="1"/>
          </p:cNvCxnSpPr>
          <p:nvPr/>
        </p:nvCxnSpPr>
        <p:spPr>
          <a:xfrm flipV="1">
            <a:off x="4934032" y="274782"/>
            <a:ext cx="402868" cy="1438651"/>
          </a:xfrm>
          <a:prstGeom prst="bentConnector3">
            <a:avLst>
              <a:gd name="adj1" fmla="val 50000"/>
            </a:avLst>
          </a:prstGeom>
          <a:ln>
            <a:solidFill>
              <a:srgbClr val="59CD90"/>
            </a:solidFill>
          </a:ln>
        </p:spPr>
        <p:style>
          <a:lnRef idx="1">
            <a:schemeClr val="accent1"/>
          </a:lnRef>
          <a:fillRef idx="0">
            <a:schemeClr val="accent1"/>
          </a:fillRef>
          <a:effectRef idx="0">
            <a:schemeClr val="accent1"/>
          </a:effectRef>
          <a:fontRef idx="minor">
            <a:schemeClr val="tx1"/>
          </a:fontRef>
        </p:style>
      </p:cxnSp>
      <p:sp>
        <p:nvSpPr>
          <p:cNvPr id="35" name="Rechteck 34">
            <a:extLst>
              <a:ext uri="{FF2B5EF4-FFF2-40B4-BE49-F238E27FC236}">
                <a16:creationId xmlns:a16="http://schemas.microsoft.com/office/drawing/2014/main" id="{D4BAE061-5DFF-449D-802B-980883C446AC}"/>
              </a:ext>
            </a:extLst>
          </p:cNvPr>
          <p:cNvSpPr/>
          <p:nvPr/>
        </p:nvSpPr>
        <p:spPr>
          <a:xfrm>
            <a:off x="5336900" y="98"/>
            <a:ext cx="5633668" cy="549366"/>
          </a:xfrm>
          <a:prstGeom prst="rect">
            <a:avLst/>
          </a:prstGeom>
          <a:noFill/>
          <a:ln w="3175">
            <a:solidFill>
              <a:srgbClr val="59CD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37" name="Textfeld 36">
            <a:extLst>
              <a:ext uri="{FF2B5EF4-FFF2-40B4-BE49-F238E27FC236}">
                <a16:creationId xmlns:a16="http://schemas.microsoft.com/office/drawing/2014/main" id="{1618CA9D-962E-4A56-9C1E-C34129D9D765}"/>
              </a:ext>
            </a:extLst>
          </p:cNvPr>
          <p:cNvSpPr txBox="1"/>
          <p:nvPr/>
        </p:nvSpPr>
        <p:spPr>
          <a:xfrm>
            <a:off x="408849" y="2459757"/>
            <a:ext cx="4577958" cy="2400272"/>
          </a:xfrm>
          <a:prstGeom prst="rect">
            <a:avLst/>
          </a:prstGeom>
          <a:noFill/>
        </p:spPr>
        <p:txBody>
          <a:bodyPr wrap="square" rtlCol="0">
            <a:spAutoFit/>
          </a:bodyPr>
          <a:lstStyle/>
          <a:p>
            <a:r>
              <a:rPr lang="de-DE" sz="1799" dirty="0">
                <a:solidFill>
                  <a:schemeClr val="tx1">
                    <a:lumMod val="65000"/>
                    <a:lumOff val="35000"/>
                  </a:schemeClr>
                </a:solidFill>
              </a:rPr>
              <a:t>Independent variables </a:t>
            </a:r>
            <a:r>
              <a:rPr lang="de-DE" sz="1799" dirty="0" err="1">
                <a:solidFill>
                  <a:schemeClr val="tx1">
                    <a:lumMod val="65000"/>
                    <a:lumOff val="35000"/>
                  </a:schemeClr>
                </a:solidFill>
              </a:rPr>
              <a:t>for</a:t>
            </a:r>
            <a:r>
              <a:rPr lang="de-DE" sz="1799" dirty="0">
                <a:solidFill>
                  <a:schemeClr val="tx1">
                    <a:lumMod val="65000"/>
                    <a:lumOff val="35000"/>
                  </a:schemeClr>
                </a:solidFill>
              </a:rPr>
              <a:t> </a:t>
            </a:r>
            <a:r>
              <a:rPr lang="de-DE" sz="1799" b="1" dirty="0" err="1">
                <a:solidFill>
                  <a:schemeClr val="tx1">
                    <a:lumMod val="65000"/>
                    <a:lumOff val="35000"/>
                  </a:schemeClr>
                </a:solidFill>
              </a:rPr>
              <a:t>causal</a:t>
            </a:r>
            <a:r>
              <a:rPr lang="de-DE" sz="1799" b="1" dirty="0">
                <a:solidFill>
                  <a:schemeClr val="tx1">
                    <a:lumMod val="65000"/>
                    <a:lumOff val="35000"/>
                  </a:schemeClr>
                </a:solidFill>
              </a:rPr>
              <a:t> </a:t>
            </a:r>
            <a:r>
              <a:rPr lang="de-DE" sz="1799" b="1" dirty="0" err="1">
                <a:solidFill>
                  <a:schemeClr val="tx1">
                    <a:lumMod val="65000"/>
                    <a:lumOff val="35000"/>
                  </a:schemeClr>
                </a:solidFill>
              </a:rPr>
              <a:t>analysis</a:t>
            </a:r>
            <a:r>
              <a:rPr lang="de-DE" sz="1799" dirty="0">
                <a:solidFill>
                  <a:schemeClr val="tx1">
                    <a:lumMod val="65000"/>
                    <a:lumOff val="35000"/>
                  </a:schemeClr>
                </a:solidFill>
              </a:rPr>
              <a:t> (</a:t>
            </a:r>
            <a:r>
              <a:rPr lang="de-DE" sz="1799" dirty="0" err="1">
                <a:solidFill>
                  <a:schemeClr val="tx1">
                    <a:lumMod val="65000"/>
                    <a:lumOff val="35000"/>
                  </a:schemeClr>
                </a:solidFill>
              </a:rPr>
              <a:t>each</a:t>
            </a:r>
            <a:r>
              <a:rPr lang="de-DE" sz="1799" dirty="0">
                <a:solidFill>
                  <a:schemeClr val="tx1">
                    <a:lumMod val="65000"/>
                    <a:lumOff val="35000"/>
                  </a:schemeClr>
                </a:solidFill>
              </a:rPr>
              <a:t> on </a:t>
            </a:r>
            <a:r>
              <a:rPr lang="de-DE" sz="1799" dirty="0" err="1">
                <a:solidFill>
                  <a:schemeClr val="tx1">
                    <a:lumMod val="65000"/>
                    <a:lumOff val="35000"/>
                  </a:schemeClr>
                </a:solidFill>
              </a:rPr>
              <a:t>lake</a:t>
            </a:r>
            <a:r>
              <a:rPr lang="de-DE" sz="1799" dirty="0">
                <a:solidFill>
                  <a:schemeClr val="tx1">
                    <a:lumMod val="65000"/>
                    <a:lumOff val="35000"/>
                  </a:schemeClr>
                </a:solidFill>
              </a:rPr>
              <a:t> and </a:t>
            </a:r>
            <a:r>
              <a:rPr lang="de-DE" sz="1799" dirty="0" err="1">
                <a:solidFill>
                  <a:schemeClr val="tx1">
                    <a:lumMod val="65000"/>
                    <a:lumOff val="35000"/>
                  </a:schemeClr>
                </a:solidFill>
              </a:rPr>
              <a:t>subbasin</a:t>
            </a:r>
            <a:r>
              <a:rPr lang="de-DE" sz="1799" dirty="0">
                <a:solidFill>
                  <a:schemeClr val="tx1">
                    <a:lumMod val="65000"/>
                    <a:lumOff val="35000"/>
                  </a:schemeClr>
                </a:solidFill>
              </a:rPr>
              <a:t> </a:t>
            </a:r>
            <a:r>
              <a:rPr lang="de-DE" sz="1799" dirty="0" err="1">
                <a:solidFill>
                  <a:schemeClr val="tx1">
                    <a:lumMod val="65000"/>
                    <a:lumOff val="35000"/>
                  </a:schemeClr>
                </a:solidFill>
              </a:rPr>
              <a:t>level</a:t>
            </a:r>
            <a:r>
              <a:rPr lang="de-DE" sz="1799" dirty="0">
                <a:solidFill>
                  <a:schemeClr val="tx1">
                    <a:lumMod val="65000"/>
                    <a:lumOff val="35000"/>
                  </a:schemeClr>
                </a:solidFill>
              </a:rPr>
              <a:t>):</a:t>
            </a:r>
          </a:p>
          <a:p>
            <a:endParaRPr lang="de-DE" sz="1799" dirty="0">
              <a:solidFill>
                <a:schemeClr val="tx1">
                  <a:lumMod val="65000"/>
                  <a:lumOff val="35000"/>
                </a:schemeClr>
              </a:solidFill>
            </a:endParaRPr>
          </a:p>
          <a:p>
            <a:pPr marL="285721" indent="-285721">
              <a:buFont typeface="Arial" panose="020B0604020202020204" pitchFamily="34" charset="0"/>
              <a:buChar char="•"/>
            </a:pPr>
            <a:r>
              <a:rPr lang="de-DE" sz="1600" dirty="0" err="1">
                <a:solidFill>
                  <a:schemeClr val="tx1">
                    <a:lumMod val="65000"/>
                    <a:lumOff val="35000"/>
                  </a:schemeClr>
                </a:solidFill>
              </a:rPr>
              <a:t>Subbasin-wide</a:t>
            </a:r>
            <a:r>
              <a:rPr lang="de-DE" sz="1600" dirty="0">
                <a:solidFill>
                  <a:schemeClr val="tx1">
                    <a:lumMod val="65000"/>
                    <a:lumOff val="35000"/>
                  </a:schemeClr>
                </a:solidFill>
              </a:rPr>
              <a:t> </a:t>
            </a:r>
            <a:r>
              <a:rPr lang="de-DE" sz="1600" dirty="0" err="1">
                <a:solidFill>
                  <a:schemeClr val="tx1">
                    <a:lumMod val="65000"/>
                    <a:lumOff val="35000"/>
                  </a:schemeClr>
                </a:solidFill>
              </a:rPr>
              <a:t>surface</a:t>
            </a:r>
            <a:r>
              <a:rPr lang="de-DE" sz="1600" dirty="0">
                <a:solidFill>
                  <a:schemeClr val="tx1">
                    <a:lumMod val="65000"/>
                    <a:lumOff val="35000"/>
                  </a:schemeClr>
                </a:solidFill>
              </a:rPr>
              <a:t> </a:t>
            </a:r>
            <a:r>
              <a:rPr lang="de-DE" sz="1600" dirty="0" err="1">
                <a:solidFill>
                  <a:schemeClr val="tx1">
                    <a:lumMod val="65000"/>
                    <a:lumOff val="35000"/>
                  </a:schemeClr>
                </a:solidFill>
              </a:rPr>
              <a:t>water</a:t>
            </a:r>
            <a:endParaRPr lang="de-DE" sz="1600" dirty="0">
              <a:solidFill>
                <a:schemeClr val="tx1">
                  <a:lumMod val="65000"/>
                  <a:lumOff val="35000"/>
                </a:schemeClr>
              </a:solidFill>
            </a:endParaRPr>
          </a:p>
          <a:p>
            <a:pPr marL="285721" indent="-285721">
              <a:buFont typeface="Arial" panose="020B0604020202020204" pitchFamily="34" charset="0"/>
              <a:buChar char="•"/>
            </a:pPr>
            <a:r>
              <a:rPr lang="de-DE" sz="1600" dirty="0">
                <a:solidFill>
                  <a:schemeClr val="tx1">
                    <a:lumMod val="65000"/>
                    <a:lumOff val="35000"/>
                  </a:schemeClr>
                </a:solidFill>
              </a:rPr>
              <a:t>Total Evaporation (~ </a:t>
            </a:r>
            <a:r>
              <a:rPr lang="de-DE" sz="1600" dirty="0" err="1">
                <a:solidFill>
                  <a:schemeClr val="tx1">
                    <a:lumMod val="65000"/>
                    <a:lumOff val="35000"/>
                  </a:schemeClr>
                </a:solidFill>
              </a:rPr>
              <a:t>Evapotranspiration</a:t>
            </a:r>
            <a:r>
              <a:rPr lang="de-DE" sz="1600" dirty="0">
                <a:solidFill>
                  <a:schemeClr val="tx1">
                    <a:lumMod val="65000"/>
                    <a:lumOff val="35000"/>
                  </a:schemeClr>
                </a:solidFill>
              </a:rPr>
              <a:t>)</a:t>
            </a:r>
          </a:p>
          <a:p>
            <a:pPr marL="285721" indent="-285721">
              <a:buFont typeface="Arial" panose="020B0604020202020204" pitchFamily="34" charset="0"/>
              <a:buChar char="•"/>
            </a:pPr>
            <a:r>
              <a:rPr lang="de-DE" sz="1600" dirty="0">
                <a:solidFill>
                  <a:schemeClr val="tx1">
                    <a:lumMod val="65000"/>
                    <a:lumOff val="35000"/>
                  </a:schemeClr>
                </a:solidFill>
              </a:rPr>
              <a:t>Total </a:t>
            </a:r>
            <a:r>
              <a:rPr lang="de-DE" sz="1600" dirty="0" err="1">
                <a:solidFill>
                  <a:schemeClr val="tx1">
                    <a:lumMod val="65000"/>
                    <a:lumOff val="35000"/>
                  </a:schemeClr>
                </a:solidFill>
              </a:rPr>
              <a:t>Precipitation</a:t>
            </a:r>
            <a:endParaRPr lang="de-DE" sz="1600" dirty="0">
              <a:solidFill>
                <a:schemeClr val="tx1">
                  <a:lumMod val="65000"/>
                  <a:lumOff val="35000"/>
                </a:schemeClr>
              </a:solidFill>
            </a:endParaRPr>
          </a:p>
          <a:p>
            <a:pPr marL="285721" indent="-285721">
              <a:buFont typeface="Arial" panose="020B0604020202020204" pitchFamily="34" charset="0"/>
              <a:buChar char="•"/>
            </a:pPr>
            <a:r>
              <a:rPr lang="de-DE" sz="1600" dirty="0" err="1">
                <a:solidFill>
                  <a:schemeClr val="tx1">
                    <a:lumMod val="65000"/>
                    <a:lumOff val="35000"/>
                  </a:schemeClr>
                </a:solidFill>
              </a:rPr>
              <a:t>Soil</a:t>
            </a:r>
            <a:r>
              <a:rPr lang="de-DE" sz="1600" dirty="0">
                <a:solidFill>
                  <a:schemeClr val="tx1">
                    <a:lumMod val="65000"/>
                    <a:lumOff val="35000"/>
                  </a:schemeClr>
                </a:solidFill>
              </a:rPr>
              <a:t> </a:t>
            </a:r>
            <a:r>
              <a:rPr lang="de-DE" sz="1600" dirty="0" err="1">
                <a:solidFill>
                  <a:schemeClr val="tx1">
                    <a:lumMod val="65000"/>
                    <a:lumOff val="35000"/>
                  </a:schemeClr>
                </a:solidFill>
              </a:rPr>
              <a:t>Moisture</a:t>
            </a:r>
            <a:endParaRPr lang="de-DE" sz="1600" dirty="0">
              <a:solidFill>
                <a:schemeClr val="tx1">
                  <a:lumMod val="65000"/>
                  <a:lumOff val="35000"/>
                </a:schemeClr>
              </a:solidFill>
            </a:endParaRPr>
          </a:p>
          <a:p>
            <a:pPr marL="285721" indent="-285721">
              <a:buFont typeface="Arial" panose="020B0604020202020204" pitchFamily="34" charset="0"/>
              <a:buChar char="•"/>
            </a:pPr>
            <a:r>
              <a:rPr lang="de-DE" sz="1600" dirty="0" err="1">
                <a:solidFill>
                  <a:schemeClr val="tx1">
                    <a:lumMod val="65000"/>
                    <a:lumOff val="35000"/>
                  </a:schemeClr>
                </a:solidFill>
              </a:rPr>
              <a:t>Groundwater</a:t>
            </a:r>
            <a:endParaRPr lang="de-DE" sz="1600" dirty="0">
              <a:solidFill>
                <a:schemeClr val="tx1">
                  <a:lumMod val="65000"/>
                  <a:lumOff val="35000"/>
                </a:schemeClr>
              </a:solidFill>
            </a:endParaRPr>
          </a:p>
          <a:p>
            <a:pPr marL="285721" indent="-285721">
              <a:buFont typeface="Arial" panose="020B0604020202020204" pitchFamily="34" charset="0"/>
              <a:buChar char="•"/>
            </a:pPr>
            <a:r>
              <a:rPr lang="de-DE" sz="1600" dirty="0" err="1">
                <a:solidFill>
                  <a:schemeClr val="tx1">
                    <a:lumMod val="65000"/>
                    <a:lumOff val="35000"/>
                  </a:schemeClr>
                </a:solidFill>
              </a:rPr>
              <a:t>Gross</a:t>
            </a:r>
            <a:r>
              <a:rPr lang="de-DE" sz="1600" dirty="0">
                <a:solidFill>
                  <a:schemeClr val="tx1">
                    <a:lumMod val="65000"/>
                    <a:lumOff val="35000"/>
                  </a:schemeClr>
                </a:solidFill>
              </a:rPr>
              <a:t> Primary </a:t>
            </a:r>
            <a:r>
              <a:rPr lang="de-DE" sz="1600" dirty="0" err="1">
                <a:solidFill>
                  <a:schemeClr val="tx1">
                    <a:lumMod val="65000"/>
                    <a:lumOff val="35000"/>
                  </a:schemeClr>
                </a:solidFill>
              </a:rPr>
              <a:t>Productivity</a:t>
            </a:r>
            <a:endParaRPr lang="de-DE" sz="1600" dirty="0">
              <a:solidFill>
                <a:schemeClr val="tx1">
                  <a:lumMod val="65000"/>
                  <a:lumOff val="35000"/>
                </a:schemeClr>
              </a:solidFill>
            </a:endParaRPr>
          </a:p>
        </p:txBody>
      </p:sp>
      <p:sp>
        <p:nvSpPr>
          <p:cNvPr id="38" name="Rechteck 37">
            <a:extLst>
              <a:ext uri="{FF2B5EF4-FFF2-40B4-BE49-F238E27FC236}">
                <a16:creationId xmlns:a16="http://schemas.microsoft.com/office/drawing/2014/main" id="{0F1B8A71-4F42-4812-BA8D-6B42CB82FE54}"/>
              </a:ext>
            </a:extLst>
          </p:cNvPr>
          <p:cNvSpPr/>
          <p:nvPr/>
        </p:nvSpPr>
        <p:spPr>
          <a:xfrm>
            <a:off x="5336902" y="549465"/>
            <a:ext cx="5633669" cy="6308435"/>
          </a:xfrm>
          <a:prstGeom prst="rect">
            <a:avLst/>
          </a:prstGeom>
          <a:noFill/>
          <a:ln w="3175">
            <a:solidFill>
              <a:srgbClr val="1C6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pic>
        <p:nvPicPr>
          <p:cNvPr id="18" name="Grafik 17">
            <a:extLst>
              <a:ext uri="{FF2B5EF4-FFF2-40B4-BE49-F238E27FC236}">
                <a16:creationId xmlns:a16="http://schemas.microsoft.com/office/drawing/2014/main" id="{AE5EE7B5-1DD3-4707-8917-BE690CD5499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03937" y="99"/>
            <a:ext cx="5633670" cy="6857802"/>
          </a:xfrm>
          <a:prstGeom prst="rect">
            <a:avLst/>
          </a:prstGeom>
        </p:spPr>
      </p:pic>
    </p:spTree>
    <p:extLst>
      <p:ext uri="{BB962C8B-B14F-4D97-AF65-F5344CB8AC3E}">
        <p14:creationId xmlns:p14="http://schemas.microsoft.com/office/powerpoint/2010/main" val="32782996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4893732-CEFB-46C6-90CE-91102BA455B6}"/>
              </a:ext>
            </a:extLst>
          </p:cNvPr>
          <p:cNvSpPr>
            <a:spLocks noGrp="1"/>
          </p:cNvSpPr>
          <p:nvPr>
            <p:ph idx="1"/>
          </p:nvPr>
        </p:nvSpPr>
        <p:spPr>
          <a:xfrm>
            <a:off x="695326" y="2070100"/>
            <a:ext cx="10801349" cy="4452950"/>
          </a:xfrm>
        </p:spPr>
        <p:txBody>
          <a:bodyPr/>
          <a:lstStyle/>
          <a:p>
            <a:pPr>
              <a:buFont typeface="Arial" panose="020B0604020202020204" pitchFamily="34" charset="0"/>
              <a:buChar char="•"/>
            </a:pPr>
            <a:r>
              <a:rPr lang="en-US" sz="1800" dirty="0">
                <a:solidFill>
                  <a:schemeClr val="tx1">
                    <a:lumMod val="65000"/>
                    <a:lumOff val="35000"/>
                  </a:schemeClr>
                </a:solidFill>
              </a:rPr>
              <a:t>Basic idea:</a:t>
            </a:r>
          </a:p>
          <a:p>
            <a:pPr marL="457154" lvl="1" indent="0">
              <a:buNone/>
            </a:pPr>
            <a:r>
              <a:rPr lang="en-US" sz="1400" dirty="0">
                <a:solidFill>
                  <a:schemeClr val="tx1">
                    <a:lumMod val="65000"/>
                    <a:lumOff val="35000"/>
                  </a:schemeClr>
                </a:solidFill>
              </a:rPr>
              <a:t>Identify potential relationships by correlating suspected drivers with target variable (water extent) at various time steps</a:t>
            </a:r>
          </a:p>
          <a:p>
            <a:pPr marL="457154" lvl="1" indent="0">
              <a:buNone/>
            </a:pPr>
            <a:r>
              <a:rPr lang="en-US" sz="1400" dirty="0">
                <a:solidFill>
                  <a:schemeClr val="tx1">
                    <a:lumMod val="65000"/>
                    <a:lumOff val="35000"/>
                  </a:schemeClr>
                </a:solidFill>
              </a:rPr>
              <a:t>Investigate partial correlations at different temporal lags and ensure independent impact of potential drivers</a:t>
            </a:r>
          </a:p>
          <a:p>
            <a:pPr marL="457154" lvl="1" indent="0">
              <a:buNone/>
            </a:pPr>
            <a:endParaRPr lang="en-US" dirty="0"/>
          </a:p>
          <a:p>
            <a:pPr>
              <a:buFont typeface="Arial" panose="020B0604020202020204" pitchFamily="34" charset="0"/>
              <a:buChar char="•"/>
            </a:pPr>
            <a:r>
              <a:rPr lang="en-US" sz="1800" dirty="0">
                <a:solidFill>
                  <a:schemeClr val="tx1">
                    <a:lumMod val="65000"/>
                    <a:lumOff val="35000"/>
                  </a:schemeClr>
                </a:solidFill>
              </a:rPr>
              <a:t>Output:</a:t>
            </a:r>
          </a:p>
          <a:p>
            <a:pPr marL="457154" lvl="1" indent="0">
              <a:buNone/>
            </a:pPr>
            <a:r>
              <a:rPr lang="en-US" sz="1400" dirty="0">
                <a:solidFill>
                  <a:schemeClr val="tx1">
                    <a:lumMod val="65000"/>
                    <a:lumOff val="35000"/>
                  </a:schemeClr>
                </a:solidFill>
              </a:rPr>
              <a:t>Potential causes (positive and negative drivers) of surface water dynamics with significant impact</a:t>
            </a:r>
          </a:p>
          <a:p>
            <a:pPr marL="457154" lvl="1" indent="0">
              <a:buNone/>
            </a:pPr>
            <a:endParaRPr lang="en-US" dirty="0"/>
          </a:p>
          <a:p>
            <a:pPr marL="0" indent="0">
              <a:buNone/>
            </a:pPr>
            <a:endParaRPr lang="en-US" dirty="0"/>
          </a:p>
        </p:txBody>
      </p:sp>
      <p:sp>
        <p:nvSpPr>
          <p:cNvPr id="7" name="Titel 1">
            <a:extLst>
              <a:ext uri="{FF2B5EF4-FFF2-40B4-BE49-F238E27FC236}">
                <a16:creationId xmlns:a16="http://schemas.microsoft.com/office/drawing/2014/main" id="{B1EC5967-53E7-4A6D-AC6D-DD0877D905CB}"/>
              </a:ext>
            </a:extLst>
          </p:cNvPr>
          <p:cNvSpPr txBox="1">
            <a:spLocks/>
          </p:cNvSpPr>
          <p:nvPr/>
        </p:nvSpPr>
        <p:spPr>
          <a:xfrm>
            <a:off x="695327" y="333375"/>
            <a:ext cx="6874316" cy="35006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Arial" panose="020B0604020202020204" pitchFamily="34" charset="0"/>
                <a:ea typeface="+mj-ea"/>
                <a:cs typeface="Arial" panose="020B0604020202020204" pitchFamily="34" charset="0"/>
              </a:defRPr>
            </a:lvl1pPr>
          </a:lstStyle>
          <a:p>
            <a:r>
              <a:rPr lang="de-DE" sz="2400" dirty="0" err="1">
                <a:solidFill>
                  <a:schemeClr val="tx1">
                    <a:lumMod val="65000"/>
                    <a:lumOff val="35000"/>
                  </a:schemeClr>
                </a:solidFill>
              </a:rPr>
              <a:t>Causal</a:t>
            </a:r>
            <a:r>
              <a:rPr lang="de-DE" sz="2400" dirty="0">
                <a:solidFill>
                  <a:schemeClr val="tx1">
                    <a:lumMod val="65000"/>
                    <a:lumOff val="35000"/>
                  </a:schemeClr>
                </a:solidFill>
              </a:rPr>
              <a:t> Analysis </a:t>
            </a:r>
            <a:r>
              <a:rPr lang="de-DE" sz="2400" dirty="0" err="1">
                <a:solidFill>
                  <a:schemeClr val="tx1">
                    <a:lumMod val="65000"/>
                    <a:lumOff val="35000"/>
                  </a:schemeClr>
                </a:solidFill>
              </a:rPr>
              <a:t>of</a:t>
            </a:r>
            <a:r>
              <a:rPr lang="de-DE" sz="2400" dirty="0">
                <a:solidFill>
                  <a:schemeClr val="tx1">
                    <a:lumMod val="65000"/>
                    <a:lumOff val="35000"/>
                  </a:schemeClr>
                </a:solidFill>
              </a:rPr>
              <a:t> Surface </a:t>
            </a:r>
            <a:r>
              <a:rPr lang="de-DE" sz="2400" dirty="0" err="1">
                <a:solidFill>
                  <a:schemeClr val="tx1">
                    <a:lumMod val="65000"/>
                    <a:lumOff val="35000"/>
                  </a:schemeClr>
                </a:solidFill>
              </a:rPr>
              <a:t>Water</a:t>
            </a:r>
            <a:r>
              <a:rPr lang="de-DE" sz="2400" dirty="0">
                <a:solidFill>
                  <a:schemeClr val="tx1">
                    <a:lumMod val="65000"/>
                    <a:lumOff val="35000"/>
                  </a:schemeClr>
                </a:solidFill>
              </a:rPr>
              <a:t> Dynamics</a:t>
            </a:r>
          </a:p>
        </p:txBody>
      </p:sp>
    </p:spTree>
    <p:extLst>
      <p:ext uri="{BB962C8B-B14F-4D97-AF65-F5344CB8AC3E}">
        <p14:creationId xmlns:p14="http://schemas.microsoft.com/office/powerpoint/2010/main" val="6342728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hteck 54">
            <a:extLst>
              <a:ext uri="{FF2B5EF4-FFF2-40B4-BE49-F238E27FC236}">
                <a16:creationId xmlns:a16="http://schemas.microsoft.com/office/drawing/2014/main" id="{6B4D1286-11D9-4E2E-87DD-D9B73AA84289}"/>
              </a:ext>
            </a:extLst>
          </p:cNvPr>
          <p:cNvSpPr/>
          <p:nvPr/>
        </p:nvSpPr>
        <p:spPr>
          <a:xfrm>
            <a:off x="275422" y="0"/>
            <a:ext cx="11916578"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platzhalter 1" hidden="1"/>
          <p:cNvSpPr txBox="1">
            <a:spLocks/>
          </p:cNvSpPr>
          <p:nvPr/>
        </p:nvSpPr>
        <p:spPr>
          <a:xfrm>
            <a:off x="2010000" y="1591199"/>
            <a:ext cx="8172000" cy="4338000"/>
          </a:xfrm>
          <a:prstGeom prst="rect">
            <a:avLst/>
          </a:prstGeom>
          <a:ln>
            <a:noFill/>
          </a:ln>
        </p:spPr>
        <p:txBody>
          <a:bodyPr vert="horz" lIns="91440" tIns="45720" rIns="91440" bIns="45720" rtlCol="0" anchor="ctr"/>
          <a:lstStyle>
            <a:defPPr>
              <a:defRPr lang="de-DE"/>
            </a:defPPr>
            <a:lvl1pPr marL="0" algn="r" defTabSz="914400" rtl="0" eaLnBrk="1" latinLnBrk="0" hangingPunct="1">
              <a:defRPr sz="14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Optical:</a:t>
            </a:r>
          </a:p>
          <a:p>
            <a:r>
              <a:rPr lang="de-DE"/>
              <a:t>Sentinel-3A (300m), MODIS (250m), AVHRR (1km) </a:t>
            </a:r>
          </a:p>
          <a:p>
            <a:endParaRPr lang="de-DE"/>
          </a:p>
          <a:p>
            <a:endParaRPr lang="de-DE"/>
          </a:p>
          <a:p>
            <a:r>
              <a:rPr lang="de-DE"/>
              <a:t>Radar:</a:t>
            </a:r>
          </a:p>
          <a:p>
            <a:r>
              <a:rPr lang="de-DE"/>
              <a:t>Envisat ASAR WSM (150m)</a:t>
            </a:r>
          </a:p>
          <a:p>
            <a:endParaRPr lang="de-DE"/>
          </a:p>
          <a:p>
            <a:endParaRPr lang="de-DE" dirty="0"/>
          </a:p>
        </p:txBody>
      </p:sp>
      <p:grpSp>
        <p:nvGrpSpPr>
          <p:cNvPr id="12" name="Gruppieren 11" hidden="1"/>
          <p:cNvGrpSpPr/>
          <p:nvPr/>
        </p:nvGrpSpPr>
        <p:grpSpPr>
          <a:xfrm>
            <a:off x="2010000" y="1591199"/>
            <a:ext cx="8172000" cy="4338000"/>
            <a:chOff x="486000" y="1591199"/>
            <a:chExt cx="8172000" cy="4338000"/>
          </a:xfrm>
        </p:grpSpPr>
        <p:sp>
          <p:nvSpPr>
            <p:cNvPr id="13" name="Textplatzhalter 1"/>
            <p:cNvSpPr txBox="1">
              <a:spLocks/>
            </p:cNvSpPr>
            <p:nvPr/>
          </p:nvSpPr>
          <p:spPr bwMode="auto">
            <a:xfrm>
              <a:off x="486000" y="1591199"/>
              <a:ext cx="8172000" cy="4338000"/>
            </a:xfrm>
            <a:prstGeom prst="rect">
              <a:avLst/>
            </a:prstGeom>
            <a:noFill/>
            <a:ln>
              <a:noFill/>
            </a:ln>
            <a:effectLst/>
            <a:extLst/>
          </p:spPr>
          <p:txBody>
            <a:bodyPr vert="horz" wrap="square" lIns="0" tIns="0" rIns="0" bIns="0" numCol="1" anchor="t" anchorCtr="0" compatLnSpc="1">
              <a:prstTxWarp prst="textNoShape">
                <a:avLst/>
              </a:prstTxWarp>
            </a:bodyPr>
            <a:lstStyle>
              <a:lvl1pPr marL="180000" indent="-180000" algn="l" defTabSz="914400" rtl="0" eaLnBrk="1" latinLnBrk="0" hangingPunct="1">
                <a:spcBef>
                  <a:spcPts val="300"/>
                </a:spcBef>
                <a:spcAft>
                  <a:spcPts val="0"/>
                </a:spcAft>
                <a:buFont typeface="Arial" pitchFamily="34" charset="0"/>
                <a:buChar char="•"/>
                <a:defRPr sz="1800" kern="1200">
                  <a:solidFill>
                    <a:schemeClr val="tx1"/>
                  </a:solidFill>
                  <a:latin typeface="Arial" pitchFamily="34" charset="0"/>
                  <a:ea typeface="+mn-ea"/>
                  <a:cs typeface="Arial" pitchFamily="34" charset="0"/>
                </a:defRPr>
              </a:lvl1pPr>
              <a:lvl2pPr marL="62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2pPr>
              <a:lvl3pPr marL="107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3pPr>
              <a:lvl4pPr marL="15228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4pPr>
              <a:lvl5pPr marL="19692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de-DE" dirty="0"/>
            </a:p>
            <a:p>
              <a:pPr marL="0" indent="0">
                <a:buNone/>
              </a:pPr>
              <a:endParaRPr lang="de-DE" dirty="0"/>
            </a:p>
            <a:p>
              <a:r>
                <a:rPr lang="de-DE" dirty="0"/>
                <a:t>Sentinel-2A/B, SPOT, IKONOS</a:t>
              </a:r>
            </a:p>
            <a:p>
              <a:pPr marL="0" indent="0">
                <a:buNone/>
              </a:pPr>
              <a:endParaRPr lang="de-DE" dirty="0"/>
            </a:p>
            <a:p>
              <a:endParaRPr lang="de-DE" dirty="0"/>
            </a:p>
            <a:p>
              <a:endParaRPr lang="de-DE" dirty="0"/>
            </a:p>
            <a:p>
              <a:r>
                <a:rPr lang="de-DE" dirty="0"/>
                <a:t>Sentinel-1A/B, TSX </a:t>
              </a:r>
            </a:p>
            <a:p>
              <a:endParaRPr lang="de-DE" dirty="0"/>
            </a:p>
          </p:txBody>
        </p:sp>
        <p:pic>
          <p:nvPicPr>
            <p:cNvPr id="14" name="Picture 3"/>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699792" y="3399665"/>
              <a:ext cx="462587" cy="461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893973" y="2158701"/>
              <a:ext cx="462003" cy="46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 name="Textplatzhalter 1" hidden="1"/>
          <p:cNvSpPr txBox="1">
            <a:spLocks/>
          </p:cNvSpPr>
          <p:nvPr/>
        </p:nvSpPr>
        <p:spPr bwMode="auto">
          <a:xfrm>
            <a:off x="2010000" y="1591199"/>
            <a:ext cx="8478488" cy="433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80000" indent="-180000" algn="l" defTabSz="914400" rtl="0" eaLnBrk="1" latinLnBrk="0" hangingPunct="1">
              <a:spcBef>
                <a:spcPts val="300"/>
              </a:spcBef>
              <a:spcAft>
                <a:spcPts val="0"/>
              </a:spcAft>
              <a:buFont typeface="Arial" pitchFamily="34" charset="0"/>
              <a:buChar char="•"/>
              <a:defRPr sz="1800" kern="1200">
                <a:solidFill>
                  <a:schemeClr val="tx1"/>
                </a:solidFill>
                <a:latin typeface="Arial" pitchFamily="34" charset="0"/>
                <a:ea typeface="+mn-ea"/>
                <a:cs typeface="Arial" pitchFamily="34" charset="0"/>
              </a:defRPr>
            </a:lvl1pPr>
            <a:lvl2pPr marL="62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2pPr>
            <a:lvl3pPr marL="107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3pPr>
            <a:lvl4pPr marL="15228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4pPr>
            <a:lvl5pPr marL="19692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de-DE" dirty="0"/>
          </a:p>
          <a:p>
            <a:endParaRPr lang="de-DE" dirty="0"/>
          </a:p>
          <a:p>
            <a:endParaRPr lang="de-DE" dirty="0"/>
          </a:p>
          <a:p>
            <a:endParaRPr lang="de-DE" dirty="0"/>
          </a:p>
          <a:p>
            <a:endParaRPr lang="de-DE" dirty="0"/>
          </a:p>
          <a:p>
            <a:endParaRPr lang="de-DE" dirty="0"/>
          </a:p>
          <a:p>
            <a:endParaRPr lang="de-DE" dirty="0"/>
          </a:p>
          <a:p>
            <a:endParaRPr lang="de-DE" dirty="0"/>
          </a:p>
          <a:p>
            <a:pPr marL="0" indent="0">
              <a:buNone/>
            </a:pPr>
            <a:r>
              <a:rPr lang="de-DE" dirty="0">
                <a:sym typeface="Wingdings" panose="05000000000000000000" pitchFamily="2" charset="2"/>
              </a:rPr>
              <a:t> Sentinel-1 </a:t>
            </a:r>
            <a:endParaRPr lang="de-DE" dirty="0"/>
          </a:p>
          <a:p>
            <a:r>
              <a:rPr lang="de-DE" dirty="0"/>
              <a:t>global </a:t>
            </a:r>
            <a:r>
              <a:rPr lang="de-DE" dirty="0" err="1"/>
              <a:t>coverage</a:t>
            </a:r>
            <a:endParaRPr lang="de-DE" dirty="0"/>
          </a:p>
          <a:p>
            <a:r>
              <a:rPr lang="de-DE" dirty="0" err="1"/>
              <a:t>up</a:t>
            </a:r>
            <a:r>
              <a:rPr lang="de-DE" dirty="0"/>
              <a:t>-</a:t>
            </a:r>
            <a:r>
              <a:rPr lang="de-DE" dirty="0" err="1"/>
              <a:t>to</a:t>
            </a:r>
            <a:r>
              <a:rPr lang="de-DE" dirty="0"/>
              <a:t>-date </a:t>
            </a:r>
          </a:p>
          <a:p>
            <a:r>
              <a:rPr lang="de-DE" dirty="0" err="1"/>
              <a:t>dense</a:t>
            </a:r>
            <a:r>
              <a:rPr lang="de-DE" dirty="0"/>
              <a:t> time </a:t>
            </a:r>
            <a:r>
              <a:rPr lang="de-DE" dirty="0" err="1"/>
              <a:t>series</a:t>
            </a:r>
            <a:r>
              <a:rPr lang="de-DE" dirty="0"/>
              <a:t> </a:t>
            </a:r>
            <a:r>
              <a:rPr lang="de-DE" dirty="0" err="1"/>
              <a:t>available</a:t>
            </a:r>
            <a:r>
              <a:rPr lang="de-DE" dirty="0"/>
              <a:t>				         	             S1A operational </a:t>
            </a:r>
            <a:r>
              <a:rPr lang="de-DE" dirty="0" err="1"/>
              <a:t>since</a:t>
            </a:r>
            <a:r>
              <a:rPr lang="de-DE" dirty="0"/>
              <a:t> </a:t>
            </a:r>
            <a:r>
              <a:rPr lang="de-DE" dirty="0" err="1"/>
              <a:t>October</a:t>
            </a:r>
            <a:r>
              <a:rPr lang="de-DE" dirty="0"/>
              <a:t> 2014, 				             </a:t>
            </a:r>
            <a:r>
              <a:rPr lang="de-DE" dirty="0" err="1"/>
              <a:t>twin</a:t>
            </a:r>
            <a:r>
              <a:rPr lang="de-DE" dirty="0"/>
              <a:t> </a:t>
            </a:r>
            <a:r>
              <a:rPr lang="de-DE" dirty="0" err="1"/>
              <a:t>satellite</a:t>
            </a:r>
            <a:r>
              <a:rPr lang="de-DE" dirty="0"/>
              <a:t> </a:t>
            </a:r>
            <a:r>
              <a:rPr lang="de-DE" dirty="0" err="1"/>
              <a:t>mode</a:t>
            </a:r>
            <a:r>
              <a:rPr lang="de-DE" dirty="0"/>
              <a:t> </a:t>
            </a:r>
            <a:r>
              <a:rPr lang="de-DE" dirty="0" err="1"/>
              <a:t>with</a:t>
            </a:r>
            <a:r>
              <a:rPr lang="de-DE" dirty="0"/>
              <a:t> S1B </a:t>
            </a:r>
            <a:r>
              <a:rPr lang="de-DE" dirty="0" err="1"/>
              <a:t>since</a:t>
            </a:r>
            <a:r>
              <a:rPr lang="de-DE" dirty="0"/>
              <a:t> </a:t>
            </a:r>
            <a:r>
              <a:rPr lang="de-DE" dirty="0" err="1"/>
              <a:t>October</a:t>
            </a:r>
            <a:r>
              <a:rPr lang="de-DE" dirty="0"/>
              <a:t> 2016</a:t>
            </a:r>
          </a:p>
        </p:txBody>
      </p:sp>
      <p:pic>
        <p:nvPicPr>
          <p:cNvPr id="58" name="Grafik 57">
            <a:extLst>
              <a:ext uri="{FF2B5EF4-FFF2-40B4-BE49-F238E27FC236}">
                <a16:creationId xmlns:a16="http://schemas.microsoft.com/office/drawing/2014/main" id="{1FB209EB-ED99-439A-B9B4-FA625E06AF80}"/>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955970" y="260736"/>
            <a:ext cx="998472" cy="834744"/>
          </a:xfrm>
          <a:prstGeom prst="rect">
            <a:avLst/>
          </a:prstGeom>
        </p:spPr>
      </p:pic>
      <p:sp>
        <p:nvSpPr>
          <p:cNvPr id="44" name="Textfeld 43">
            <a:extLst>
              <a:ext uri="{FF2B5EF4-FFF2-40B4-BE49-F238E27FC236}">
                <a16:creationId xmlns:a16="http://schemas.microsoft.com/office/drawing/2014/main" id="{BF3EE9E5-C41B-451D-AE9B-E7D45E5EA374}"/>
              </a:ext>
            </a:extLst>
          </p:cNvPr>
          <p:cNvSpPr txBox="1"/>
          <p:nvPr/>
        </p:nvSpPr>
        <p:spPr>
          <a:xfrm>
            <a:off x="3799428" y="1031353"/>
            <a:ext cx="4467890" cy="369332"/>
          </a:xfrm>
          <a:prstGeom prst="rect">
            <a:avLst/>
          </a:prstGeom>
          <a:solidFill>
            <a:srgbClr val="FFFFFF">
              <a:alpha val="60000"/>
            </a:srgbClr>
          </a:solidFill>
        </p:spPr>
        <p:txBody>
          <a:bodyPr wrap="none" rtlCol="0">
            <a:spAutoFit/>
          </a:bodyPr>
          <a:lstStyle/>
          <a:p>
            <a:r>
              <a:rPr lang="en-US" dirty="0">
                <a:solidFill>
                  <a:schemeClr val="tx1">
                    <a:lumMod val="65000"/>
                    <a:lumOff val="35000"/>
                  </a:schemeClr>
                </a:solidFill>
                <a:cs typeface="Arial" panose="020B0604020202020204" pitchFamily="34" charset="0"/>
              </a:rPr>
              <a:t>Which process is influencing variable “A”?</a:t>
            </a:r>
          </a:p>
        </p:txBody>
      </p:sp>
      <p:grpSp>
        <p:nvGrpSpPr>
          <p:cNvPr id="52" name="Gruppieren 51">
            <a:extLst>
              <a:ext uri="{FF2B5EF4-FFF2-40B4-BE49-F238E27FC236}">
                <a16:creationId xmlns:a16="http://schemas.microsoft.com/office/drawing/2014/main" id="{B1019BAF-F177-4804-A066-A23A518D0FC8}"/>
              </a:ext>
            </a:extLst>
          </p:cNvPr>
          <p:cNvGrpSpPr/>
          <p:nvPr/>
        </p:nvGrpSpPr>
        <p:grpSpPr>
          <a:xfrm>
            <a:off x="191344" y="3951764"/>
            <a:ext cx="2863946" cy="2470666"/>
            <a:chOff x="1246950" y="3803711"/>
            <a:chExt cx="2863946" cy="2470666"/>
          </a:xfrm>
        </p:grpSpPr>
        <p:pic>
          <p:nvPicPr>
            <p:cNvPr id="56" name="Grafik 55">
              <a:extLst>
                <a:ext uri="{FF2B5EF4-FFF2-40B4-BE49-F238E27FC236}">
                  <a16:creationId xmlns:a16="http://schemas.microsoft.com/office/drawing/2014/main" id="{EBFEA3EF-D9CB-4D6C-8C40-CF1BCC60445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28121" y="4326458"/>
              <a:ext cx="1301605" cy="1947919"/>
            </a:xfrm>
            <a:prstGeom prst="rect">
              <a:avLst/>
            </a:prstGeom>
          </p:spPr>
        </p:pic>
        <p:sp>
          <p:nvSpPr>
            <p:cNvPr id="57" name="Textfeld 56">
              <a:extLst>
                <a:ext uri="{FF2B5EF4-FFF2-40B4-BE49-F238E27FC236}">
                  <a16:creationId xmlns:a16="http://schemas.microsoft.com/office/drawing/2014/main" id="{EDD2FEA9-ADA0-4EA9-844D-5EA452804374}"/>
                </a:ext>
              </a:extLst>
            </p:cNvPr>
            <p:cNvSpPr txBox="1"/>
            <p:nvPr/>
          </p:nvSpPr>
          <p:spPr>
            <a:xfrm flipH="1">
              <a:off x="1246950" y="3803711"/>
              <a:ext cx="2863946" cy="369332"/>
            </a:xfrm>
            <a:prstGeom prst="rect">
              <a:avLst/>
            </a:prstGeom>
            <a:noFill/>
          </p:spPr>
          <p:txBody>
            <a:bodyPr wrap="square" rtlCol="0">
              <a:spAutoFit/>
            </a:bodyPr>
            <a:lstStyle/>
            <a:p>
              <a:pPr algn="ctr"/>
              <a:r>
                <a:rPr lang="en-US" dirty="0">
                  <a:solidFill>
                    <a:schemeClr val="tx1">
                      <a:lumMod val="65000"/>
                      <a:lumOff val="35000"/>
                    </a:schemeClr>
                  </a:solidFill>
                  <a:cs typeface="Arial" panose="020B0604020202020204" pitchFamily="34" charset="0"/>
                </a:rPr>
                <a:t>Bivariate analysis</a:t>
              </a:r>
            </a:p>
          </p:txBody>
        </p:sp>
      </p:grpSp>
      <p:grpSp>
        <p:nvGrpSpPr>
          <p:cNvPr id="59" name="Gruppieren 58">
            <a:extLst>
              <a:ext uri="{FF2B5EF4-FFF2-40B4-BE49-F238E27FC236}">
                <a16:creationId xmlns:a16="http://schemas.microsoft.com/office/drawing/2014/main" id="{305A0E7D-7C8F-44D1-9C9A-E8BF182989A9}"/>
              </a:ext>
            </a:extLst>
          </p:cNvPr>
          <p:cNvGrpSpPr/>
          <p:nvPr/>
        </p:nvGrpSpPr>
        <p:grpSpPr>
          <a:xfrm>
            <a:off x="3356801" y="3951764"/>
            <a:ext cx="5478398" cy="2232876"/>
            <a:chOff x="5417973" y="3803711"/>
            <a:chExt cx="5478398" cy="2232876"/>
          </a:xfrm>
        </p:grpSpPr>
        <p:grpSp>
          <p:nvGrpSpPr>
            <p:cNvPr id="60" name="Gruppieren 59">
              <a:extLst>
                <a:ext uri="{FF2B5EF4-FFF2-40B4-BE49-F238E27FC236}">
                  <a16:creationId xmlns:a16="http://schemas.microsoft.com/office/drawing/2014/main" id="{2D48D6D6-3CED-4B0F-8ABD-2E94E6D48B64}"/>
                </a:ext>
              </a:extLst>
            </p:cNvPr>
            <p:cNvGrpSpPr/>
            <p:nvPr/>
          </p:nvGrpSpPr>
          <p:grpSpPr>
            <a:xfrm>
              <a:off x="5417973" y="3803711"/>
              <a:ext cx="5478398" cy="2232876"/>
              <a:chOff x="5417973" y="3803711"/>
              <a:chExt cx="5478398" cy="2232876"/>
            </a:xfrm>
          </p:grpSpPr>
          <p:sp>
            <p:nvSpPr>
              <p:cNvPr id="62" name="Textfeld 61">
                <a:extLst>
                  <a:ext uri="{FF2B5EF4-FFF2-40B4-BE49-F238E27FC236}">
                    <a16:creationId xmlns:a16="http://schemas.microsoft.com/office/drawing/2014/main" id="{CE7BFA53-13F3-4F6A-802D-E55AD6FEB575}"/>
                  </a:ext>
                </a:extLst>
              </p:cNvPr>
              <p:cNvSpPr txBox="1"/>
              <p:nvPr/>
            </p:nvSpPr>
            <p:spPr>
              <a:xfrm>
                <a:off x="6795969" y="3803711"/>
                <a:ext cx="272800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i="0" u="none" strike="noStrike" kern="0" cap="none" spc="0" normalizeH="0" baseline="0" noProof="0" dirty="0">
                    <a:ln>
                      <a:noFill/>
                    </a:ln>
                    <a:solidFill>
                      <a:schemeClr val="tx1">
                        <a:lumMod val="65000"/>
                        <a:lumOff val="35000"/>
                      </a:schemeClr>
                    </a:solidFill>
                    <a:effectLst/>
                    <a:uLnTx/>
                    <a:uFillTx/>
                    <a:cs typeface="Arial" panose="020B0604020202020204" pitchFamily="34" charset="0"/>
                  </a:rPr>
                  <a:t>Spurious correlation</a:t>
                </a:r>
              </a:p>
            </p:txBody>
          </p:sp>
          <p:grpSp>
            <p:nvGrpSpPr>
              <p:cNvPr id="63" name="Gruppieren 62">
                <a:extLst>
                  <a:ext uri="{FF2B5EF4-FFF2-40B4-BE49-F238E27FC236}">
                    <a16:creationId xmlns:a16="http://schemas.microsoft.com/office/drawing/2014/main" id="{5412B651-087C-46A5-A175-DDEF9941C3F4}"/>
                  </a:ext>
                </a:extLst>
              </p:cNvPr>
              <p:cNvGrpSpPr/>
              <p:nvPr/>
            </p:nvGrpSpPr>
            <p:grpSpPr>
              <a:xfrm>
                <a:off x="5417973" y="4305195"/>
                <a:ext cx="5478398" cy="1731392"/>
                <a:chOff x="4631299" y="4608846"/>
                <a:chExt cx="5478398" cy="1731392"/>
              </a:xfrm>
            </p:grpSpPr>
            <p:pic>
              <p:nvPicPr>
                <p:cNvPr id="64" name="Grafik 63">
                  <a:extLst>
                    <a:ext uri="{FF2B5EF4-FFF2-40B4-BE49-F238E27FC236}">
                      <a16:creationId xmlns:a16="http://schemas.microsoft.com/office/drawing/2014/main" id="{E93D859B-C0DE-438D-8CE6-518AB5F06F0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956502" y="5053197"/>
                  <a:ext cx="5141748" cy="976175"/>
                </a:xfrm>
                <a:prstGeom prst="rect">
                  <a:avLst/>
                </a:prstGeom>
              </p:spPr>
            </p:pic>
            <p:sp>
              <p:nvSpPr>
                <p:cNvPr id="65" name="Textfeld 64">
                  <a:extLst>
                    <a:ext uri="{FF2B5EF4-FFF2-40B4-BE49-F238E27FC236}">
                      <a16:creationId xmlns:a16="http://schemas.microsoft.com/office/drawing/2014/main" id="{B9F11C9E-88EB-4730-8AB7-F145D04B9EC9}"/>
                    </a:ext>
                  </a:extLst>
                </p:cNvPr>
                <p:cNvSpPr txBox="1"/>
                <p:nvPr/>
              </p:nvSpPr>
              <p:spPr>
                <a:xfrm>
                  <a:off x="4631299" y="4674274"/>
                  <a:ext cx="1762141"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schemeClr val="tx1">
                          <a:lumMod val="65000"/>
                          <a:lumOff val="35000"/>
                        </a:schemeClr>
                      </a:solidFill>
                      <a:effectLst/>
                      <a:uLnTx/>
                      <a:uFillTx/>
                      <a:cs typeface="Arial" panose="020B0604020202020204" pitchFamily="34" charset="0"/>
                    </a:rPr>
                    <a:t>Autocorrelation</a:t>
                  </a:r>
                </a:p>
              </p:txBody>
            </p:sp>
            <p:sp>
              <p:nvSpPr>
                <p:cNvPr id="66" name="Textfeld 65">
                  <a:extLst>
                    <a:ext uri="{FF2B5EF4-FFF2-40B4-BE49-F238E27FC236}">
                      <a16:creationId xmlns:a16="http://schemas.microsoft.com/office/drawing/2014/main" id="{EDC05127-FD88-45C2-8241-A7E3B594A635}"/>
                    </a:ext>
                  </a:extLst>
                </p:cNvPr>
                <p:cNvSpPr txBox="1"/>
                <p:nvPr/>
              </p:nvSpPr>
              <p:spPr>
                <a:xfrm>
                  <a:off x="6427301" y="6032461"/>
                  <a:ext cx="1891998"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schemeClr val="tx1">
                          <a:lumMod val="65000"/>
                          <a:lumOff val="35000"/>
                        </a:schemeClr>
                      </a:solidFill>
                      <a:effectLst/>
                      <a:uLnTx/>
                      <a:uFillTx/>
                      <a:cs typeface="Arial" panose="020B0604020202020204" pitchFamily="34" charset="0"/>
                    </a:rPr>
                    <a:t>Common driver</a:t>
                  </a:r>
                </a:p>
              </p:txBody>
            </p:sp>
            <p:sp>
              <p:nvSpPr>
                <p:cNvPr id="67" name="Textfeld 66">
                  <a:extLst>
                    <a:ext uri="{FF2B5EF4-FFF2-40B4-BE49-F238E27FC236}">
                      <a16:creationId xmlns:a16="http://schemas.microsoft.com/office/drawing/2014/main" id="{7DB7EDEC-000C-405D-B54B-3C5A1C8F5D82}"/>
                    </a:ext>
                  </a:extLst>
                </p:cNvPr>
                <p:cNvSpPr txBox="1"/>
                <p:nvPr/>
              </p:nvSpPr>
              <p:spPr>
                <a:xfrm>
                  <a:off x="8217699" y="4608846"/>
                  <a:ext cx="1891998"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schemeClr val="tx1">
                          <a:lumMod val="65000"/>
                          <a:lumOff val="35000"/>
                        </a:schemeClr>
                      </a:solidFill>
                      <a:effectLst/>
                      <a:uLnTx/>
                      <a:uFillTx/>
                      <a:cs typeface="Arial" panose="020B0604020202020204" pitchFamily="34" charset="0"/>
                    </a:rPr>
                    <a:t>Indirect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schemeClr val="tx1">
                          <a:lumMod val="65000"/>
                          <a:lumOff val="35000"/>
                        </a:schemeClr>
                      </a:solidFill>
                      <a:effectLst/>
                      <a:uLnTx/>
                      <a:uFillTx/>
                      <a:cs typeface="Arial" panose="020B0604020202020204" pitchFamily="34" charset="0"/>
                    </a:rPr>
                    <a:t>dependency</a:t>
                  </a:r>
                </a:p>
              </p:txBody>
            </p:sp>
          </p:grpSp>
        </p:grpSp>
        <p:sp>
          <p:nvSpPr>
            <p:cNvPr id="61" name="Bogen 60">
              <a:extLst>
                <a:ext uri="{FF2B5EF4-FFF2-40B4-BE49-F238E27FC236}">
                  <a16:creationId xmlns:a16="http://schemas.microsoft.com/office/drawing/2014/main" id="{2009EA20-C630-4DB7-A4F4-6714C1A48BB7}"/>
                </a:ext>
              </a:extLst>
            </p:cNvPr>
            <p:cNvSpPr/>
            <p:nvPr/>
          </p:nvSpPr>
          <p:spPr>
            <a:xfrm>
              <a:off x="8412815" y="4913759"/>
              <a:ext cx="352165" cy="646331"/>
            </a:xfrm>
            <a:prstGeom prst="arc">
              <a:avLst>
                <a:gd name="adj1" fmla="val 16188790"/>
                <a:gd name="adj2" fmla="val 5420912"/>
              </a:avLst>
            </a:prstGeom>
            <a:noFill/>
            <a:ln w="3175" cap="flat" cmpd="sng" algn="ctr">
              <a:solidFill>
                <a:srgbClr val="595959"/>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latin typeface="Calibri"/>
                <a:ea typeface="+mn-ea"/>
                <a:cs typeface="+mn-cs"/>
              </a:endParaRPr>
            </a:p>
          </p:txBody>
        </p:sp>
      </p:grpSp>
      <p:grpSp>
        <p:nvGrpSpPr>
          <p:cNvPr id="68" name="Gruppieren 67">
            <a:extLst>
              <a:ext uri="{FF2B5EF4-FFF2-40B4-BE49-F238E27FC236}">
                <a16:creationId xmlns:a16="http://schemas.microsoft.com/office/drawing/2014/main" id="{BD97132B-7A3F-4E37-819C-66E31A2F540E}"/>
              </a:ext>
            </a:extLst>
          </p:cNvPr>
          <p:cNvGrpSpPr/>
          <p:nvPr/>
        </p:nvGrpSpPr>
        <p:grpSpPr>
          <a:xfrm>
            <a:off x="3484432" y="1380809"/>
            <a:ext cx="4904850" cy="2268104"/>
            <a:chOff x="289112" y="3438663"/>
            <a:chExt cx="6239795" cy="3014672"/>
          </a:xfrm>
        </p:grpSpPr>
        <p:sp>
          <p:nvSpPr>
            <p:cNvPr id="69" name="Ellipse 68">
              <a:extLst>
                <a:ext uri="{FF2B5EF4-FFF2-40B4-BE49-F238E27FC236}">
                  <a16:creationId xmlns:a16="http://schemas.microsoft.com/office/drawing/2014/main" id="{2362E2EA-ACD6-47C4-93AC-F56C42DCCE6D}"/>
                </a:ext>
              </a:extLst>
            </p:cNvPr>
            <p:cNvSpPr/>
            <p:nvPr/>
          </p:nvSpPr>
          <p:spPr>
            <a:xfrm>
              <a:off x="346083" y="3568879"/>
              <a:ext cx="360000" cy="360000"/>
            </a:xfrm>
            <a:prstGeom prst="ellipse">
              <a:avLst/>
            </a:prstGeom>
            <a:solidFill>
              <a:srgbClr val="A9D4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a:ea typeface="+mn-ea"/>
                <a:cs typeface="+mn-cs"/>
              </a:endParaRPr>
            </a:p>
          </p:txBody>
        </p:sp>
        <p:sp>
          <p:nvSpPr>
            <p:cNvPr id="70" name="Ellipse 69">
              <a:extLst>
                <a:ext uri="{FF2B5EF4-FFF2-40B4-BE49-F238E27FC236}">
                  <a16:creationId xmlns:a16="http://schemas.microsoft.com/office/drawing/2014/main" id="{532E6607-8325-4F79-B8EE-F49478F5FF4A}"/>
                </a:ext>
              </a:extLst>
            </p:cNvPr>
            <p:cNvSpPr/>
            <p:nvPr/>
          </p:nvSpPr>
          <p:spPr>
            <a:xfrm>
              <a:off x="335373" y="4174157"/>
              <a:ext cx="360000" cy="360000"/>
            </a:xfrm>
            <a:prstGeom prst="ellipse">
              <a:avLst/>
            </a:prstGeom>
            <a:solidFill>
              <a:srgbClr val="A9D4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a:ea typeface="+mn-ea"/>
                <a:cs typeface="+mn-cs"/>
              </a:endParaRPr>
            </a:p>
          </p:txBody>
        </p:sp>
        <p:pic>
          <p:nvPicPr>
            <p:cNvPr id="71" name="Grafik 70">
              <a:extLst>
                <a:ext uri="{FF2B5EF4-FFF2-40B4-BE49-F238E27FC236}">
                  <a16:creationId xmlns:a16="http://schemas.microsoft.com/office/drawing/2014/main" id="{13B89903-C630-4E52-9FF0-A97AB7813EA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8907" y="3438663"/>
              <a:ext cx="5760000" cy="610909"/>
            </a:xfrm>
            <a:prstGeom prst="rect">
              <a:avLst/>
            </a:prstGeom>
          </p:spPr>
        </p:pic>
        <p:pic>
          <p:nvPicPr>
            <p:cNvPr id="72" name="Grafik 71">
              <a:extLst>
                <a:ext uri="{FF2B5EF4-FFF2-40B4-BE49-F238E27FC236}">
                  <a16:creationId xmlns:a16="http://schemas.microsoft.com/office/drawing/2014/main" id="{C91F8777-D362-4373-A1AC-B94341FFF88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8197" y="4074500"/>
              <a:ext cx="5760001" cy="608395"/>
            </a:xfrm>
            <a:prstGeom prst="rect">
              <a:avLst/>
            </a:prstGeom>
          </p:spPr>
        </p:pic>
        <p:sp>
          <p:nvSpPr>
            <p:cNvPr id="73" name="Textfeld 72">
              <a:extLst>
                <a:ext uri="{FF2B5EF4-FFF2-40B4-BE49-F238E27FC236}">
                  <a16:creationId xmlns:a16="http://schemas.microsoft.com/office/drawing/2014/main" id="{F31C80B3-8241-4691-958B-32E5D952149D}"/>
                </a:ext>
              </a:extLst>
            </p:cNvPr>
            <p:cNvSpPr txBox="1"/>
            <p:nvPr/>
          </p:nvSpPr>
          <p:spPr>
            <a:xfrm>
              <a:off x="302575" y="3500643"/>
              <a:ext cx="447013" cy="49090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a:ln>
                    <a:noFill/>
                  </a:ln>
                  <a:solidFill>
                    <a:prstClr val="black"/>
                  </a:solidFill>
                  <a:effectLst/>
                  <a:uLnTx/>
                  <a:uFillTx/>
                  <a:cs typeface="Arial" panose="020B0604020202020204" pitchFamily="34" charset="0"/>
                </a:rPr>
                <a:t>A</a:t>
              </a:r>
            </a:p>
          </p:txBody>
        </p:sp>
        <p:sp>
          <p:nvSpPr>
            <p:cNvPr id="74" name="Textfeld 73">
              <a:extLst>
                <a:ext uri="{FF2B5EF4-FFF2-40B4-BE49-F238E27FC236}">
                  <a16:creationId xmlns:a16="http://schemas.microsoft.com/office/drawing/2014/main" id="{C8A04E3F-DF9F-41B8-BD3B-AEEC04028D5B}"/>
                </a:ext>
              </a:extLst>
            </p:cNvPr>
            <p:cNvSpPr txBox="1"/>
            <p:nvPr/>
          </p:nvSpPr>
          <p:spPr>
            <a:xfrm>
              <a:off x="299946" y="4115285"/>
              <a:ext cx="447013" cy="49090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a:ln>
                    <a:noFill/>
                  </a:ln>
                  <a:solidFill>
                    <a:prstClr val="black"/>
                  </a:solidFill>
                  <a:effectLst/>
                  <a:uLnTx/>
                  <a:uFillTx/>
                  <a:cs typeface="Arial" panose="020B0604020202020204" pitchFamily="34" charset="0"/>
                </a:rPr>
                <a:t>B</a:t>
              </a:r>
            </a:p>
          </p:txBody>
        </p:sp>
        <p:sp>
          <p:nvSpPr>
            <p:cNvPr id="75" name="Ellipse 74">
              <a:extLst>
                <a:ext uri="{FF2B5EF4-FFF2-40B4-BE49-F238E27FC236}">
                  <a16:creationId xmlns:a16="http://schemas.microsoft.com/office/drawing/2014/main" id="{7217FFC0-33DF-48E8-AE5C-DAC2880099B3}"/>
                </a:ext>
              </a:extLst>
            </p:cNvPr>
            <p:cNvSpPr/>
            <p:nvPr/>
          </p:nvSpPr>
          <p:spPr>
            <a:xfrm>
              <a:off x="335360" y="4778671"/>
              <a:ext cx="360000" cy="360000"/>
            </a:xfrm>
            <a:prstGeom prst="ellipse">
              <a:avLst/>
            </a:prstGeom>
            <a:solidFill>
              <a:srgbClr val="A9D4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a:ea typeface="+mn-ea"/>
                <a:cs typeface="+mn-cs"/>
              </a:endParaRPr>
            </a:p>
          </p:txBody>
        </p:sp>
        <p:sp>
          <p:nvSpPr>
            <p:cNvPr id="76" name="Textfeld 75">
              <a:extLst>
                <a:ext uri="{FF2B5EF4-FFF2-40B4-BE49-F238E27FC236}">
                  <a16:creationId xmlns:a16="http://schemas.microsoft.com/office/drawing/2014/main" id="{C21AE6A0-FE0C-4C5D-8902-5F15D04BE706}"/>
                </a:ext>
              </a:extLst>
            </p:cNvPr>
            <p:cNvSpPr txBox="1"/>
            <p:nvPr/>
          </p:nvSpPr>
          <p:spPr>
            <a:xfrm>
              <a:off x="289112" y="4705195"/>
              <a:ext cx="447013" cy="49090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a:ln>
                    <a:noFill/>
                  </a:ln>
                  <a:solidFill>
                    <a:prstClr val="black"/>
                  </a:solidFill>
                  <a:effectLst/>
                  <a:uLnTx/>
                  <a:uFillTx/>
                  <a:cs typeface="Arial" panose="020B0604020202020204" pitchFamily="34" charset="0"/>
                </a:rPr>
                <a:t>C</a:t>
              </a:r>
            </a:p>
          </p:txBody>
        </p:sp>
        <p:pic>
          <p:nvPicPr>
            <p:cNvPr id="77" name="Grafik 76">
              <a:extLst>
                <a:ext uri="{FF2B5EF4-FFF2-40B4-BE49-F238E27FC236}">
                  <a16:creationId xmlns:a16="http://schemas.microsoft.com/office/drawing/2014/main" id="{AAF25290-7257-4E80-AE16-4D3DBEEE285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8197" y="4676660"/>
              <a:ext cx="5760000" cy="560988"/>
            </a:xfrm>
            <a:prstGeom prst="rect">
              <a:avLst/>
            </a:prstGeom>
          </p:spPr>
        </p:pic>
        <p:sp>
          <p:nvSpPr>
            <p:cNvPr id="78" name="Ellipse 77">
              <a:extLst>
                <a:ext uri="{FF2B5EF4-FFF2-40B4-BE49-F238E27FC236}">
                  <a16:creationId xmlns:a16="http://schemas.microsoft.com/office/drawing/2014/main" id="{44D0DBD1-6178-41C8-9513-8F73B411D0FA}"/>
                </a:ext>
              </a:extLst>
            </p:cNvPr>
            <p:cNvSpPr/>
            <p:nvPr/>
          </p:nvSpPr>
          <p:spPr>
            <a:xfrm>
              <a:off x="334143" y="5386334"/>
              <a:ext cx="360000" cy="360000"/>
            </a:xfrm>
            <a:prstGeom prst="ellipse">
              <a:avLst/>
            </a:prstGeom>
            <a:solidFill>
              <a:srgbClr val="A9D4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a:ea typeface="+mn-ea"/>
                <a:cs typeface="+mn-cs"/>
              </a:endParaRPr>
            </a:p>
          </p:txBody>
        </p:sp>
        <p:sp>
          <p:nvSpPr>
            <p:cNvPr id="79" name="Ellipse 78">
              <a:extLst>
                <a:ext uri="{FF2B5EF4-FFF2-40B4-BE49-F238E27FC236}">
                  <a16:creationId xmlns:a16="http://schemas.microsoft.com/office/drawing/2014/main" id="{46F063D7-3449-4DAD-87F9-7C17B1039FE6}"/>
                </a:ext>
              </a:extLst>
            </p:cNvPr>
            <p:cNvSpPr/>
            <p:nvPr/>
          </p:nvSpPr>
          <p:spPr>
            <a:xfrm>
              <a:off x="335360" y="5990848"/>
              <a:ext cx="360000" cy="360000"/>
            </a:xfrm>
            <a:prstGeom prst="ellipse">
              <a:avLst/>
            </a:prstGeom>
            <a:solidFill>
              <a:srgbClr val="A9D4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a:ea typeface="+mn-ea"/>
                <a:cs typeface="+mn-cs"/>
              </a:endParaRPr>
            </a:p>
          </p:txBody>
        </p:sp>
        <p:sp>
          <p:nvSpPr>
            <p:cNvPr id="80" name="Textfeld 79">
              <a:extLst>
                <a:ext uri="{FF2B5EF4-FFF2-40B4-BE49-F238E27FC236}">
                  <a16:creationId xmlns:a16="http://schemas.microsoft.com/office/drawing/2014/main" id="{C26F8289-50BA-4CF8-A0BA-24A4EAB06F04}"/>
                </a:ext>
              </a:extLst>
            </p:cNvPr>
            <p:cNvSpPr txBox="1"/>
            <p:nvPr/>
          </p:nvSpPr>
          <p:spPr>
            <a:xfrm>
              <a:off x="299945" y="5327178"/>
              <a:ext cx="447013" cy="49090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a:ln>
                    <a:noFill/>
                  </a:ln>
                  <a:solidFill>
                    <a:prstClr val="black"/>
                  </a:solidFill>
                  <a:effectLst/>
                  <a:uLnTx/>
                  <a:uFillTx/>
                  <a:cs typeface="Arial" panose="020B0604020202020204" pitchFamily="34" charset="0"/>
                </a:rPr>
                <a:t>D</a:t>
              </a:r>
            </a:p>
          </p:txBody>
        </p:sp>
        <p:sp>
          <p:nvSpPr>
            <p:cNvPr id="81" name="Textfeld 80">
              <a:extLst>
                <a:ext uri="{FF2B5EF4-FFF2-40B4-BE49-F238E27FC236}">
                  <a16:creationId xmlns:a16="http://schemas.microsoft.com/office/drawing/2014/main" id="{15779FC5-80AB-4568-BBC0-40BCF5B72870}"/>
                </a:ext>
              </a:extLst>
            </p:cNvPr>
            <p:cNvSpPr txBox="1"/>
            <p:nvPr/>
          </p:nvSpPr>
          <p:spPr>
            <a:xfrm>
              <a:off x="297269" y="5925397"/>
              <a:ext cx="430698" cy="49090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a:ln>
                    <a:noFill/>
                  </a:ln>
                  <a:solidFill>
                    <a:prstClr val="black"/>
                  </a:solidFill>
                  <a:effectLst/>
                  <a:uLnTx/>
                  <a:uFillTx/>
                  <a:cs typeface="Arial" panose="020B0604020202020204" pitchFamily="34" charset="0"/>
                </a:rPr>
                <a:t>E</a:t>
              </a:r>
            </a:p>
          </p:txBody>
        </p:sp>
        <p:pic>
          <p:nvPicPr>
            <p:cNvPr id="82" name="Grafik 81">
              <a:extLst>
                <a:ext uri="{FF2B5EF4-FFF2-40B4-BE49-F238E27FC236}">
                  <a16:creationId xmlns:a16="http://schemas.microsoft.com/office/drawing/2014/main" id="{F8DEEAD5-FEB6-43E5-BD85-9605D238716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734396" y="5266126"/>
              <a:ext cx="5760000" cy="608395"/>
            </a:xfrm>
            <a:prstGeom prst="rect">
              <a:avLst/>
            </a:prstGeom>
          </p:spPr>
        </p:pic>
        <p:pic>
          <p:nvPicPr>
            <p:cNvPr id="83" name="Grafik 82">
              <a:extLst>
                <a:ext uri="{FF2B5EF4-FFF2-40B4-BE49-F238E27FC236}">
                  <a16:creationId xmlns:a16="http://schemas.microsoft.com/office/drawing/2014/main" id="{B93A2EAD-C767-4D5A-8702-6612133F38E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0800000">
              <a:off x="768907" y="5892347"/>
              <a:ext cx="5760000" cy="560988"/>
            </a:xfrm>
            <a:prstGeom prst="rect">
              <a:avLst/>
            </a:prstGeom>
          </p:spPr>
        </p:pic>
      </p:grpSp>
      <p:grpSp>
        <p:nvGrpSpPr>
          <p:cNvPr id="84" name="Gruppieren 83">
            <a:extLst>
              <a:ext uri="{FF2B5EF4-FFF2-40B4-BE49-F238E27FC236}">
                <a16:creationId xmlns:a16="http://schemas.microsoft.com/office/drawing/2014/main" id="{A8C3C078-2313-43ED-A08E-7486D17F61E0}"/>
              </a:ext>
            </a:extLst>
          </p:cNvPr>
          <p:cNvGrpSpPr/>
          <p:nvPr/>
        </p:nvGrpSpPr>
        <p:grpSpPr>
          <a:xfrm>
            <a:off x="9142313" y="3951764"/>
            <a:ext cx="2863946" cy="2808918"/>
            <a:chOff x="8986090" y="3847223"/>
            <a:chExt cx="2863946" cy="2808918"/>
          </a:xfrm>
        </p:grpSpPr>
        <p:pic>
          <p:nvPicPr>
            <p:cNvPr id="85" name="Grafik 84">
              <a:extLst>
                <a:ext uri="{FF2B5EF4-FFF2-40B4-BE49-F238E27FC236}">
                  <a16:creationId xmlns:a16="http://schemas.microsoft.com/office/drawing/2014/main" id="{4C9E9784-4AEE-4C9A-AC7D-6CA18699EE78}"/>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9105981" y="4281539"/>
              <a:ext cx="2622147" cy="2374602"/>
            </a:xfrm>
            <a:prstGeom prst="rect">
              <a:avLst/>
            </a:prstGeom>
          </p:spPr>
        </p:pic>
        <p:sp>
          <p:nvSpPr>
            <p:cNvPr id="86" name="Textfeld 85">
              <a:extLst>
                <a:ext uri="{FF2B5EF4-FFF2-40B4-BE49-F238E27FC236}">
                  <a16:creationId xmlns:a16="http://schemas.microsoft.com/office/drawing/2014/main" id="{53ADE373-512D-4973-8014-58ED3F225970}"/>
                </a:ext>
              </a:extLst>
            </p:cNvPr>
            <p:cNvSpPr txBox="1"/>
            <p:nvPr/>
          </p:nvSpPr>
          <p:spPr>
            <a:xfrm flipH="1">
              <a:off x="8986090" y="3847223"/>
              <a:ext cx="2863946" cy="400110"/>
            </a:xfrm>
            <a:prstGeom prst="rect">
              <a:avLst/>
            </a:prstGeom>
            <a:noFill/>
          </p:spPr>
          <p:txBody>
            <a:bodyPr wrap="square" rtlCol="0">
              <a:spAutoFit/>
            </a:bodyPr>
            <a:lstStyle/>
            <a:p>
              <a:pPr algn="ctr"/>
              <a:r>
                <a:rPr lang="en-US" sz="2000" dirty="0">
                  <a:solidFill>
                    <a:schemeClr val="tx1">
                      <a:lumMod val="65000"/>
                      <a:lumOff val="35000"/>
                    </a:schemeClr>
                  </a:solidFill>
                  <a:cs typeface="Arial" panose="020B0604020202020204" pitchFamily="34" charset="0"/>
                </a:rPr>
                <a:t>Multivariate analysis </a:t>
              </a:r>
            </a:p>
          </p:txBody>
        </p:sp>
      </p:grpSp>
      <p:sp>
        <p:nvSpPr>
          <p:cNvPr id="45" name="Titel 1">
            <a:extLst>
              <a:ext uri="{FF2B5EF4-FFF2-40B4-BE49-F238E27FC236}">
                <a16:creationId xmlns:a16="http://schemas.microsoft.com/office/drawing/2014/main" id="{85E70367-9C3D-4961-8471-4F4FF548B4C1}"/>
              </a:ext>
            </a:extLst>
          </p:cNvPr>
          <p:cNvSpPr txBox="1">
            <a:spLocks/>
          </p:cNvSpPr>
          <p:nvPr/>
        </p:nvSpPr>
        <p:spPr>
          <a:xfrm>
            <a:off x="695327" y="333375"/>
            <a:ext cx="6874316" cy="35006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Arial" panose="020B0604020202020204" pitchFamily="34" charset="0"/>
                <a:ea typeface="+mj-ea"/>
                <a:cs typeface="Arial" panose="020B0604020202020204" pitchFamily="34" charset="0"/>
              </a:defRPr>
            </a:lvl1pPr>
          </a:lstStyle>
          <a:p>
            <a:r>
              <a:rPr lang="de-DE" sz="2400" dirty="0" err="1">
                <a:solidFill>
                  <a:schemeClr val="tx1">
                    <a:lumMod val="65000"/>
                    <a:lumOff val="35000"/>
                  </a:schemeClr>
                </a:solidFill>
              </a:rPr>
              <a:t>Causal</a:t>
            </a:r>
            <a:r>
              <a:rPr lang="de-DE" sz="2400" dirty="0">
                <a:solidFill>
                  <a:schemeClr val="tx1">
                    <a:lumMod val="65000"/>
                    <a:lumOff val="35000"/>
                  </a:schemeClr>
                </a:solidFill>
              </a:rPr>
              <a:t> Analysis </a:t>
            </a:r>
            <a:r>
              <a:rPr lang="de-DE" sz="2400" dirty="0" err="1">
                <a:solidFill>
                  <a:schemeClr val="tx1">
                    <a:lumMod val="65000"/>
                    <a:lumOff val="35000"/>
                  </a:schemeClr>
                </a:solidFill>
              </a:rPr>
              <a:t>of</a:t>
            </a:r>
            <a:r>
              <a:rPr lang="de-DE" sz="2400" dirty="0">
                <a:solidFill>
                  <a:schemeClr val="tx1">
                    <a:lumMod val="65000"/>
                    <a:lumOff val="35000"/>
                  </a:schemeClr>
                </a:solidFill>
              </a:rPr>
              <a:t> Surface </a:t>
            </a:r>
            <a:r>
              <a:rPr lang="de-DE" sz="2400" dirty="0" err="1">
                <a:solidFill>
                  <a:schemeClr val="tx1">
                    <a:lumMod val="65000"/>
                    <a:lumOff val="35000"/>
                  </a:schemeClr>
                </a:solidFill>
              </a:rPr>
              <a:t>Water</a:t>
            </a:r>
            <a:r>
              <a:rPr lang="de-DE" sz="2400" dirty="0">
                <a:solidFill>
                  <a:schemeClr val="tx1">
                    <a:lumMod val="65000"/>
                    <a:lumOff val="35000"/>
                  </a:schemeClr>
                </a:solidFill>
              </a:rPr>
              <a:t> Dynamics</a:t>
            </a:r>
          </a:p>
        </p:txBody>
      </p:sp>
    </p:spTree>
    <p:extLst>
      <p:ext uri="{BB962C8B-B14F-4D97-AF65-F5344CB8AC3E}">
        <p14:creationId xmlns:p14="http://schemas.microsoft.com/office/powerpoint/2010/main" val="1258917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8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fade">
                                      <p:cBhvr>
                                        <p:cTn id="2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CAA7B0A4-C97B-4750-8903-81F97097C324}"/>
              </a:ext>
            </a:extLst>
          </p:cNvPr>
          <p:cNvSpPr txBox="1"/>
          <p:nvPr/>
        </p:nvSpPr>
        <p:spPr>
          <a:xfrm>
            <a:off x="695325" y="1808286"/>
            <a:ext cx="11214483" cy="1785104"/>
          </a:xfrm>
          <a:prstGeom prst="rect">
            <a:avLst/>
          </a:prstGeom>
          <a:noFill/>
        </p:spPr>
        <p:txBody>
          <a:bodyPr wrap="square" rtlCol="0">
            <a:spAutoFit/>
          </a:bodyPr>
          <a:lstStyle/>
          <a:p>
            <a:r>
              <a:rPr lang="en-US" b="1" dirty="0">
                <a:solidFill>
                  <a:schemeClr val="tx1">
                    <a:lumMod val="65000"/>
                    <a:lumOff val="35000"/>
                  </a:schemeClr>
                </a:solidFill>
                <a:cs typeface="Arial" panose="020B0604020202020204" pitchFamily="34" charset="0"/>
              </a:rPr>
              <a:t>Peter and Clark Momentary Conditional Independence (PCMCI)</a:t>
            </a:r>
          </a:p>
          <a:p>
            <a:endParaRPr lang="en-US" b="1" dirty="0">
              <a:solidFill>
                <a:schemeClr val="tx1">
                  <a:lumMod val="65000"/>
                  <a:lumOff val="35000"/>
                </a:schemeClr>
              </a:solidFill>
              <a:cs typeface="Arial" panose="020B0604020202020204" pitchFamily="34" charset="0"/>
            </a:endParaRPr>
          </a:p>
          <a:p>
            <a:pPr marL="342900" indent="-342900">
              <a:buFont typeface="Arial" panose="020B0604020202020204" pitchFamily="34" charset="0"/>
              <a:buChar char="•"/>
            </a:pPr>
            <a:r>
              <a:rPr lang="en-US" sz="1400" dirty="0">
                <a:solidFill>
                  <a:schemeClr val="tx1">
                    <a:lumMod val="65000"/>
                    <a:lumOff val="35000"/>
                  </a:schemeClr>
                </a:solidFill>
                <a:cs typeface="Arial" panose="020B0604020202020204" pitchFamily="34" charset="0"/>
              </a:rPr>
              <a:t>Using partial correlation to quantify the relations within a high-dimensional feature space</a:t>
            </a:r>
          </a:p>
          <a:p>
            <a:pPr marL="342900" indent="-342900">
              <a:buFont typeface="Arial" panose="020B0604020202020204" pitchFamily="34" charset="0"/>
              <a:buChar char="•"/>
            </a:pPr>
            <a:endParaRPr lang="en-US" sz="1400" dirty="0">
              <a:solidFill>
                <a:schemeClr val="tx1">
                  <a:lumMod val="65000"/>
                  <a:lumOff val="35000"/>
                </a:schemeClr>
              </a:solidFill>
              <a:cs typeface="Arial" panose="020B0604020202020204" pitchFamily="34" charset="0"/>
            </a:endParaRPr>
          </a:p>
          <a:p>
            <a:pPr marL="342900" indent="-342900">
              <a:buFont typeface="Arial" panose="020B0604020202020204" pitchFamily="34" charset="0"/>
              <a:buChar char="•"/>
            </a:pPr>
            <a:r>
              <a:rPr lang="en-US" sz="1400" dirty="0">
                <a:solidFill>
                  <a:schemeClr val="tx1">
                    <a:lumMod val="65000"/>
                    <a:lumOff val="35000"/>
                  </a:schemeClr>
                </a:solidFill>
                <a:cs typeface="Arial" panose="020B0604020202020204" pitchFamily="34" charset="0"/>
              </a:rPr>
              <a:t>Overcome spurious correlations</a:t>
            </a:r>
          </a:p>
          <a:p>
            <a:pPr marL="342900" indent="-342900">
              <a:buFont typeface="Arial" panose="020B0604020202020204" pitchFamily="34" charset="0"/>
              <a:buChar char="•"/>
            </a:pPr>
            <a:endParaRPr lang="en-US" sz="1400" dirty="0">
              <a:solidFill>
                <a:schemeClr val="tx1">
                  <a:lumMod val="65000"/>
                  <a:lumOff val="35000"/>
                </a:schemeClr>
              </a:solidFill>
              <a:cs typeface="Arial" panose="020B0604020202020204" pitchFamily="34" charset="0"/>
            </a:endParaRPr>
          </a:p>
          <a:p>
            <a:pPr marL="342900" indent="-342900">
              <a:buFont typeface="Arial" panose="020B0604020202020204" pitchFamily="34" charset="0"/>
              <a:buChar char="•"/>
            </a:pPr>
            <a:r>
              <a:rPr lang="en-US" sz="1400" dirty="0">
                <a:solidFill>
                  <a:schemeClr val="tx1">
                    <a:lumMod val="65000"/>
                    <a:lumOff val="35000"/>
                  </a:schemeClr>
                </a:solidFill>
                <a:cs typeface="Arial" panose="020B0604020202020204" pitchFamily="34" charset="0"/>
              </a:rPr>
              <a:t>Visualize detected links by graphs</a:t>
            </a:r>
          </a:p>
        </p:txBody>
      </p:sp>
      <p:sp>
        <p:nvSpPr>
          <p:cNvPr id="6" name="Rechteck 5">
            <a:extLst>
              <a:ext uri="{FF2B5EF4-FFF2-40B4-BE49-F238E27FC236}">
                <a16:creationId xmlns:a16="http://schemas.microsoft.com/office/drawing/2014/main" id="{F8B603FA-41AA-4113-B380-9C5FD7B4B21F}"/>
              </a:ext>
            </a:extLst>
          </p:cNvPr>
          <p:cNvSpPr/>
          <p:nvPr/>
        </p:nvSpPr>
        <p:spPr>
          <a:xfrm>
            <a:off x="5550304" y="2088887"/>
            <a:ext cx="2213539" cy="261610"/>
          </a:xfrm>
          <a:prstGeom prst="rect">
            <a:avLst/>
          </a:prstGeom>
        </p:spPr>
        <p:txBody>
          <a:bodyPr wrap="square">
            <a:spAutoFit/>
          </a:bodyPr>
          <a:lstStyle/>
          <a:p>
            <a:r>
              <a:rPr lang="de-DE" sz="1100" dirty="0">
                <a:solidFill>
                  <a:prstClr val="black">
                    <a:lumMod val="65000"/>
                    <a:lumOff val="35000"/>
                  </a:prstClr>
                </a:solidFill>
                <a:cs typeface="Arial" panose="020B0604020202020204" pitchFamily="34" charset="0"/>
              </a:rPr>
              <a:t>Runge 2018, Runge et al. 2019</a:t>
            </a:r>
            <a:endParaRPr lang="en-US" sz="1100" dirty="0">
              <a:solidFill>
                <a:prstClr val="black">
                  <a:lumMod val="65000"/>
                  <a:lumOff val="35000"/>
                </a:prstClr>
              </a:solidFill>
              <a:cs typeface="Arial" panose="020B0604020202020204" pitchFamily="34" charset="0"/>
            </a:endParaRPr>
          </a:p>
        </p:txBody>
      </p:sp>
      <p:grpSp>
        <p:nvGrpSpPr>
          <p:cNvPr id="7" name="Gruppieren 6">
            <a:extLst>
              <a:ext uri="{FF2B5EF4-FFF2-40B4-BE49-F238E27FC236}">
                <a16:creationId xmlns:a16="http://schemas.microsoft.com/office/drawing/2014/main" id="{9DCFADD8-CF09-47FF-B765-EF77ED76E7C4}"/>
              </a:ext>
            </a:extLst>
          </p:cNvPr>
          <p:cNvGrpSpPr>
            <a:grpSpLocks noChangeAspect="1"/>
          </p:cNvGrpSpPr>
          <p:nvPr/>
        </p:nvGrpSpPr>
        <p:grpSpPr>
          <a:xfrm>
            <a:off x="8870204" y="4151273"/>
            <a:ext cx="3039604" cy="1825296"/>
            <a:chOff x="7569589" y="3466146"/>
            <a:chExt cx="3972190" cy="2385319"/>
          </a:xfrm>
        </p:grpSpPr>
        <p:pic>
          <p:nvPicPr>
            <p:cNvPr id="8" name="Grafik 7">
              <a:extLst>
                <a:ext uri="{FF2B5EF4-FFF2-40B4-BE49-F238E27FC236}">
                  <a16:creationId xmlns:a16="http://schemas.microsoft.com/office/drawing/2014/main" id="{3F074EC8-FD06-4F44-9BCE-6E8F541BB08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04528" y="3541128"/>
              <a:ext cx="3937251" cy="2310337"/>
            </a:xfrm>
            <a:prstGeom prst="rect">
              <a:avLst/>
            </a:prstGeom>
          </p:spPr>
        </p:pic>
        <p:sp>
          <p:nvSpPr>
            <p:cNvPr id="9" name="Textfeld 8">
              <a:extLst>
                <a:ext uri="{FF2B5EF4-FFF2-40B4-BE49-F238E27FC236}">
                  <a16:creationId xmlns:a16="http://schemas.microsoft.com/office/drawing/2014/main" id="{C36C3E02-0562-443A-893D-55BBDC04FD58}"/>
                </a:ext>
              </a:extLst>
            </p:cNvPr>
            <p:cNvSpPr txBox="1"/>
            <p:nvPr/>
          </p:nvSpPr>
          <p:spPr>
            <a:xfrm>
              <a:off x="7569589" y="4469884"/>
              <a:ext cx="338554" cy="369333"/>
            </a:xfrm>
            <a:prstGeom prst="rect">
              <a:avLst/>
            </a:prstGeom>
            <a:noFill/>
          </p:spPr>
          <p:txBody>
            <a:bodyPr wrap="none" rtlCol="0">
              <a:spAutoFit/>
            </a:bodyPr>
            <a:lstStyle/>
            <a:p>
              <a:r>
                <a:rPr lang="de-DE" dirty="0">
                  <a:solidFill>
                    <a:prstClr val="black"/>
                  </a:solidFill>
                  <a:cs typeface="Arial" panose="020B0604020202020204" pitchFamily="34" charset="0"/>
                </a:rPr>
                <a:t>A</a:t>
              </a:r>
            </a:p>
          </p:txBody>
        </p:sp>
        <p:sp>
          <p:nvSpPr>
            <p:cNvPr id="10" name="Textfeld 9">
              <a:extLst>
                <a:ext uri="{FF2B5EF4-FFF2-40B4-BE49-F238E27FC236}">
                  <a16:creationId xmlns:a16="http://schemas.microsoft.com/office/drawing/2014/main" id="{48FFD0E1-3D21-40B4-AC98-57620C21791C}"/>
                </a:ext>
              </a:extLst>
            </p:cNvPr>
            <p:cNvSpPr txBox="1"/>
            <p:nvPr/>
          </p:nvSpPr>
          <p:spPr>
            <a:xfrm>
              <a:off x="9367421" y="5448436"/>
              <a:ext cx="338554" cy="369332"/>
            </a:xfrm>
            <a:prstGeom prst="rect">
              <a:avLst/>
            </a:prstGeom>
            <a:noFill/>
          </p:spPr>
          <p:txBody>
            <a:bodyPr wrap="none" rtlCol="0">
              <a:spAutoFit/>
            </a:bodyPr>
            <a:lstStyle/>
            <a:p>
              <a:r>
                <a:rPr lang="de-DE" dirty="0">
                  <a:solidFill>
                    <a:prstClr val="black"/>
                  </a:solidFill>
                  <a:cs typeface="Arial" panose="020B0604020202020204" pitchFamily="34" charset="0"/>
                </a:rPr>
                <a:t>B</a:t>
              </a:r>
            </a:p>
          </p:txBody>
        </p:sp>
        <p:sp>
          <p:nvSpPr>
            <p:cNvPr id="11" name="Textfeld 10">
              <a:extLst>
                <a:ext uri="{FF2B5EF4-FFF2-40B4-BE49-F238E27FC236}">
                  <a16:creationId xmlns:a16="http://schemas.microsoft.com/office/drawing/2014/main" id="{10D89C59-18ED-4078-B0B6-5DB70B4D711A}"/>
                </a:ext>
              </a:extLst>
            </p:cNvPr>
            <p:cNvSpPr txBox="1"/>
            <p:nvPr/>
          </p:nvSpPr>
          <p:spPr>
            <a:xfrm>
              <a:off x="11135736" y="4469885"/>
              <a:ext cx="351378" cy="369332"/>
            </a:xfrm>
            <a:prstGeom prst="rect">
              <a:avLst/>
            </a:prstGeom>
            <a:noFill/>
          </p:spPr>
          <p:txBody>
            <a:bodyPr wrap="none" rtlCol="0">
              <a:spAutoFit/>
            </a:bodyPr>
            <a:lstStyle/>
            <a:p>
              <a:r>
                <a:rPr lang="de-DE" dirty="0">
                  <a:solidFill>
                    <a:prstClr val="black"/>
                  </a:solidFill>
                  <a:cs typeface="Arial" panose="020B0604020202020204" pitchFamily="34" charset="0"/>
                </a:rPr>
                <a:t>C</a:t>
              </a:r>
            </a:p>
          </p:txBody>
        </p:sp>
        <p:sp>
          <p:nvSpPr>
            <p:cNvPr id="12" name="Textfeld 11">
              <a:extLst>
                <a:ext uri="{FF2B5EF4-FFF2-40B4-BE49-F238E27FC236}">
                  <a16:creationId xmlns:a16="http://schemas.microsoft.com/office/drawing/2014/main" id="{5D647AB0-0653-49EA-AE41-A289D08CBC5A}"/>
                </a:ext>
              </a:extLst>
            </p:cNvPr>
            <p:cNvSpPr txBox="1"/>
            <p:nvPr/>
          </p:nvSpPr>
          <p:spPr>
            <a:xfrm>
              <a:off x="9367421" y="3466146"/>
              <a:ext cx="351378" cy="369333"/>
            </a:xfrm>
            <a:prstGeom prst="rect">
              <a:avLst/>
            </a:prstGeom>
            <a:noFill/>
          </p:spPr>
          <p:txBody>
            <a:bodyPr wrap="none" rtlCol="0">
              <a:spAutoFit/>
            </a:bodyPr>
            <a:lstStyle/>
            <a:p>
              <a:r>
                <a:rPr lang="de-DE" dirty="0">
                  <a:solidFill>
                    <a:prstClr val="black"/>
                  </a:solidFill>
                  <a:cs typeface="Arial" panose="020B0604020202020204" pitchFamily="34" charset="0"/>
                </a:rPr>
                <a:t>D</a:t>
              </a:r>
            </a:p>
          </p:txBody>
        </p:sp>
      </p:grpSp>
      <p:grpSp>
        <p:nvGrpSpPr>
          <p:cNvPr id="13" name="Gruppieren 12">
            <a:extLst>
              <a:ext uri="{FF2B5EF4-FFF2-40B4-BE49-F238E27FC236}">
                <a16:creationId xmlns:a16="http://schemas.microsoft.com/office/drawing/2014/main" id="{AFF2C4EA-F02F-4A50-BDE2-C229338B56A1}"/>
              </a:ext>
            </a:extLst>
          </p:cNvPr>
          <p:cNvGrpSpPr/>
          <p:nvPr/>
        </p:nvGrpSpPr>
        <p:grpSpPr>
          <a:xfrm>
            <a:off x="701982" y="4337946"/>
            <a:ext cx="4206606" cy="1614223"/>
            <a:chOff x="289112" y="3438663"/>
            <a:chExt cx="6239795" cy="2435858"/>
          </a:xfrm>
        </p:grpSpPr>
        <p:sp>
          <p:nvSpPr>
            <p:cNvPr id="14" name="Ellipse 13">
              <a:extLst>
                <a:ext uri="{FF2B5EF4-FFF2-40B4-BE49-F238E27FC236}">
                  <a16:creationId xmlns:a16="http://schemas.microsoft.com/office/drawing/2014/main" id="{F45D813C-531D-4561-96E1-965C4F86428F}"/>
                </a:ext>
              </a:extLst>
            </p:cNvPr>
            <p:cNvSpPr/>
            <p:nvPr/>
          </p:nvSpPr>
          <p:spPr>
            <a:xfrm>
              <a:off x="346083" y="3568879"/>
              <a:ext cx="360000" cy="360000"/>
            </a:xfrm>
            <a:prstGeom prst="ellipse">
              <a:avLst/>
            </a:prstGeom>
            <a:solidFill>
              <a:srgbClr val="A9D4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Ellipse 14">
              <a:extLst>
                <a:ext uri="{FF2B5EF4-FFF2-40B4-BE49-F238E27FC236}">
                  <a16:creationId xmlns:a16="http://schemas.microsoft.com/office/drawing/2014/main" id="{29BEA35E-853B-4F7C-AA0E-2FE8DA733944}"/>
                </a:ext>
              </a:extLst>
            </p:cNvPr>
            <p:cNvSpPr/>
            <p:nvPr/>
          </p:nvSpPr>
          <p:spPr>
            <a:xfrm>
              <a:off x="335373" y="4174157"/>
              <a:ext cx="360000" cy="360000"/>
            </a:xfrm>
            <a:prstGeom prst="ellipse">
              <a:avLst/>
            </a:prstGeom>
            <a:solidFill>
              <a:srgbClr val="A9D4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a:ea typeface="+mn-ea"/>
                <a:cs typeface="+mn-cs"/>
              </a:endParaRPr>
            </a:p>
          </p:txBody>
        </p:sp>
        <p:pic>
          <p:nvPicPr>
            <p:cNvPr id="16" name="Grafik 15">
              <a:extLst>
                <a:ext uri="{FF2B5EF4-FFF2-40B4-BE49-F238E27FC236}">
                  <a16:creationId xmlns:a16="http://schemas.microsoft.com/office/drawing/2014/main" id="{29131EFE-296E-470F-A025-743AE1B873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8907" y="3438663"/>
              <a:ext cx="5760000" cy="610909"/>
            </a:xfrm>
            <a:prstGeom prst="rect">
              <a:avLst/>
            </a:prstGeom>
          </p:spPr>
        </p:pic>
        <p:pic>
          <p:nvPicPr>
            <p:cNvPr id="17" name="Grafik 16">
              <a:extLst>
                <a:ext uri="{FF2B5EF4-FFF2-40B4-BE49-F238E27FC236}">
                  <a16:creationId xmlns:a16="http://schemas.microsoft.com/office/drawing/2014/main" id="{23AAEA2E-0834-4408-A081-61FA8E977A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8197" y="4041234"/>
              <a:ext cx="5760000" cy="608395"/>
            </a:xfrm>
            <a:prstGeom prst="rect">
              <a:avLst/>
            </a:prstGeom>
          </p:spPr>
        </p:pic>
        <p:sp>
          <p:nvSpPr>
            <p:cNvPr id="18" name="Textfeld 17">
              <a:extLst>
                <a:ext uri="{FF2B5EF4-FFF2-40B4-BE49-F238E27FC236}">
                  <a16:creationId xmlns:a16="http://schemas.microsoft.com/office/drawing/2014/main" id="{352CE603-689D-45C8-9CFE-8163C97272E1}"/>
                </a:ext>
              </a:extLst>
            </p:cNvPr>
            <p:cNvSpPr txBox="1"/>
            <p:nvPr/>
          </p:nvSpPr>
          <p:spPr>
            <a:xfrm>
              <a:off x="311105" y="3457252"/>
              <a:ext cx="447013" cy="49090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a:ln>
                    <a:noFill/>
                  </a:ln>
                  <a:solidFill>
                    <a:prstClr val="black"/>
                  </a:solidFill>
                  <a:effectLst/>
                  <a:uLnTx/>
                  <a:uFillTx/>
                  <a:cs typeface="Arial" panose="020B0604020202020204" pitchFamily="34" charset="0"/>
                </a:rPr>
                <a:t>A</a:t>
              </a:r>
            </a:p>
          </p:txBody>
        </p:sp>
        <p:sp>
          <p:nvSpPr>
            <p:cNvPr id="19" name="Textfeld 18">
              <a:extLst>
                <a:ext uri="{FF2B5EF4-FFF2-40B4-BE49-F238E27FC236}">
                  <a16:creationId xmlns:a16="http://schemas.microsoft.com/office/drawing/2014/main" id="{C20B9D90-172D-47CA-82E8-497E2F2EB985}"/>
                </a:ext>
              </a:extLst>
            </p:cNvPr>
            <p:cNvSpPr txBox="1"/>
            <p:nvPr/>
          </p:nvSpPr>
          <p:spPr>
            <a:xfrm>
              <a:off x="299946" y="4071894"/>
              <a:ext cx="447013" cy="49090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a:ln>
                    <a:noFill/>
                  </a:ln>
                  <a:solidFill>
                    <a:prstClr val="black"/>
                  </a:solidFill>
                  <a:effectLst/>
                  <a:uLnTx/>
                  <a:uFillTx/>
                  <a:cs typeface="Arial" panose="020B0604020202020204" pitchFamily="34" charset="0"/>
                </a:rPr>
                <a:t>B</a:t>
              </a:r>
            </a:p>
          </p:txBody>
        </p:sp>
        <p:sp>
          <p:nvSpPr>
            <p:cNvPr id="20" name="Ellipse 19">
              <a:extLst>
                <a:ext uri="{FF2B5EF4-FFF2-40B4-BE49-F238E27FC236}">
                  <a16:creationId xmlns:a16="http://schemas.microsoft.com/office/drawing/2014/main" id="{AF4DF55A-C98C-4701-83DE-33780D0EFD6D}"/>
                </a:ext>
              </a:extLst>
            </p:cNvPr>
            <p:cNvSpPr/>
            <p:nvPr/>
          </p:nvSpPr>
          <p:spPr>
            <a:xfrm>
              <a:off x="335360" y="4778671"/>
              <a:ext cx="360000" cy="360000"/>
            </a:xfrm>
            <a:prstGeom prst="ellipse">
              <a:avLst/>
            </a:prstGeom>
            <a:solidFill>
              <a:srgbClr val="A9D4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Textfeld 20">
              <a:extLst>
                <a:ext uri="{FF2B5EF4-FFF2-40B4-BE49-F238E27FC236}">
                  <a16:creationId xmlns:a16="http://schemas.microsoft.com/office/drawing/2014/main" id="{CFCF87A7-82D5-4919-9CB4-B150F02190DE}"/>
                </a:ext>
              </a:extLst>
            </p:cNvPr>
            <p:cNvSpPr txBox="1"/>
            <p:nvPr/>
          </p:nvSpPr>
          <p:spPr>
            <a:xfrm>
              <a:off x="289112" y="4679160"/>
              <a:ext cx="447013" cy="49090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a:ln>
                    <a:noFill/>
                  </a:ln>
                  <a:solidFill>
                    <a:prstClr val="black"/>
                  </a:solidFill>
                  <a:effectLst/>
                  <a:uLnTx/>
                  <a:uFillTx/>
                  <a:cs typeface="Arial" panose="020B0604020202020204" pitchFamily="34" charset="0"/>
                </a:rPr>
                <a:t>C</a:t>
              </a:r>
            </a:p>
          </p:txBody>
        </p:sp>
        <p:pic>
          <p:nvPicPr>
            <p:cNvPr id="22" name="Grafik 21">
              <a:extLst>
                <a:ext uri="{FF2B5EF4-FFF2-40B4-BE49-F238E27FC236}">
                  <a16:creationId xmlns:a16="http://schemas.microsoft.com/office/drawing/2014/main" id="{77444331-8FD8-4B8F-AF51-0BE87B7EDD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8197" y="4676660"/>
              <a:ext cx="5760000" cy="560988"/>
            </a:xfrm>
            <a:prstGeom prst="rect">
              <a:avLst/>
            </a:prstGeom>
          </p:spPr>
        </p:pic>
        <p:sp>
          <p:nvSpPr>
            <p:cNvPr id="23" name="Ellipse 22">
              <a:extLst>
                <a:ext uri="{FF2B5EF4-FFF2-40B4-BE49-F238E27FC236}">
                  <a16:creationId xmlns:a16="http://schemas.microsoft.com/office/drawing/2014/main" id="{DD272AC4-545B-4776-852F-ADED033FE037}"/>
                </a:ext>
              </a:extLst>
            </p:cNvPr>
            <p:cNvSpPr/>
            <p:nvPr/>
          </p:nvSpPr>
          <p:spPr>
            <a:xfrm>
              <a:off x="334143" y="5386334"/>
              <a:ext cx="360000" cy="360000"/>
            </a:xfrm>
            <a:prstGeom prst="ellipse">
              <a:avLst/>
            </a:prstGeom>
            <a:solidFill>
              <a:srgbClr val="A9D4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a:ea typeface="+mn-ea"/>
                <a:cs typeface="+mn-cs"/>
              </a:endParaRPr>
            </a:p>
          </p:txBody>
        </p:sp>
        <p:sp>
          <p:nvSpPr>
            <p:cNvPr id="24" name="Textfeld 23">
              <a:extLst>
                <a:ext uri="{FF2B5EF4-FFF2-40B4-BE49-F238E27FC236}">
                  <a16:creationId xmlns:a16="http://schemas.microsoft.com/office/drawing/2014/main" id="{BDC49931-F2B5-4AC1-A39D-4742A8BE29E0}"/>
                </a:ext>
              </a:extLst>
            </p:cNvPr>
            <p:cNvSpPr txBox="1"/>
            <p:nvPr/>
          </p:nvSpPr>
          <p:spPr>
            <a:xfrm>
              <a:off x="299945" y="5283786"/>
              <a:ext cx="447013" cy="49090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a:ln>
                    <a:noFill/>
                  </a:ln>
                  <a:solidFill>
                    <a:prstClr val="black"/>
                  </a:solidFill>
                  <a:effectLst/>
                  <a:uLnTx/>
                  <a:uFillTx/>
                  <a:cs typeface="Arial" panose="020B0604020202020204" pitchFamily="34" charset="0"/>
                </a:rPr>
                <a:t>D</a:t>
              </a:r>
            </a:p>
          </p:txBody>
        </p:sp>
        <p:pic>
          <p:nvPicPr>
            <p:cNvPr id="25" name="Grafik 24">
              <a:extLst>
                <a:ext uri="{FF2B5EF4-FFF2-40B4-BE49-F238E27FC236}">
                  <a16:creationId xmlns:a16="http://schemas.microsoft.com/office/drawing/2014/main" id="{EF54129D-E30E-457A-B98C-2A14512E83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34396" y="5266126"/>
              <a:ext cx="5760000" cy="608395"/>
            </a:xfrm>
            <a:prstGeom prst="rect">
              <a:avLst/>
            </a:prstGeom>
          </p:spPr>
        </p:pic>
      </p:grpSp>
      <p:sp>
        <p:nvSpPr>
          <p:cNvPr id="26" name="Pfeil: nach rechts 25">
            <a:extLst>
              <a:ext uri="{FF2B5EF4-FFF2-40B4-BE49-F238E27FC236}">
                <a16:creationId xmlns:a16="http://schemas.microsoft.com/office/drawing/2014/main" id="{48CB65DD-5167-4740-8227-2DA7A7858F83}"/>
              </a:ext>
            </a:extLst>
          </p:cNvPr>
          <p:cNvSpPr/>
          <p:nvPr/>
        </p:nvSpPr>
        <p:spPr>
          <a:xfrm>
            <a:off x="5053828" y="4902205"/>
            <a:ext cx="496476" cy="457729"/>
          </a:xfrm>
          <a:prstGeom prst="rightArrow">
            <a:avLst/>
          </a:prstGeom>
          <a:solidFill>
            <a:sysClr val="window" lastClr="FFFFFF">
              <a:lumMod val="6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Pfeil: nach rechts 26">
            <a:extLst>
              <a:ext uri="{FF2B5EF4-FFF2-40B4-BE49-F238E27FC236}">
                <a16:creationId xmlns:a16="http://schemas.microsoft.com/office/drawing/2014/main" id="{8F1589D7-CD9F-4DDF-BEF4-5DB718D5BDA2}"/>
              </a:ext>
            </a:extLst>
          </p:cNvPr>
          <p:cNvSpPr/>
          <p:nvPr/>
        </p:nvSpPr>
        <p:spPr>
          <a:xfrm>
            <a:off x="8209705" y="4902205"/>
            <a:ext cx="496476" cy="457729"/>
          </a:xfrm>
          <a:prstGeom prst="rightArrow">
            <a:avLst/>
          </a:prstGeom>
          <a:solidFill>
            <a:sysClr val="window" lastClr="FFFFFF">
              <a:lumMod val="6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8" name="Textfeld 27">
                <a:extLst>
                  <a:ext uri="{FF2B5EF4-FFF2-40B4-BE49-F238E27FC236}">
                    <a16:creationId xmlns:a16="http://schemas.microsoft.com/office/drawing/2014/main" id="{D140BAF3-5B24-4AA4-B59D-374A0F5781EE}"/>
                  </a:ext>
                </a:extLst>
              </p:cNvPr>
              <p:cNvSpPr txBox="1"/>
              <p:nvPr/>
            </p:nvSpPr>
            <p:spPr>
              <a:xfrm>
                <a:off x="5604889" y="4871533"/>
                <a:ext cx="2604816" cy="5032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600" i="1" smtClean="0">
                          <a:solidFill>
                            <a:prstClr val="black"/>
                          </a:solidFill>
                          <a:latin typeface="Cambria Math" panose="02040503050406030204" pitchFamily="18" charset="0"/>
                        </a:rPr>
                        <m:t>𝑟</m:t>
                      </m:r>
                      <m:r>
                        <a:rPr lang="de-DE" sz="1600" i="1" smtClean="0">
                          <a:solidFill>
                            <a:prstClr val="black"/>
                          </a:solidFill>
                          <a:latin typeface="Cambria Math" panose="02040503050406030204" pitchFamily="18" charset="0"/>
                        </a:rPr>
                        <m:t>(</m:t>
                      </m:r>
                      <m:sSub>
                        <m:sSubPr>
                          <m:ctrlPr>
                            <a:rPr lang="de-DE" sz="1600" i="1" smtClean="0">
                              <a:solidFill>
                                <a:prstClr val="black"/>
                              </a:solidFill>
                              <a:latin typeface="Cambria Math" panose="02040503050406030204" pitchFamily="18" charset="0"/>
                            </a:rPr>
                          </m:ctrlPr>
                        </m:sSubPr>
                        <m:e>
                          <m:r>
                            <a:rPr lang="de-DE" sz="1600" i="1" smtClean="0">
                              <a:solidFill>
                                <a:prstClr val="black"/>
                              </a:solidFill>
                              <a:latin typeface="Cambria Math" panose="02040503050406030204" pitchFamily="18" charset="0"/>
                            </a:rPr>
                            <m:t>𝐴</m:t>
                          </m:r>
                        </m:e>
                        <m:sub>
                          <m:r>
                            <a:rPr lang="de-DE" sz="1600" i="1" smtClean="0">
                              <a:solidFill>
                                <a:prstClr val="black"/>
                              </a:solidFill>
                              <a:latin typeface="Cambria Math" panose="02040503050406030204" pitchFamily="18" charset="0"/>
                            </a:rPr>
                            <m:t>𝑡</m:t>
                          </m:r>
                          <m:r>
                            <a:rPr lang="de-DE" sz="1600" i="1" smtClean="0">
                              <a:solidFill>
                                <a:prstClr val="black"/>
                              </a:solidFill>
                              <a:latin typeface="Cambria Math" panose="02040503050406030204" pitchFamily="18" charset="0"/>
                            </a:rPr>
                            <m:t>−1,</m:t>
                          </m:r>
                        </m:sub>
                      </m:sSub>
                      <m:sSub>
                        <m:sSubPr>
                          <m:ctrlPr>
                            <a:rPr lang="de-DE" sz="1600" i="1" smtClean="0">
                              <a:solidFill>
                                <a:prstClr val="black"/>
                              </a:solidFill>
                              <a:latin typeface="Cambria Math" panose="02040503050406030204" pitchFamily="18" charset="0"/>
                            </a:rPr>
                          </m:ctrlPr>
                        </m:sSubPr>
                        <m:e>
                          <m:r>
                            <a:rPr lang="de-DE" sz="1600" i="1" smtClean="0">
                              <a:solidFill>
                                <a:prstClr val="black"/>
                              </a:solidFill>
                              <a:latin typeface="Cambria Math" panose="02040503050406030204" pitchFamily="18" charset="0"/>
                            </a:rPr>
                            <m:t>𝐵</m:t>
                          </m:r>
                        </m:e>
                        <m:sub>
                          <m:r>
                            <a:rPr lang="de-DE" sz="1600" i="1" smtClean="0">
                              <a:solidFill>
                                <a:prstClr val="black"/>
                              </a:solidFill>
                              <a:latin typeface="Cambria Math" panose="02040503050406030204" pitchFamily="18" charset="0"/>
                            </a:rPr>
                            <m:t>𝑡</m:t>
                          </m:r>
                        </m:sub>
                      </m:sSub>
                      <m:r>
                        <a:rPr lang="de-DE" sz="1600" i="1" smtClean="0">
                          <a:solidFill>
                            <a:prstClr val="black"/>
                          </a:solidFill>
                          <a:latin typeface="Cambria Math" panose="02040503050406030204" pitchFamily="18" charset="0"/>
                        </a:rPr>
                        <m:t> ∣</m:t>
                      </m:r>
                      <m:r>
                        <a:rPr lang="de-DE" sz="1600" i="1" smtClean="0">
                          <a:solidFill>
                            <a:prstClr val="black"/>
                          </a:solidFill>
                          <a:latin typeface="Cambria Math" panose="02040503050406030204" pitchFamily="18" charset="0"/>
                        </a:rPr>
                        <m:t>𝐼𝑡𝑒𝑟𝑎𝑡𝑒</m:t>
                      </m:r>
                      <m:r>
                        <a:rPr lang="de-DE" sz="1600" i="1" smtClean="0">
                          <a:solidFill>
                            <a:prstClr val="black"/>
                          </a:solidFill>
                          <a:latin typeface="Cambria Math" panose="02040503050406030204" pitchFamily="18" charset="0"/>
                        </a:rPr>
                        <m:t> </m:t>
                      </m:r>
                      <m:r>
                        <a:rPr lang="de-DE" sz="1600" i="1" smtClean="0">
                          <a:solidFill>
                            <a:prstClr val="black"/>
                          </a:solidFill>
                          <a:latin typeface="Cambria Math" panose="02040503050406030204" pitchFamily="18" charset="0"/>
                        </a:rPr>
                        <m:t>𝑡h𝑟𝑜𝑢𝑔h</m:t>
                      </m:r>
                      <m:r>
                        <a:rPr lang="de-DE" sz="1600" i="1" smtClean="0">
                          <a:solidFill>
                            <a:prstClr val="black"/>
                          </a:solidFill>
                          <a:latin typeface="Cambria Math" panose="02040503050406030204" pitchFamily="18" charset="0"/>
                        </a:rPr>
                        <m:t> </m:t>
                      </m:r>
                    </m:oMath>
                  </m:oMathPara>
                </a14:m>
                <a:endParaRPr lang="de-DE" sz="1600" i="1" dirty="0">
                  <a:solidFill>
                    <a:prstClr val="black"/>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600" i="1" smtClean="0">
                          <a:solidFill>
                            <a:prstClr val="black"/>
                          </a:solidFill>
                          <a:latin typeface="Cambria Math" panose="02040503050406030204" pitchFamily="18" charset="0"/>
                        </a:rPr>
                        <m:t>𝑐𝑜𝑛𝑑𝑖𝑡𝑖𝑜𝑛𝑠</m:t>
                      </m:r>
                      <m:r>
                        <a:rPr lang="de-DE" sz="1600" i="1" smtClean="0">
                          <a:solidFill>
                            <a:prstClr val="black"/>
                          </a:solidFill>
                          <a:latin typeface="Cambria Math" panose="02040503050406030204" pitchFamily="18" charset="0"/>
                        </a:rPr>
                        <m:t>)</m:t>
                      </m:r>
                    </m:oMath>
                  </m:oMathPara>
                </a14:m>
                <a:endParaRPr lang="de-DE" dirty="0">
                  <a:solidFill>
                    <a:prstClr val="black"/>
                  </a:solidFill>
                  <a:latin typeface="Calibri"/>
                </a:endParaRPr>
              </a:p>
            </p:txBody>
          </p:sp>
        </mc:Choice>
        <mc:Fallback xmlns="">
          <p:sp>
            <p:nvSpPr>
              <p:cNvPr id="28" name="Textfeld 27">
                <a:extLst>
                  <a:ext uri="{FF2B5EF4-FFF2-40B4-BE49-F238E27FC236}">
                    <a16:creationId xmlns:a16="http://schemas.microsoft.com/office/drawing/2014/main" id="{D140BAF3-5B24-4AA4-B59D-374A0F5781EE}"/>
                  </a:ext>
                </a:extLst>
              </p:cNvPr>
              <p:cNvSpPr txBox="1">
                <a:spLocks noRot="1" noChangeAspect="1" noMove="1" noResize="1" noEditPoints="1" noAdjustHandles="1" noChangeArrowheads="1" noChangeShapeType="1" noTextEdit="1"/>
              </p:cNvSpPr>
              <p:nvPr/>
            </p:nvSpPr>
            <p:spPr>
              <a:xfrm>
                <a:off x="5604889" y="4871533"/>
                <a:ext cx="2604816" cy="503215"/>
              </a:xfrm>
              <a:prstGeom prst="rect">
                <a:avLst/>
              </a:prstGeom>
              <a:blipFill>
                <a:blip r:embed="rId9"/>
                <a:stretch>
                  <a:fillRect l="-467" r="-234" b="-15663"/>
                </a:stretch>
              </a:blipFill>
            </p:spPr>
            <p:txBody>
              <a:bodyPr/>
              <a:lstStyle/>
              <a:p>
                <a:r>
                  <a:rPr lang="de-DE">
                    <a:noFill/>
                  </a:rPr>
                  <a:t> </a:t>
                </a:r>
              </a:p>
            </p:txBody>
          </p:sp>
        </mc:Fallback>
      </mc:AlternateContent>
      <p:sp>
        <p:nvSpPr>
          <p:cNvPr id="29" name="Titel 1">
            <a:extLst>
              <a:ext uri="{FF2B5EF4-FFF2-40B4-BE49-F238E27FC236}">
                <a16:creationId xmlns:a16="http://schemas.microsoft.com/office/drawing/2014/main" id="{FAB50297-F902-4BCF-B620-06C8F63D346C}"/>
              </a:ext>
            </a:extLst>
          </p:cNvPr>
          <p:cNvSpPr txBox="1">
            <a:spLocks/>
          </p:cNvSpPr>
          <p:nvPr/>
        </p:nvSpPr>
        <p:spPr>
          <a:xfrm>
            <a:off x="695327" y="333375"/>
            <a:ext cx="6874316" cy="35006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Arial" panose="020B0604020202020204" pitchFamily="34" charset="0"/>
                <a:ea typeface="+mj-ea"/>
                <a:cs typeface="Arial" panose="020B0604020202020204" pitchFamily="34" charset="0"/>
              </a:defRPr>
            </a:lvl1pPr>
          </a:lstStyle>
          <a:p>
            <a:r>
              <a:rPr lang="de-DE" sz="2400" dirty="0" err="1">
                <a:solidFill>
                  <a:schemeClr val="tx1">
                    <a:lumMod val="65000"/>
                    <a:lumOff val="35000"/>
                  </a:schemeClr>
                </a:solidFill>
              </a:rPr>
              <a:t>Causal</a:t>
            </a:r>
            <a:r>
              <a:rPr lang="de-DE" sz="2400" dirty="0">
                <a:solidFill>
                  <a:schemeClr val="tx1">
                    <a:lumMod val="65000"/>
                    <a:lumOff val="35000"/>
                  </a:schemeClr>
                </a:solidFill>
              </a:rPr>
              <a:t> Analysis </a:t>
            </a:r>
            <a:r>
              <a:rPr lang="de-DE" sz="2400" dirty="0" err="1">
                <a:solidFill>
                  <a:schemeClr val="tx1">
                    <a:lumMod val="65000"/>
                    <a:lumOff val="35000"/>
                  </a:schemeClr>
                </a:solidFill>
              </a:rPr>
              <a:t>of</a:t>
            </a:r>
            <a:r>
              <a:rPr lang="de-DE" sz="2400" dirty="0">
                <a:solidFill>
                  <a:schemeClr val="tx1">
                    <a:lumMod val="65000"/>
                    <a:lumOff val="35000"/>
                  </a:schemeClr>
                </a:solidFill>
              </a:rPr>
              <a:t> Surface </a:t>
            </a:r>
            <a:r>
              <a:rPr lang="de-DE" sz="2400" dirty="0" err="1">
                <a:solidFill>
                  <a:schemeClr val="tx1">
                    <a:lumMod val="65000"/>
                    <a:lumOff val="35000"/>
                  </a:schemeClr>
                </a:solidFill>
              </a:rPr>
              <a:t>Water</a:t>
            </a:r>
            <a:r>
              <a:rPr lang="de-DE" sz="2400" dirty="0">
                <a:solidFill>
                  <a:schemeClr val="tx1">
                    <a:lumMod val="65000"/>
                    <a:lumOff val="35000"/>
                  </a:schemeClr>
                </a:solidFill>
              </a:rPr>
              <a:t> Dynamics</a:t>
            </a:r>
          </a:p>
        </p:txBody>
      </p:sp>
    </p:spTree>
    <p:extLst>
      <p:ext uri="{BB962C8B-B14F-4D97-AF65-F5344CB8AC3E}">
        <p14:creationId xmlns:p14="http://schemas.microsoft.com/office/powerpoint/2010/main" val="12155020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1" hidden="1"/>
          <p:cNvSpPr txBox="1">
            <a:spLocks/>
          </p:cNvSpPr>
          <p:nvPr/>
        </p:nvSpPr>
        <p:spPr>
          <a:xfrm>
            <a:off x="2010000" y="1591199"/>
            <a:ext cx="8172000" cy="4338000"/>
          </a:xfrm>
          <a:prstGeom prst="rect">
            <a:avLst/>
          </a:prstGeom>
          <a:ln>
            <a:noFill/>
          </a:ln>
        </p:spPr>
        <p:txBody>
          <a:bodyPr vert="horz" lIns="91440" tIns="45720" rIns="91440" bIns="45720" rtlCol="0" anchor="ctr"/>
          <a:lstStyle>
            <a:defPPr>
              <a:defRPr lang="de-DE"/>
            </a:defPPr>
            <a:lvl1pPr marL="0" algn="r" defTabSz="914400" rtl="0" eaLnBrk="1" latinLnBrk="0" hangingPunct="1">
              <a:defRPr sz="14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Optical:</a:t>
            </a:r>
          </a:p>
          <a:p>
            <a:r>
              <a:rPr lang="de-DE"/>
              <a:t>Sentinel-3A (300m), MODIS (250m), AVHRR (1km) </a:t>
            </a:r>
          </a:p>
          <a:p>
            <a:endParaRPr lang="de-DE"/>
          </a:p>
          <a:p>
            <a:endParaRPr lang="de-DE"/>
          </a:p>
          <a:p>
            <a:r>
              <a:rPr lang="de-DE"/>
              <a:t>Radar:</a:t>
            </a:r>
          </a:p>
          <a:p>
            <a:r>
              <a:rPr lang="de-DE"/>
              <a:t>Envisat ASAR WSM (150m)</a:t>
            </a:r>
          </a:p>
          <a:p>
            <a:endParaRPr lang="de-DE"/>
          </a:p>
          <a:p>
            <a:endParaRPr lang="de-DE" dirty="0"/>
          </a:p>
        </p:txBody>
      </p:sp>
      <p:grpSp>
        <p:nvGrpSpPr>
          <p:cNvPr id="12" name="Gruppieren 11" hidden="1"/>
          <p:cNvGrpSpPr/>
          <p:nvPr/>
        </p:nvGrpSpPr>
        <p:grpSpPr>
          <a:xfrm>
            <a:off x="2010000" y="1591199"/>
            <a:ext cx="8172000" cy="4338000"/>
            <a:chOff x="486000" y="1591199"/>
            <a:chExt cx="8172000" cy="4338000"/>
          </a:xfrm>
        </p:grpSpPr>
        <p:sp>
          <p:nvSpPr>
            <p:cNvPr id="13" name="Textplatzhalter 1"/>
            <p:cNvSpPr txBox="1">
              <a:spLocks/>
            </p:cNvSpPr>
            <p:nvPr/>
          </p:nvSpPr>
          <p:spPr bwMode="auto">
            <a:xfrm>
              <a:off x="486000" y="1591199"/>
              <a:ext cx="8172000" cy="4338000"/>
            </a:xfrm>
            <a:prstGeom prst="rect">
              <a:avLst/>
            </a:prstGeom>
            <a:noFill/>
            <a:ln>
              <a:noFill/>
            </a:ln>
            <a:effectLst/>
            <a:extLst/>
          </p:spPr>
          <p:txBody>
            <a:bodyPr vert="horz" wrap="square" lIns="0" tIns="0" rIns="0" bIns="0" numCol="1" anchor="t" anchorCtr="0" compatLnSpc="1">
              <a:prstTxWarp prst="textNoShape">
                <a:avLst/>
              </a:prstTxWarp>
            </a:bodyPr>
            <a:lstStyle>
              <a:lvl1pPr marL="180000" indent="-180000" algn="l" defTabSz="914400" rtl="0" eaLnBrk="1" latinLnBrk="0" hangingPunct="1">
                <a:spcBef>
                  <a:spcPts val="300"/>
                </a:spcBef>
                <a:spcAft>
                  <a:spcPts val="0"/>
                </a:spcAft>
                <a:buFont typeface="Arial" pitchFamily="34" charset="0"/>
                <a:buChar char="•"/>
                <a:defRPr sz="1800" kern="1200">
                  <a:solidFill>
                    <a:schemeClr val="tx1"/>
                  </a:solidFill>
                  <a:latin typeface="Arial" pitchFamily="34" charset="0"/>
                  <a:ea typeface="+mn-ea"/>
                  <a:cs typeface="Arial" pitchFamily="34" charset="0"/>
                </a:defRPr>
              </a:lvl1pPr>
              <a:lvl2pPr marL="62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2pPr>
              <a:lvl3pPr marL="107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3pPr>
              <a:lvl4pPr marL="15228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4pPr>
              <a:lvl5pPr marL="19692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de-DE" dirty="0"/>
            </a:p>
            <a:p>
              <a:pPr marL="0" indent="0">
                <a:buNone/>
              </a:pPr>
              <a:endParaRPr lang="de-DE" dirty="0"/>
            </a:p>
            <a:p>
              <a:r>
                <a:rPr lang="de-DE" dirty="0"/>
                <a:t>Sentinel-2A/B, SPOT, IKONOS</a:t>
              </a:r>
            </a:p>
            <a:p>
              <a:pPr marL="0" indent="0">
                <a:buNone/>
              </a:pPr>
              <a:endParaRPr lang="de-DE" dirty="0"/>
            </a:p>
            <a:p>
              <a:endParaRPr lang="de-DE" dirty="0"/>
            </a:p>
            <a:p>
              <a:endParaRPr lang="de-DE" dirty="0"/>
            </a:p>
            <a:p>
              <a:r>
                <a:rPr lang="de-DE" dirty="0"/>
                <a:t>Sentinel-1A/B, TSX </a:t>
              </a:r>
            </a:p>
            <a:p>
              <a:endParaRPr lang="de-DE" dirty="0"/>
            </a:p>
          </p:txBody>
        </p:sp>
        <p:pic>
          <p:nvPicPr>
            <p:cNvPr id="14" name="Picture 3"/>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699792" y="3399665"/>
              <a:ext cx="462587" cy="461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893973" y="2158701"/>
              <a:ext cx="462003" cy="46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 name="Textplatzhalter 1" hidden="1"/>
          <p:cNvSpPr txBox="1">
            <a:spLocks/>
          </p:cNvSpPr>
          <p:nvPr/>
        </p:nvSpPr>
        <p:spPr bwMode="auto">
          <a:xfrm>
            <a:off x="2010000" y="1591199"/>
            <a:ext cx="8478488" cy="433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80000" indent="-180000" algn="l" defTabSz="914400" rtl="0" eaLnBrk="1" latinLnBrk="0" hangingPunct="1">
              <a:spcBef>
                <a:spcPts val="300"/>
              </a:spcBef>
              <a:spcAft>
                <a:spcPts val="0"/>
              </a:spcAft>
              <a:buFont typeface="Arial" pitchFamily="34" charset="0"/>
              <a:buChar char="•"/>
              <a:defRPr sz="1800" kern="1200">
                <a:solidFill>
                  <a:schemeClr val="tx1"/>
                </a:solidFill>
                <a:latin typeface="Arial" pitchFamily="34" charset="0"/>
                <a:ea typeface="+mn-ea"/>
                <a:cs typeface="Arial" pitchFamily="34" charset="0"/>
              </a:defRPr>
            </a:lvl1pPr>
            <a:lvl2pPr marL="62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2pPr>
            <a:lvl3pPr marL="107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3pPr>
            <a:lvl4pPr marL="15228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4pPr>
            <a:lvl5pPr marL="19692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de-DE" dirty="0"/>
          </a:p>
          <a:p>
            <a:endParaRPr lang="de-DE" dirty="0"/>
          </a:p>
          <a:p>
            <a:endParaRPr lang="de-DE" dirty="0"/>
          </a:p>
          <a:p>
            <a:endParaRPr lang="de-DE" dirty="0"/>
          </a:p>
          <a:p>
            <a:endParaRPr lang="de-DE" dirty="0"/>
          </a:p>
          <a:p>
            <a:endParaRPr lang="de-DE" dirty="0"/>
          </a:p>
          <a:p>
            <a:endParaRPr lang="de-DE" dirty="0"/>
          </a:p>
          <a:p>
            <a:endParaRPr lang="de-DE" dirty="0"/>
          </a:p>
          <a:p>
            <a:pPr marL="0" indent="0">
              <a:buNone/>
            </a:pPr>
            <a:r>
              <a:rPr lang="de-DE" dirty="0">
                <a:sym typeface="Wingdings" panose="05000000000000000000" pitchFamily="2" charset="2"/>
              </a:rPr>
              <a:t> Sentinel-1 </a:t>
            </a:r>
            <a:endParaRPr lang="de-DE" dirty="0"/>
          </a:p>
          <a:p>
            <a:r>
              <a:rPr lang="de-DE" dirty="0"/>
              <a:t>global </a:t>
            </a:r>
            <a:r>
              <a:rPr lang="de-DE" dirty="0" err="1"/>
              <a:t>coverage</a:t>
            </a:r>
            <a:endParaRPr lang="de-DE" dirty="0"/>
          </a:p>
          <a:p>
            <a:r>
              <a:rPr lang="de-DE" dirty="0" err="1"/>
              <a:t>up</a:t>
            </a:r>
            <a:r>
              <a:rPr lang="de-DE" dirty="0"/>
              <a:t>-</a:t>
            </a:r>
            <a:r>
              <a:rPr lang="de-DE" dirty="0" err="1"/>
              <a:t>to</a:t>
            </a:r>
            <a:r>
              <a:rPr lang="de-DE" dirty="0"/>
              <a:t>-date </a:t>
            </a:r>
          </a:p>
          <a:p>
            <a:r>
              <a:rPr lang="de-DE" dirty="0" err="1"/>
              <a:t>dense</a:t>
            </a:r>
            <a:r>
              <a:rPr lang="de-DE" dirty="0"/>
              <a:t> time </a:t>
            </a:r>
            <a:r>
              <a:rPr lang="de-DE" dirty="0" err="1"/>
              <a:t>series</a:t>
            </a:r>
            <a:r>
              <a:rPr lang="de-DE" dirty="0"/>
              <a:t> </a:t>
            </a:r>
            <a:r>
              <a:rPr lang="de-DE" dirty="0" err="1"/>
              <a:t>available</a:t>
            </a:r>
            <a:r>
              <a:rPr lang="de-DE" dirty="0"/>
              <a:t>				         	             S1A operational </a:t>
            </a:r>
            <a:r>
              <a:rPr lang="de-DE" dirty="0" err="1"/>
              <a:t>since</a:t>
            </a:r>
            <a:r>
              <a:rPr lang="de-DE" dirty="0"/>
              <a:t> </a:t>
            </a:r>
            <a:r>
              <a:rPr lang="de-DE" dirty="0" err="1"/>
              <a:t>October</a:t>
            </a:r>
            <a:r>
              <a:rPr lang="de-DE" dirty="0"/>
              <a:t> 2014, 				             </a:t>
            </a:r>
            <a:r>
              <a:rPr lang="de-DE" dirty="0" err="1"/>
              <a:t>twin</a:t>
            </a:r>
            <a:r>
              <a:rPr lang="de-DE" dirty="0"/>
              <a:t> </a:t>
            </a:r>
            <a:r>
              <a:rPr lang="de-DE" dirty="0" err="1"/>
              <a:t>satellite</a:t>
            </a:r>
            <a:r>
              <a:rPr lang="de-DE" dirty="0"/>
              <a:t> </a:t>
            </a:r>
            <a:r>
              <a:rPr lang="de-DE" dirty="0" err="1"/>
              <a:t>mode</a:t>
            </a:r>
            <a:r>
              <a:rPr lang="de-DE" dirty="0"/>
              <a:t> </a:t>
            </a:r>
            <a:r>
              <a:rPr lang="de-DE" dirty="0" err="1"/>
              <a:t>with</a:t>
            </a:r>
            <a:r>
              <a:rPr lang="de-DE" dirty="0"/>
              <a:t> S1B </a:t>
            </a:r>
            <a:r>
              <a:rPr lang="de-DE" dirty="0" err="1"/>
              <a:t>since</a:t>
            </a:r>
            <a:r>
              <a:rPr lang="de-DE" dirty="0"/>
              <a:t> </a:t>
            </a:r>
            <a:r>
              <a:rPr lang="de-DE" dirty="0" err="1"/>
              <a:t>October</a:t>
            </a:r>
            <a:r>
              <a:rPr lang="de-DE" dirty="0"/>
              <a:t> 2016</a:t>
            </a:r>
          </a:p>
        </p:txBody>
      </p:sp>
      <p:grpSp>
        <p:nvGrpSpPr>
          <p:cNvPr id="77" name="Gruppieren 76">
            <a:extLst>
              <a:ext uri="{FF2B5EF4-FFF2-40B4-BE49-F238E27FC236}">
                <a16:creationId xmlns:a16="http://schemas.microsoft.com/office/drawing/2014/main" id="{99089CF9-E675-4C1E-AD50-638689BF2837}"/>
              </a:ext>
            </a:extLst>
          </p:cNvPr>
          <p:cNvGrpSpPr/>
          <p:nvPr/>
        </p:nvGrpSpPr>
        <p:grpSpPr>
          <a:xfrm>
            <a:off x="338279" y="1315196"/>
            <a:ext cx="361188" cy="2586660"/>
            <a:chOff x="338279" y="1315196"/>
            <a:chExt cx="361188" cy="2586660"/>
          </a:xfrm>
        </p:grpSpPr>
        <p:grpSp>
          <p:nvGrpSpPr>
            <p:cNvPr id="11" name="Gruppieren 10">
              <a:extLst>
                <a:ext uri="{FF2B5EF4-FFF2-40B4-BE49-F238E27FC236}">
                  <a16:creationId xmlns:a16="http://schemas.microsoft.com/office/drawing/2014/main" id="{2647E7AD-56C7-4A1A-8C29-665DB4C8DB72}"/>
                </a:ext>
              </a:extLst>
            </p:cNvPr>
            <p:cNvGrpSpPr/>
            <p:nvPr/>
          </p:nvGrpSpPr>
          <p:grpSpPr>
            <a:xfrm>
              <a:off x="343745" y="1315196"/>
              <a:ext cx="351379" cy="369332"/>
              <a:chOff x="343745" y="1315196"/>
              <a:chExt cx="351379" cy="369332"/>
            </a:xfrm>
          </p:grpSpPr>
          <p:sp>
            <p:nvSpPr>
              <p:cNvPr id="18" name="Ellipse 17">
                <a:extLst>
                  <a:ext uri="{FF2B5EF4-FFF2-40B4-BE49-F238E27FC236}">
                    <a16:creationId xmlns:a16="http://schemas.microsoft.com/office/drawing/2014/main" id="{CB54D22E-98EC-4AC0-9B8C-0636700257F7}"/>
                  </a:ext>
                </a:extLst>
              </p:cNvPr>
              <p:cNvSpPr/>
              <p:nvPr/>
            </p:nvSpPr>
            <p:spPr>
              <a:xfrm>
                <a:off x="377945" y="1366534"/>
                <a:ext cx="282982" cy="270848"/>
              </a:xfrm>
              <a:prstGeom prst="ellipse">
                <a:avLst/>
              </a:prstGeom>
              <a:solidFill>
                <a:srgbClr val="A9D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feld 25">
                <a:extLst>
                  <a:ext uri="{FF2B5EF4-FFF2-40B4-BE49-F238E27FC236}">
                    <a16:creationId xmlns:a16="http://schemas.microsoft.com/office/drawing/2014/main" id="{6419189C-26BD-4B90-BB8A-534A53775EA0}"/>
                  </a:ext>
                </a:extLst>
              </p:cNvPr>
              <p:cNvSpPr txBox="1"/>
              <p:nvPr/>
            </p:nvSpPr>
            <p:spPr>
              <a:xfrm>
                <a:off x="343745" y="1315196"/>
                <a:ext cx="351379" cy="369332"/>
              </a:xfrm>
              <a:prstGeom prst="rect">
                <a:avLst/>
              </a:prstGeom>
              <a:noFill/>
            </p:spPr>
            <p:txBody>
              <a:bodyPr wrap="none" rtlCol="0">
                <a:spAutoFit/>
              </a:bodyPr>
              <a:lstStyle/>
              <a:p>
                <a:pPr algn="ctr"/>
                <a:r>
                  <a:rPr lang="de-DE" b="1" dirty="0">
                    <a:latin typeface="Arial" panose="020B0604020202020204" pitchFamily="34" charset="0"/>
                    <a:cs typeface="Arial" panose="020B0604020202020204" pitchFamily="34" charset="0"/>
                  </a:rPr>
                  <a:t>A</a:t>
                </a:r>
              </a:p>
            </p:txBody>
          </p:sp>
        </p:grpSp>
        <p:grpSp>
          <p:nvGrpSpPr>
            <p:cNvPr id="10" name="Gruppieren 9">
              <a:extLst>
                <a:ext uri="{FF2B5EF4-FFF2-40B4-BE49-F238E27FC236}">
                  <a16:creationId xmlns:a16="http://schemas.microsoft.com/office/drawing/2014/main" id="{D8BB7746-7E48-473C-84AA-B01746BFEDF8}"/>
                </a:ext>
              </a:extLst>
            </p:cNvPr>
            <p:cNvGrpSpPr/>
            <p:nvPr/>
          </p:nvGrpSpPr>
          <p:grpSpPr>
            <a:xfrm>
              <a:off x="348088" y="1757822"/>
              <a:ext cx="351379" cy="369332"/>
              <a:chOff x="341678" y="1777625"/>
              <a:chExt cx="351379" cy="369332"/>
            </a:xfrm>
          </p:grpSpPr>
          <p:sp>
            <p:nvSpPr>
              <p:cNvPr id="19" name="Ellipse 18">
                <a:extLst>
                  <a:ext uri="{FF2B5EF4-FFF2-40B4-BE49-F238E27FC236}">
                    <a16:creationId xmlns:a16="http://schemas.microsoft.com/office/drawing/2014/main" id="{F95C1D20-87ED-4677-8126-0014A169AAE5}"/>
                  </a:ext>
                </a:extLst>
              </p:cNvPr>
              <p:cNvSpPr/>
              <p:nvPr/>
            </p:nvSpPr>
            <p:spPr>
              <a:xfrm>
                <a:off x="369526" y="1821918"/>
                <a:ext cx="282982" cy="270848"/>
              </a:xfrm>
              <a:prstGeom prst="ellipse">
                <a:avLst/>
              </a:prstGeom>
              <a:solidFill>
                <a:srgbClr val="A9D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extfeld 26">
                <a:extLst>
                  <a:ext uri="{FF2B5EF4-FFF2-40B4-BE49-F238E27FC236}">
                    <a16:creationId xmlns:a16="http://schemas.microsoft.com/office/drawing/2014/main" id="{2CDF3B02-4F59-4622-8F1A-568019D51207}"/>
                  </a:ext>
                </a:extLst>
              </p:cNvPr>
              <p:cNvSpPr txBox="1"/>
              <p:nvPr/>
            </p:nvSpPr>
            <p:spPr>
              <a:xfrm>
                <a:off x="341678" y="1777625"/>
                <a:ext cx="351379" cy="369332"/>
              </a:xfrm>
              <a:prstGeom prst="rect">
                <a:avLst/>
              </a:prstGeom>
              <a:noFill/>
            </p:spPr>
            <p:txBody>
              <a:bodyPr wrap="none" rtlCol="0">
                <a:spAutoFit/>
              </a:bodyPr>
              <a:lstStyle/>
              <a:p>
                <a:pPr algn="ctr"/>
                <a:r>
                  <a:rPr lang="de-DE" b="1" dirty="0">
                    <a:latin typeface="Arial" panose="020B0604020202020204" pitchFamily="34" charset="0"/>
                    <a:cs typeface="Arial" panose="020B0604020202020204" pitchFamily="34" charset="0"/>
                  </a:rPr>
                  <a:t>B</a:t>
                </a:r>
              </a:p>
            </p:txBody>
          </p:sp>
        </p:grpSp>
        <p:grpSp>
          <p:nvGrpSpPr>
            <p:cNvPr id="73" name="Gruppieren 72">
              <a:extLst>
                <a:ext uri="{FF2B5EF4-FFF2-40B4-BE49-F238E27FC236}">
                  <a16:creationId xmlns:a16="http://schemas.microsoft.com/office/drawing/2014/main" id="{D14B5B25-7F28-487E-9BD7-BF97A43DB6E7}"/>
                </a:ext>
              </a:extLst>
            </p:cNvPr>
            <p:cNvGrpSpPr/>
            <p:nvPr/>
          </p:nvGrpSpPr>
          <p:grpSpPr>
            <a:xfrm>
              <a:off x="338279" y="2199356"/>
              <a:ext cx="351379" cy="369332"/>
              <a:chOff x="333162" y="2221447"/>
              <a:chExt cx="351379" cy="369332"/>
            </a:xfrm>
          </p:grpSpPr>
          <p:sp>
            <p:nvSpPr>
              <p:cNvPr id="28" name="Ellipse 27">
                <a:extLst>
                  <a:ext uri="{FF2B5EF4-FFF2-40B4-BE49-F238E27FC236}">
                    <a16:creationId xmlns:a16="http://schemas.microsoft.com/office/drawing/2014/main" id="{329977EB-56B3-4DA6-B92D-18B0781EA232}"/>
                  </a:ext>
                </a:extLst>
              </p:cNvPr>
              <p:cNvSpPr/>
              <p:nvPr/>
            </p:nvSpPr>
            <p:spPr>
              <a:xfrm>
                <a:off x="369516" y="2276727"/>
                <a:ext cx="282982" cy="270848"/>
              </a:xfrm>
              <a:prstGeom prst="ellipse">
                <a:avLst/>
              </a:prstGeom>
              <a:solidFill>
                <a:srgbClr val="A9D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a:extLst>
                  <a:ext uri="{FF2B5EF4-FFF2-40B4-BE49-F238E27FC236}">
                    <a16:creationId xmlns:a16="http://schemas.microsoft.com/office/drawing/2014/main" id="{849A423E-D120-45F3-85F6-18081E2315F5}"/>
                  </a:ext>
                </a:extLst>
              </p:cNvPr>
              <p:cNvSpPr txBox="1"/>
              <p:nvPr/>
            </p:nvSpPr>
            <p:spPr>
              <a:xfrm>
                <a:off x="333162" y="2221447"/>
                <a:ext cx="351379" cy="369332"/>
              </a:xfrm>
              <a:prstGeom prst="rect">
                <a:avLst/>
              </a:prstGeom>
              <a:noFill/>
            </p:spPr>
            <p:txBody>
              <a:bodyPr wrap="none" rtlCol="0">
                <a:spAutoFit/>
              </a:bodyPr>
              <a:lstStyle/>
              <a:p>
                <a:pPr algn="ctr"/>
                <a:r>
                  <a:rPr lang="de-DE" b="1" dirty="0">
                    <a:latin typeface="Arial" panose="020B0604020202020204" pitchFamily="34" charset="0"/>
                    <a:cs typeface="Arial" panose="020B0604020202020204" pitchFamily="34" charset="0"/>
                  </a:rPr>
                  <a:t>C</a:t>
                </a:r>
              </a:p>
            </p:txBody>
          </p:sp>
        </p:grpSp>
        <p:grpSp>
          <p:nvGrpSpPr>
            <p:cNvPr id="74" name="Gruppieren 73">
              <a:extLst>
                <a:ext uri="{FF2B5EF4-FFF2-40B4-BE49-F238E27FC236}">
                  <a16:creationId xmlns:a16="http://schemas.microsoft.com/office/drawing/2014/main" id="{BB66AE3C-029C-4EB7-B105-7D16A95BD8AD}"/>
                </a:ext>
              </a:extLst>
            </p:cNvPr>
            <p:cNvGrpSpPr/>
            <p:nvPr/>
          </p:nvGrpSpPr>
          <p:grpSpPr>
            <a:xfrm>
              <a:off x="341444" y="2645173"/>
              <a:ext cx="351379" cy="369332"/>
              <a:chOff x="341677" y="2689399"/>
              <a:chExt cx="351379" cy="369332"/>
            </a:xfrm>
          </p:grpSpPr>
          <p:sp>
            <p:nvSpPr>
              <p:cNvPr id="31" name="Ellipse 30">
                <a:extLst>
                  <a:ext uri="{FF2B5EF4-FFF2-40B4-BE49-F238E27FC236}">
                    <a16:creationId xmlns:a16="http://schemas.microsoft.com/office/drawing/2014/main" id="{FFDE48D9-7411-48F6-9115-CB2774FB3CB0}"/>
                  </a:ext>
                </a:extLst>
              </p:cNvPr>
              <p:cNvSpPr/>
              <p:nvPr/>
            </p:nvSpPr>
            <p:spPr>
              <a:xfrm>
                <a:off x="368559" y="2733905"/>
                <a:ext cx="282982" cy="270848"/>
              </a:xfrm>
              <a:prstGeom prst="ellipse">
                <a:avLst/>
              </a:prstGeom>
              <a:solidFill>
                <a:srgbClr val="A9D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a:extLst>
                  <a:ext uri="{FF2B5EF4-FFF2-40B4-BE49-F238E27FC236}">
                    <a16:creationId xmlns:a16="http://schemas.microsoft.com/office/drawing/2014/main" id="{BC6CF642-41F1-4383-A5F4-40D5BBE56E7A}"/>
                  </a:ext>
                </a:extLst>
              </p:cNvPr>
              <p:cNvSpPr txBox="1"/>
              <p:nvPr/>
            </p:nvSpPr>
            <p:spPr>
              <a:xfrm>
                <a:off x="341677" y="2689399"/>
                <a:ext cx="351379" cy="369332"/>
              </a:xfrm>
              <a:prstGeom prst="rect">
                <a:avLst/>
              </a:prstGeom>
              <a:noFill/>
            </p:spPr>
            <p:txBody>
              <a:bodyPr wrap="none" rtlCol="0">
                <a:spAutoFit/>
              </a:bodyPr>
              <a:lstStyle/>
              <a:p>
                <a:pPr algn="ctr"/>
                <a:r>
                  <a:rPr lang="de-DE" b="1" dirty="0">
                    <a:latin typeface="Arial" panose="020B0604020202020204" pitchFamily="34" charset="0"/>
                    <a:cs typeface="Arial" panose="020B0604020202020204" pitchFamily="34" charset="0"/>
                  </a:rPr>
                  <a:t>D</a:t>
                </a:r>
              </a:p>
            </p:txBody>
          </p:sp>
        </p:grpSp>
        <p:grpSp>
          <p:nvGrpSpPr>
            <p:cNvPr id="75" name="Gruppieren 74">
              <a:extLst>
                <a:ext uri="{FF2B5EF4-FFF2-40B4-BE49-F238E27FC236}">
                  <a16:creationId xmlns:a16="http://schemas.microsoft.com/office/drawing/2014/main" id="{8E4A53E3-3AE3-4CB3-B9FA-C40FF9EEC039}"/>
                </a:ext>
              </a:extLst>
            </p:cNvPr>
            <p:cNvGrpSpPr/>
            <p:nvPr/>
          </p:nvGrpSpPr>
          <p:grpSpPr>
            <a:xfrm>
              <a:off x="348165" y="3090990"/>
              <a:ext cx="338555" cy="369332"/>
              <a:chOff x="339574" y="3139472"/>
              <a:chExt cx="338555" cy="369332"/>
            </a:xfrm>
          </p:grpSpPr>
          <p:sp>
            <p:nvSpPr>
              <p:cNvPr id="32" name="Ellipse 31">
                <a:extLst>
                  <a:ext uri="{FF2B5EF4-FFF2-40B4-BE49-F238E27FC236}">
                    <a16:creationId xmlns:a16="http://schemas.microsoft.com/office/drawing/2014/main" id="{AD6F706D-3A26-4DA6-B2D5-0AC6AAA4AE8D}"/>
                  </a:ext>
                </a:extLst>
              </p:cNvPr>
              <p:cNvSpPr/>
              <p:nvPr/>
            </p:nvSpPr>
            <p:spPr>
              <a:xfrm>
                <a:off x="369516" y="3188715"/>
                <a:ext cx="282982" cy="270848"/>
              </a:xfrm>
              <a:prstGeom prst="ellipse">
                <a:avLst/>
              </a:prstGeom>
              <a:solidFill>
                <a:srgbClr val="A9D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E77B20C0-CFCE-4E97-BF47-4D606A669017}"/>
                  </a:ext>
                </a:extLst>
              </p:cNvPr>
              <p:cNvSpPr txBox="1"/>
              <p:nvPr/>
            </p:nvSpPr>
            <p:spPr>
              <a:xfrm>
                <a:off x="339574" y="3139472"/>
                <a:ext cx="338555" cy="369332"/>
              </a:xfrm>
              <a:prstGeom prst="rect">
                <a:avLst/>
              </a:prstGeom>
              <a:noFill/>
            </p:spPr>
            <p:txBody>
              <a:bodyPr wrap="none" rtlCol="0">
                <a:spAutoFit/>
              </a:bodyPr>
              <a:lstStyle/>
              <a:p>
                <a:pPr algn="ctr"/>
                <a:r>
                  <a:rPr lang="de-DE" b="1" dirty="0">
                    <a:latin typeface="Arial" panose="020B0604020202020204" pitchFamily="34" charset="0"/>
                    <a:cs typeface="Arial" panose="020B0604020202020204" pitchFamily="34" charset="0"/>
                  </a:rPr>
                  <a:t>E</a:t>
                </a:r>
              </a:p>
            </p:txBody>
          </p:sp>
        </p:grpSp>
        <p:grpSp>
          <p:nvGrpSpPr>
            <p:cNvPr id="76" name="Gruppieren 75">
              <a:extLst>
                <a:ext uri="{FF2B5EF4-FFF2-40B4-BE49-F238E27FC236}">
                  <a16:creationId xmlns:a16="http://schemas.microsoft.com/office/drawing/2014/main" id="{5CCC9531-3266-4E61-ACAF-0BA0CB13F80F}"/>
                </a:ext>
              </a:extLst>
            </p:cNvPr>
            <p:cNvGrpSpPr/>
            <p:nvPr/>
          </p:nvGrpSpPr>
          <p:grpSpPr>
            <a:xfrm>
              <a:off x="354499" y="3532524"/>
              <a:ext cx="338555" cy="369332"/>
              <a:chOff x="348088" y="3554474"/>
              <a:chExt cx="338555" cy="369332"/>
            </a:xfrm>
          </p:grpSpPr>
          <p:sp>
            <p:nvSpPr>
              <p:cNvPr id="38" name="Ellipse 37">
                <a:extLst>
                  <a:ext uri="{FF2B5EF4-FFF2-40B4-BE49-F238E27FC236}">
                    <a16:creationId xmlns:a16="http://schemas.microsoft.com/office/drawing/2014/main" id="{86EE2E93-0770-4710-A4A4-091A75D126D2}"/>
                  </a:ext>
                </a:extLst>
              </p:cNvPr>
              <p:cNvSpPr/>
              <p:nvPr/>
            </p:nvSpPr>
            <p:spPr>
              <a:xfrm>
                <a:off x="375875" y="3603716"/>
                <a:ext cx="282982" cy="270848"/>
              </a:xfrm>
              <a:prstGeom prst="ellipse">
                <a:avLst/>
              </a:prstGeom>
              <a:solidFill>
                <a:srgbClr val="A9D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Textfeld 38">
                <a:extLst>
                  <a:ext uri="{FF2B5EF4-FFF2-40B4-BE49-F238E27FC236}">
                    <a16:creationId xmlns:a16="http://schemas.microsoft.com/office/drawing/2014/main" id="{C1481A69-C0B0-4705-97C9-DFE251598712}"/>
                  </a:ext>
                </a:extLst>
              </p:cNvPr>
              <p:cNvSpPr txBox="1"/>
              <p:nvPr/>
            </p:nvSpPr>
            <p:spPr>
              <a:xfrm>
                <a:off x="348088" y="3554474"/>
                <a:ext cx="338555" cy="369332"/>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F</a:t>
                </a:r>
              </a:p>
            </p:txBody>
          </p:sp>
        </p:grpSp>
      </p:grpSp>
      <p:grpSp>
        <p:nvGrpSpPr>
          <p:cNvPr id="9" name="Gruppieren 8">
            <a:extLst>
              <a:ext uri="{FF2B5EF4-FFF2-40B4-BE49-F238E27FC236}">
                <a16:creationId xmlns:a16="http://schemas.microsoft.com/office/drawing/2014/main" id="{C69D37E2-C028-451F-9C47-A4D407BA7AD3}"/>
              </a:ext>
            </a:extLst>
          </p:cNvPr>
          <p:cNvGrpSpPr/>
          <p:nvPr/>
        </p:nvGrpSpPr>
        <p:grpSpPr>
          <a:xfrm>
            <a:off x="1046402" y="1445862"/>
            <a:ext cx="3570447" cy="108000"/>
            <a:chOff x="1046402" y="1445861"/>
            <a:chExt cx="3570447" cy="108000"/>
          </a:xfrm>
        </p:grpSpPr>
        <p:sp>
          <p:nvSpPr>
            <p:cNvPr id="8" name="Ellipse 7">
              <a:extLst>
                <a:ext uri="{FF2B5EF4-FFF2-40B4-BE49-F238E27FC236}">
                  <a16:creationId xmlns:a16="http://schemas.microsoft.com/office/drawing/2014/main" id="{F457C432-DD0E-41CD-BCE8-92E0A7F442E2}"/>
                </a:ext>
              </a:extLst>
            </p:cNvPr>
            <p:cNvSpPr/>
            <p:nvPr/>
          </p:nvSpPr>
          <p:spPr>
            <a:xfrm>
              <a:off x="1046402"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Ellipse 39">
              <a:extLst>
                <a:ext uri="{FF2B5EF4-FFF2-40B4-BE49-F238E27FC236}">
                  <a16:creationId xmlns:a16="http://schemas.microsoft.com/office/drawing/2014/main" id="{AB472373-06AB-4846-BC94-200B6238DD7B}"/>
                </a:ext>
              </a:extLst>
            </p:cNvPr>
            <p:cNvSpPr/>
            <p:nvPr/>
          </p:nvSpPr>
          <p:spPr>
            <a:xfrm>
              <a:off x="1739516"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Ellipse 40">
              <a:extLst>
                <a:ext uri="{FF2B5EF4-FFF2-40B4-BE49-F238E27FC236}">
                  <a16:creationId xmlns:a16="http://schemas.microsoft.com/office/drawing/2014/main" id="{243F3178-D805-4ED8-9E06-8DDDB91BB2A6}"/>
                </a:ext>
              </a:extLst>
            </p:cNvPr>
            <p:cNvSpPr/>
            <p:nvPr/>
          </p:nvSpPr>
          <p:spPr>
            <a:xfrm>
              <a:off x="2432630"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ED2C38B2-35D7-4AAC-875B-8B0C23C3F3F2}"/>
                </a:ext>
              </a:extLst>
            </p:cNvPr>
            <p:cNvSpPr/>
            <p:nvPr/>
          </p:nvSpPr>
          <p:spPr>
            <a:xfrm>
              <a:off x="3125744"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Ellipse 42">
              <a:extLst>
                <a:ext uri="{FF2B5EF4-FFF2-40B4-BE49-F238E27FC236}">
                  <a16:creationId xmlns:a16="http://schemas.microsoft.com/office/drawing/2014/main" id="{8D019B64-64CA-4F67-B24E-5D3D6F66EF2C}"/>
                </a:ext>
              </a:extLst>
            </p:cNvPr>
            <p:cNvSpPr/>
            <p:nvPr/>
          </p:nvSpPr>
          <p:spPr>
            <a:xfrm>
              <a:off x="3818858"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Ellipse 43">
              <a:extLst>
                <a:ext uri="{FF2B5EF4-FFF2-40B4-BE49-F238E27FC236}">
                  <a16:creationId xmlns:a16="http://schemas.microsoft.com/office/drawing/2014/main" id="{C0132A45-E99C-4576-9DC1-8577792AC114}"/>
                </a:ext>
              </a:extLst>
            </p:cNvPr>
            <p:cNvSpPr/>
            <p:nvPr/>
          </p:nvSpPr>
          <p:spPr>
            <a:xfrm>
              <a:off x="4508849"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5" name="Gruppieren 44">
            <a:extLst>
              <a:ext uri="{FF2B5EF4-FFF2-40B4-BE49-F238E27FC236}">
                <a16:creationId xmlns:a16="http://schemas.microsoft.com/office/drawing/2014/main" id="{DFC69E65-191A-4FEC-A0E1-F5F18EEFC5F0}"/>
              </a:ext>
            </a:extLst>
          </p:cNvPr>
          <p:cNvGrpSpPr/>
          <p:nvPr/>
        </p:nvGrpSpPr>
        <p:grpSpPr>
          <a:xfrm>
            <a:off x="1046402" y="1880617"/>
            <a:ext cx="3570447" cy="108000"/>
            <a:chOff x="1046402" y="1445861"/>
            <a:chExt cx="3570447" cy="108000"/>
          </a:xfrm>
        </p:grpSpPr>
        <p:sp>
          <p:nvSpPr>
            <p:cNvPr id="46" name="Ellipse 45">
              <a:extLst>
                <a:ext uri="{FF2B5EF4-FFF2-40B4-BE49-F238E27FC236}">
                  <a16:creationId xmlns:a16="http://schemas.microsoft.com/office/drawing/2014/main" id="{596128C9-3006-482C-A350-F572165F7081}"/>
                </a:ext>
              </a:extLst>
            </p:cNvPr>
            <p:cNvSpPr/>
            <p:nvPr/>
          </p:nvSpPr>
          <p:spPr>
            <a:xfrm>
              <a:off x="1046402"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Ellipse 46">
              <a:extLst>
                <a:ext uri="{FF2B5EF4-FFF2-40B4-BE49-F238E27FC236}">
                  <a16:creationId xmlns:a16="http://schemas.microsoft.com/office/drawing/2014/main" id="{0E03C070-974F-4087-881C-0780C63E0FAE}"/>
                </a:ext>
              </a:extLst>
            </p:cNvPr>
            <p:cNvSpPr/>
            <p:nvPr/>
          </p:nvSpPr>
          <p:spPr>
            <a:xfrm>
              <a:off x="1739516"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Ellipse 47">
              <a:extLst>
                <a:ext uri="{FF2B5EF4-FFF2-40B4-BE49-F238E27FC236}">
                  <a16:creationId xmlns:a16="http://schemas.microsoft.com/office/drawing/2014/main" id="{A260724B-F6EA-4F70-A237-1CDCACDD32B0}"/>
                </a:ext>
              </a:extLst>
            </p:cNvPr>
            <p:cNvSpPr/>
            <p:nvPr/>
          </p:nvSpPr>
          <p:spPr>
            <a:xfrm>
              <a:off x="2432630"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Ellipse 48">
              <a:extLst>
                <a:ext uri="{FF2B5EF4-FFF2-40B4-BE49-F238E27FC236}">
                  <a16:creationId xmlns:a16="http://schemas.microsoft.com/office/drawing/2014/main" id="{9D89C7CA-383E-4B09-A93D-FA028A0E02C8}"/>
                </a:ext>
              </a:extLst>
            </p:cNvPr>
            <p:cNvSpPr/>
            <p:nvPr/>
          </p:nvSpPr>
          <p:spPr>
            <a:xfrm>
              <a:off x="3125744"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6D74C721-755F-400A-8C2F-64F428B60E0B}"/>
                </a:ext>
              </a:extLst>
            </p:cNvPr>
            <p:cNvSpPr/>
            <p:nvPr/>
          </p:nvSpPr>
          <p:spPr>
            <a:xfrm>
              <a:off x="3818858"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Ellipse 50">
              <a:extLst>
                <a:ext uri="{FF2B5EF4-FFF2-40B4-BE49-F238E27FC236}">
                  <a16:creationId xmlns:a16="http://schemas.microsoft.com/office/drawing/2014/main" id="{2A518AAC-8409-4DF4-B3ED-01189BA8C32C}"/>
                </a:ext>
              </a:extLst>
            </p:cNvPr>
            <p:cNvSpPr/>
            <p:nvPr/>
          </p:nvSpPr>
          <p:spPr>
            <a:xfrm>
              <a:off x="4508849"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52" name="Gruppieren 51">
            <a:extLst>
              <a:ext uri="{FF2B5EF4-FFF2-40B4-BE49-F238E27FC236}">
                <a16:creationId xmlns:a16="http://schemas.microsoft.com/office/drawing/2014/main" id="{995F6D7E-32F6-43DC-9732-C4244BC66350}"/>
              </a:ext>
            </a:extLst>
          </p:cNvPr>
          <p:cNvGrpSpPr/>
          <p:nvPr/>
        </p:nvGrpSpPr>
        <p:grpSpPr>
          <a:xfrm>
            <a:off x="1055446" y="2337362"/>
            <a:ext cx="3570447" cy="108000"/>
            <a:chOff x="1046402" y="1445861"/>
            <a:chExt cx="3570447" cy="108000"/>
          </a:xfrm>
        </p:grpSpPr>
        <p:sp>
          <p:nvSpPr>
            <p:cNvPr id="53" name="Ellipse 52">
              <a:extLst>
                <a:ext uri="{FF2B5EF4-FFF2-40B4-BE49-F238E27FC236}">
                  <a16:creationId xmlns:a16="http://schemas.microsoft.com/office/drawing/2014/main" id="{76605882-6594-4A20-A4B4-4C2988632D56}"/>
                </a:ext>
              </a:extLst>
            </p:cNvPr>
            <p:cNvSpPr/>
            <p:nvPr/>
          </p:nvSpPr>
          <p:spPr>
            <a:xfrm>
              <a:off x="1046402"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Ellipse 53">
              <a:extLst>
                <a:ext uri="{FF2B5EF4-FFF2-40B4-BE49-F238E27FC236}">
                  <a16:creationId xmlns:a16="http://schemas.microsoft.com/office/drawing/2014/main" id="{B87502EA-975F-4A62-8F8C-7617ED9AB5E9}"/>
                </a:ext>
              </a:extLst>
            </p:cNvPr>
            <p:cNvSpPr/>
            <p:nvPr/>
          </p:nvSpPr>
          <p:spPr>
            <a:xfrm>
              <a:off x="1739516"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Ellipse 54">
              <a:extLst>
                <a:ext uri="{FF2B5EF4-FFF2-40B4-BE49-F238E27FC236}">
                  <a16:creationId xmlns:a16="http://schemas.microsoft.com/office/drawing/2014/main" id="{2BABD54B-8805-4E63-86A9-6120FE43CECF}"/>
                </a:ext>
              </a:extLst>
            </p:cNvPr>
            <p:cNvSpPr/>
            <p:nvPr/>
          </p:nvSpPr>
          <p:spPr>
            <a:xfrm>
              <a:off x="2432630"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Ellipse 55">
              <a:extLst>
                <a:ext uri="{FF2B5EF4-FFF2-40B4-BE49-F238E27FC236}">
                  <a16:creationId xmlns:a16="http://schemas.microsoft.com/office/drawing/2014/main" id="{AACC47A6-D014-4DCD-B25B-3AAEC4C2FDC2}"/>
                </a:ext>
              </a:extLst>
            </p:cNvPr>
            <p:cNvSpPr/>
            <p:nvPr/>
          </p:nvSpPr>
          <p:spPr>
            <a:xfrm>
              <a:off x="3125744"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Ellipse 56">
              <a:extLst>
                <a:ext uri="{FF2B5EF4-FFF2-40B4-BE49-F238E27FC236}">
                  <a16:creationId xmlns:a16="http://schemas.microsoft.com/office/drawing/2014/main" id="{6036D768-DB9B-4DA9-AB43-13302FA3452D}"/>
                </a:ext>
              </a:extLst>
            </p:cNvPr>
            <p:cNvSpPr/>
            <p:nvPr/>
          </p:nvSpPr>
          <p:spPr>
            <a:xfrm>
              <a:off x="3818858"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74EA3B52-A2DE-471B-BDFC-2079BC80A72F}"/>
                </a:ext>
              </a:extLst>
            </p:cNvPr>
            <p:cNvSpPr/>
            <p:nvPr/>
          </p:nvSpPr>
          <p:spPr>
            <a:xfrm>
              <a:off x="4508849"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59" name="Gruppieren 58">
            <a:extLst>
              <a:ext uri="{FF2B5EF4-FFF2-40B4-BE49-F238E27FC236}">
                <a16:creationId xmlns:a16="http://schemas.microsoft.com/office/drawing/2014/main" id="{DA1E4916-BA70-4D40-AAFC-6B896BE9BDF0}"/>
              </a:ext>
            </a:extLst>
          </p:cNvPr>
          <p:cNvGrpSpPr/>
          <p:nvPr/>
        </p:nvGrpSpPr>
        <p:grpSpPr>
          <a:xfrm>
            <a:off x="1055446" y="2772235"/>
            <a:ext cx="3570447" cy="108000"/>
            <a:chOff x="1046402" y="1445861"/>
            <a:chExt cx="3570447" cy="108000"/>
          </a:xfrm>
        </p:grpSpPr>
        <p:sp>
          <p:nvSpPr>
            <p:cNvPr id="60" name="Ellipse 59">
              <a:extLst>
                <a:ext uri="{FF2B5EF4-FFF2-40B4-BE49-F238E27FC236}">
                  <a16:creationId xmlns:a16="http://schemas.microsoft.com/office/drawing/2014/main" id="{DCEB9BDE-3057-460D-A811-2E709B4CB865}"/>
                </a:ext>
              </a:extLst>
            </p:cNvPr>
            <p:cNvSpPr/>
            <p:nvPr/>
          </p:nvSpPr>
          <p:spPr>
            <a:xfrm>
              <a:off x="1046402"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Ellipse 60">
              <a:extLst>
                <a:ext uri="{FF2B5EF4-FFF2-40B4-BE49-F238E27FC236}">
                  <a16:creationId xmlns:a16="http://schemas.microsoft.com/office/drawing/2014/main" id="{4900A5C3-7A66-4EC7-B9C1-1E0C08641733}"/>
                </a:ext>
              </a:extLst>
            </p:cNvPr>
            <p:cNvSpPr/>
            <p:nvPr/>
          </p:nvSpPr>
          <p:spPr>
            <a:xfrm>
              <a:off x="1739516"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Ellipse 61">
              <a:extLst>
                <a:ext uri="{FF2B5EF4-FFF2-40B4-BE49-F238E27FC236}">
                  <a16:creationId xmlns:a16="http://schemas.microsoft.com/office/drawing/2014/main" id="{B2FB19A1-B8DB-4D18-8D86-C0300EA63978}"/>
                </a:ext>
              </a:extLst>
            </p:cNvPr>
            <p:cNvSpPr/>
            <p:nvPr/>
          </p:nvSpPr>
          <p:spPr>
            <a:xfrm>
              <a:off x="2432630"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Ellipse 62">
              <a:extLst>
                <a:ext uri="{FF2B5EF4-FFF2-40B4-BE49-F238E27FC236}">
                  <a16:creationId xmlns:a16="http://schemas.microsoft.com/office/drawing/2014/main" id="{23CCD1B2-47B8-490E-B03A-B9702D8AB3FF}"/>
                </a:ext>
              </a:extLst>
            </p:cNvPr>
            <p:cNvSpPr/>
            <p:nvPr/>
          </p:nvSpPr>
          <p:spPr>
            <a:xfrm>
              <a:off x="3125744"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Ellipse 63">
              <a:extLst>
                <a:ext uri="{FF2B5EF4-FFF2-40B4-BE49-F238E27FC236}">
                  <a16:creationId xmlns:a16="http://schemas.microsoft.com/office/drawing/2014/main" id="{5B12934F-8862-479F-BAD9-B1CD46516023}"/>
                </a:ext>
              </a:extLst>
            </p:cNvPr>
            <p:cNvSpPr/>
            <p:nvPr/>
          </p:nvSpPr>
          <p:spPr>
            <a:xfrm>
              <a:off x="3818858"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Ellipse 64">
              <a:extLst>
                <a:ext uri="{FF2B5EF4-FFF2-40B4-BE49-F238E27FC236}">
                  <a16:creationId xmlns:a16="http://schemas.microsoft.com/office/drawing/2014/main" id="{CE2D7797-F371-45C7-8888-31F48DED1F5C}"/>
                </a:ext>
              </a:extLst>
            </p:cNvPr>
            <p:cNvSpPr/>
            <p:nvPr/>
          </p:nvSpPr>
          <p:spPr>
            <a:xfrm>
              <a:off x="4508849"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6" name="Gruppieren 65">
            <a:extLst>
              <a:ext uri="{FF2B5EF4-FFF2-40B4-BE49-F238E27FC236}">
                <a16:creationId xmlns:a16="http://schemas.microsoft.com/office/drawing/2014/main" id="{D08A948D-81FD-4EC3-8E7E-32EDB16FE92C}"/>
              </a:ext>
            </a:extLst>
          </p:cNvPr>
          <p:cNvGrpSpPr/>
          <p:nvPr/>
        </p:nvGrpSpPr>
        <p:grpSpPr>
          <a:xfrm>
            <a:off x="1046402" y="3221656"/>
            <a:ext cx="3570447" cy="108000"/>
            <a:chOff x="1046402" y="1445861"/>
            <a:chExt cx="3570447" cy="108000"/>
          </a:xfrm>
        </p:grpSpPr>
        <p:sp>
          <p:nvSpPr>
            <p:cNvPr id="67" name="Ellipse 66">
              <a:extLst>
                <a:ext uri="{FF2B5EF4-FFF2-40B4-BE49-F238E27FC236}">
                  <a16:creationId xmlns:a16="http://schemas.microsoft.com/office/drawing/2014/main" id="{71EA466A-5460-485C-BA45-52D5CE32BE19}"/>
                </a:ext>
              </a:extLst>
            </p:cNvPr>
            <p:cNvSpPr/>
            <p:nvPr/>
          </p:nvSpPr>
          <p:spPr>
            <a:xfrm>
              <a:off x="1046402"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Ellipse 67">
              <a:extLst>
                <a:ext uri="{FF2B5EF4-FFF2-40B4-BE49-F238E27FC236}">
                  <a16:creationId xmlns:a16="http://schemas.microsoft.com/office/drawing/2014/main" id="{7DD7A732-66FC-4D2C-94CF-634A476F7109}"/>
                </a:ext>
              </a:extLst>
            </p:cNvPr>
            <p:cNvSpPr/>
            <p:nvPr/>
          </p:nvSpPr>
          <p:spPr>
            <a:xfrm>
              <a:off x="1739516"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Ellipse 68">
              <a:extLst>
                <a:ext uri="{FF2B5EF4-FFF2-40B4-BE49-F238E27FC236}">
                  <a16:creationId xmlns:a16="http://schemas.microsoft.com/office/drawing/2014/main" id="{9234AEC5-0ACE-464C-9C6E-6492347C950F}"/>
                </a:ext>
              </a:extLst>
            </p:cNvPr>
            <p:cNvSpPr/>
            <p:nvPr/>
          </p:nvSpPr>
          <p:spPr>
            <a:xfrm>
              <a:off x="2432630"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Ellipse 69">
              <a:extLst>
                <a:ext uri="{FF2B5EF4-FFF2-40B4-BE49-F238E27FC236}">
                  <a16:creationId xmlns:a16="http://schemas.microsoft.com/office/drawing/2014/main" id="{FFD2B4E8-86D1-4B99-B4F3-6DB9185570BE}"/>
                </a:ext>
              </a:extLst>
            </p:cNvPr>
            <p:cNvSpPr/>
            <p:nvPr/>
          </p:nvSpPr>
          <p:spPr>
            <a:xfrm>
              <a:off x="3125744"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Ellipse 70">
              <a:extLst>
                <a:ext uri="{FF2B5EF4-FFF2-40B4-BE49-F238E27FC236}">
                  <a16:creationId xmlns:a16="http://schemas.microsoft.com/office/drawing/2014/main" id="{D61977C3-D2A1-41F1-8124-225DFEB5F8DE}"/>
                </a:ext>
              </a:extLst>
            </p:cNvPr>
            <p:cNvSpPr/>
            <p:nvPr/>
          </p:nvSpPr>
          <p:spPr>
            <a:xfrm>
              <a:off x="3818858"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Ellipse 71">
              <a:extLst>
                <a:ext uri="{FF2B5EF4-FFF2-40B4-BE49-F238E27FC236}">
                  <a16:creationId xmlns:a16="http://schemas.microsoft.com/office/drawing/2014/main" id="{1B3B8921-3BEA-4B0E-9E42-68A8E54C6616}"/>
                </a:ext>
              </a:extLst>
            </p:cNvPr>
            <p:cNvSpPr/>
            <p:nvPr/>
          </p:nvSpPr>
          <p:spPr>
            <a:xfrm>
              <a:off x="4508849"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8" name="Gruppieren 77">
            <a:extLst>
              <a:ext uri="{FF2B5EF4-FFF2-40B4-BE49-F238E27FC236}">
                <a16:creationId xmlns:a16="http://schemas.microsoft.com/office/drawing/2014/main" id="{BA1178FB-A80F-4908-9DCC-7091668E488A}"/>
              </a:ext>
            </a:extLst>
          </p:cNvPr>
          <p:cNvGrpSpPr/>
          <p:nvPr/>
        </p:nvGrpSpPr>
        <p:grpSpPr>
          <a:xfrm>
            <a:off x="1055446" y="3652199"/>
            <a:ext cx="3570447" cy="108000"/>
            <a:chOff x="1046402" y="1445861"/>
            <a:chExt cx="3570447" cy="108000"/>
          </a:xfrm>
        </p:grpSpPr>
        <p:sp>
          <p:nvSpPr>
            <p:cNvPr id="79" name="Ellipse 78">
              <a:extLst>
                <a:ext uri="{FF2B5EF4-FFF2-40B4-BE49-F238E27FC236}">
                  <a16:creationId xmlns:a16="http://schemas.microsoft.com/office/drawing/2014/main" id="{18D260CF-F3C9-4FBD-B1D9-8690E8CB4ABA}"/>
                </a:ext>
              </a:extLst>
            </p:cNvPr>
            <p:cNvSpPr/>
            <p:nvPr/>
          </p:nvSpPr>
          <p:spPr>
            <a:xfrm>
              <a:off x="1046402"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Ellipse 79">
              <a:extLst>
                <a:ext uri="{FF2B5EF4-FFF2-40B4-BE49-F238E27FC236}">
                  <a16:creationId xmlns:a16="http://schemas.microsoft.com/office/drawing/2014/main" id="{A60439CF-EBF6-44E3-903B-A555BFC07A95}"/>
                </a:ext>
              </a:extLst>
            </p:cNvPr>
            <p:cNvSpPr/>
            <p:nvPr/>
          </p:nvSpPr>
          <p:spPr>
            <a:xfrm>
              <a:off x="1739516"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Ellipse 80">
              <a:extLst>
                <a:ext uri="{FF2B5EF4-FFF2-40B4-BE49-F238E27FC236}">
                  <a16:creationId xmlns:a16="http://schemas.microsoft.com/office/drawing/2014/main" id="{D544D366-13B6-422C-988F-B146C022593B}"/>
                </a:ext>
              </a:extLst>
            </p:cNvPr>
            <p:cNvSpPr/>
            <p:nvPr/>
          </p:nvSpPr>
          <p:spPr>
            <a:xfrm>
              <a:off x="2432630"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Ellipse 81">
              <a:extLst>
                <a:ext uri="{FF2B5EF4-FFF2-40B4-BE49-F238E27FC236}">
                  <a16:creationId xmlns:a16="http://schemas.microsoft.com/office/drawing/2014/main" id="{EBB62655-6162-4955-B067-AD32CEF206F4}"/>
                </a:ext>
              </a:extLst>
            </p:cNvPr>
            <p:cNvSpPr/>
            <p:nvPr/>
          </p:nvSpPr>
          <p:spPr>
            <a:xfrm>
              <a:off x="3125744"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Ellipse 82">
              <a:extLst>
                <a:ext uri="{FF2B5EF4-FFF2-40B4-BE49-F238E27FC236}">
                  <a16:creationId xmlns:a16="http://schemas.microsoft.com/office/drawing/2014/main" id="{504E8ACB-802B-404C-A1BC-6CF7D597C021}"/>
                </a:ext>
              </a:extLst>
            </p:cNvPr>
            <p:cNvSpPr/>
            <p:nvPr/>
          </p:nvSpPr>
          <p:spPr>
            <a:xfrm>
              <a:off x="3818858"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Ellipse 83">
              <a:extLst>
                <a:ext uri="{FF2B5EF4-FFF2-40B4-BE49-F238E27FC236}">
                  <a16:creationId xmlns:a16="http://schemas.microsoft.com/office/drawing/2014/main" id="{090BB5E8-080B-482A-B22A-F56137DA733E}"/>
                </a:ext>
              </a:extLst>
            </p:cNvPr>
            <p:cNvSpPr/>
            <p:nvPr/>
          </p:nvSpPr>
          <p:spPr>
            <a:xfrm>
              <a:off x="4508849"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85" name="Textfeld 84">
            <a:extLst>
              <a:ext uri="{FF2B5EF4-FFF2-40B4-BE49-F238E27FC236}">
                <a16:creationId xmlns:a16="http://schemas.microsoft.com/office/drawing/2014/main" id="{16460335-48CD-49A4-9AE5-142C643F2CE6}"/>
              </a:ext>
            </a:extLst>
          </p:cNvPr>
          <p:cNvSpPr txBox="1"/>
          <p:nvPr/>
        </p:nvSpPr>
        <p:spPr>
          <a:xfrm>
            <a:off x="903874" y="4035528"/>
            <a:ext cx="393056" cy="307777"/>
          </a:xfrm>
          <a:prstGeom prst="rect">
            <a:avLst/>
          </a:prstGeom>
          <a:noFill/>
        </p:spPr>
        <p:txBody>
          <a:bodyPr wrap="none" rtlCol="0">
            <a:spAutoFit/>
          </a:bodyPr>
          <a:lstStyle/>
          <a:p>
            <a:r>
              <a:rPr lang="de-DE" sz="1400" dirty="0">
                <a:solidFill>
                  <a:srgbClr val="686868"/>
                </a:solidFill>
                <a:latin typeface="Arial" panose="020B0604020202020204" pitchFamily="34" charset="0"/>
                <a:cs typeface="Arial" panose="020B0604020202020204" pitchFamily="34" charset="0"/>
              </a:rPr>
              <a:t>t-5</a:t>
            </a:r>
          </a:p>
        </p:txBody>
      </p:sp>
      <p:sp>
        <p:nvSpPr>
          <p:cNvPr id="86" name="Textfeld 85">
            <a:extLst>
              <a:ext uri="{FF2B5EF4-FFF2-40B4-BE49-F238E27FC236}">
                <a16:creationId xmlns:a16="http://schemas.microsoft.com/office/drawing/2014/main" id="{A30B8B49-EBB7-40EB-A840-51F91CA37360}"/>
              </a:ext>
            </a:extLst>
          </p:cNvPr>
          <p:cNvSpPr txBox="1"/>
          <p:nvPr/>
        </p:nvSpPr>
        <p:spPr>
          <a:xfrm>
            <a:off x="1610368" y="4035528"/>
            <a:ext cx="393056" cy="307777"/>
          </a:xfrm>
          <a:prstGeom prst="rect">
            <a:avLst/>
          </a:prstGeom>
          <a:noFill/>
        </p:spPr>
        <p:txBody>
          <a:bodyPr wrap="none" rtlCol="0">
            <a:spAutoFit/>
          </a:bodyPr>
          <a:lstStyle/>
          <a:p>
            <a:r>
              <a:rPr lang="de-DE" sz="1400" dirty="0">
                <a:solidFill>
                  <a:srgbClr val="686868"/>
                </a:solidFill>
                <a:latin typeface="Arial" panose="020B0604020202020204" pitchFamily="34" charset="0"/>
                <a:cs typeface="Arial" panose="020B0604020202020204" pitchFamily="34" charset="0"/>
              </a:rPr>
              <a:t>t-4</a:t>
            </a:r>
          </a:p>
        </p:txBody>
      </p:sp>
      <p:sp>
        <p:nvSpPr>
          <p:cNvPr id="87" name="Textfeld 86">
            <a:extLst>
              <a:ext uri="{FF2B5EF4-FFF2-40B4-BE49-F238E27FC236}">
                <a16:creationId xmlns:a16="http://schemas.microsoft.com/office/drawing/2014/main" id="{63C63285-954E-49A1-A960-41FC843CEF3B}"/>
              </a:ext>
            </a:extLst>
          </p:cNvPr>
          <p:cNvSpPr txBox="1"/>
          <p:nvPr/>
        </p:nvSpPr>
        <p:spPr>
          <a:xfrm>
            <a:off x="2290102" y="4035528"/>
            <a:ext cx="393056" cy="307777"/>
          </a:xfrm>
          <a:prstGeom prst="rect">
            <a:avLst/>
          </a:prstGeom>
          <a:noFill/>
        </p:spPr>
        <p:txBody>
          <a:bodyPr wrap="none" rtlCol="0">
            <a:spAutoFit/>
          </a:bodyPr>
          <a:lstStyle/>
          <a:p>
            <a:r>
              <a:rPr lang="de-DE" sz="1400" dirty="0">
                <a:solidFill>
                  <a:srgbClr val="686868"/>
                </a:solidFill>
                <a:latin typeface="Arial" panose="020B0604020202020204" pitchFamily="34" charset="0"/>
                <a:cs typeface="Arial" panose="020B0604020202020204" pitchFamily="34" charset="0"/>
              </a:rPr>
              <a:t>t-3</a:t>
            </a:r>
          </a:p>
        </p:txBody>
      </p:sp>
      <p:sp>
        <p:nvSpPr>
          <p:cNvPr id="88" name="Textfeld 87">
            <a:extLst>
              <a:ext uri="{FF2B5EF4-FFF2-40B4-BE49-F238E27FC236}">
                <a16:creationId xmlns:a16="http://schemas.microsoft.com/office/drawing/2014/main" id="{E2004846-C622-4815-89F1-8CE4BB8DF826}"/>
              </a:ext>
            </a:extLst>
          </p:cNvPr>
          <p:cNvSpPr txBox="1"/>
          <p:nvPr/>
        </p:nvSpPr>
        <p:spPr>
          <a:xfrm>
            <a:off x="2983216" y="4035527"/>
            <a:ext cx="393056" cy="307777"/>
          </a:xfrm>
          <a:prstGeom prst="rect">
            <a:avLst/>
          </a:prstGeom>
          <a:noFill/>
        </p:spPr>
        <p:txBody>
          <a:bodyPr wrap="none" rtlCol="0">
            <a:spAutoFit/>
          </a:bodyPr>
          <a:lstStyle/>
          <a:p>
            <a:r>
              <a:rPr lang="de-DE" sz="1400" dirty="0">
                <a:solidFill>
                  <a:srgbClr val="686868"/>
                </a:solidFill>
                <a:latin typeface="Arial" panose="020B0604020202020204" pitchFamily="34" charset="0"/>
                <a:cs typeface="Arial" panose="020B0604020202020204" pitchFamily="34" charset="0"/>
              </a:rPr>
              <a:t>t-2</a:t>
            </a:r>
          </a:p>
        </p:txBody>
      </p:sp>
      <p:sp>
        <p:nvSpPr>
          <p:cNvPr id="89" name="Textfeld 88">
            <a:extLst>
              <a:ext uri="{FF2B5EF4-FFF2-40B4-BE49-F238E27FC236}">
                <a16:creationId xmlns:a16="http://schemas.microsoft.com/office/drawing/2014/main" id="{743B189B-9DF7-4D0B-A66F-C303D7F8DD96}"/>
              </a:ext>
            </a:extLst>
          </p:cNvPr>
          <p:cNvSpPr txBox="1"/>
          <p:nvPr/>
        </p:nvSpPr>
        <p:spPr>
          <a:xfrm>
            <a:off x="3676330" y="4035527"/>
            <a:ext cx="393056" cy="307777"/>
          </a:xfrm>
          <a:prstGeom prst="rect">
            <a:avLst/>
          </a:prstGeom>
          <a:noFill/>
        </p:spPr>
        <p:txBody>
          <a:bodyPr wrap="none" rtlCol="0">
            <a:spAutoFit/>
          </a:bodyPr>
          <a:lstStyle/>
          <a:p>
            <a:r>
              <a:rPr lang="de-DE" sz="1400" dirty="0">
                <a:solidFill>
                  <a:srgbClr val="686868"/>
                </a:solidFill>
                <a:latin typeface="Arial" panose="020B0604020202020204" pitchFamily="34" charset="0"/>
                <a:cs typeface="Arial" panose="020B0604020202020204" pitchFamily="34" charset="0"/>
              </a:rPr>
              <a:t>t-1</a:t>
            </a:r>
          </a:p>
        </p:txBody>
      </p:sp>
      <p:sp>
        <p:nvSpPr>
          <p:cNvPr id="90" name="Textfeld 89">
            <a:extLst>
              <a:ext uri="{FF2B5EF4-FFF2-40B4-BE49-F238E27FC236}">
                <a16:creationId xmlns:a16="http://schemas.microsoft.com/office/drawing/2014/main" id="{5238FA07-1D6B-4FDC-B438-CCF449408F82}"/>
              </a:ext>
            </a:extLst>
          </p:cNvPr>
          <p:cNvSpPr txBox="1"/>
          <p:nvPr/>
        </p:nvSpPr>
        <p:spPr>
          <a:xfrm>
            <a:off x="4444016" y="4036792"/>
            <a:ext cx="234360" cy="307777"/>
          </a:xfrm>
          <a:prstGeom prst="rect">
            <a:avLst/>
          </a:prstGeom>
          <a:noFill/>
        </p:spPr>
        <p:txBody>
          <a:bodyPr wrap="none" rtlCol="0">
            <a:spAutoFit/>
          </a:bodyPr>
          <a:lstStyle/>
          <a:p>
            <a:r>
              <a:rPr lang="de-DE" sz="1400" dirty="0">
                <a:solidFill>
                  <a:srgbClr val="686868"/>
                </a:solidFill>
                <a:latin typeface="Arial" panose="020B0604020202020204" pitchFamily="34" charset="0"/>
                <a:cs typeface="Arial" panose="020B0604020202020204" pitchFamily="34" charset="0"/>
              </a:rPr>
              <a:t>t</a:t>
            </a:r>
          </a:p>
        </p:txBody>
      </p:sp>
      <p:sp>
        <p:nvSpPr>
          <p:cNvPr id="91" name="Textfeld 90">
            <a:extLst>
              <a:ext uri="{FF2B5EF4-FFF2-40B4-BE49-F238E27FC236}">
                <a16:creationId xmlns:a16="http://schemas.microsoft.com/office/drawing/2014/main" id="{99E64812-B2D4-4650-BD82-85133DF14DD0}"/>
              </a:ext>
            </a:extLst>
          </p:cNvPr>
          <p:cNvSpPr txBox="1"/>
          <p:nvPr/>
        </p:nvSpPr>
        <p:spPr>
          <a:xfrm>
            <a:off x="590900" y="3982796"/>
            <a:ext cx="364202" cy="307777"/>
          </a:xfrm>
          <a:prstGeom prst="rect">
            <a:avLst/>
          </a:prstGeom>
          <a:noFill/>
        </p:spPr>
        <p:txBody>
          <a:bodyPr wrap="none" rtlCol="0">
            <a:spAutoFit/>
          </a:bodyPr>
          <a:lstStyle/>
          <a:p>
            <a:r>
              <a:rPr lang="de-DE" sz="1400" dirty="0">
                <a:solidFill>
                  <a:srgbClr val="686868"/>
                </a:solidFill>
                <a:latin typeface="Arial" panose="020B0604020202020204" pitchFamily="34" charset="0"/>
                <a:cs typeface="Arial" panose="020B0604020202020204" pitchFamily="34" charset="0"/>
              </a:rPr>
              <a:t>…</a:t>
            </a:r>
          </a:p>
        </p:txBody>
      </p:sp>
      <p:sp>
        <p:nvSpPr>
          <p:cNvPr id="92" name="Textfeld 91">
            <a:extLst>
              <a:ext uri="{FF2B5EF4-FFF2-40B4-BE49-F238E27FC236}">
                <a16:creationId xmlns:a16="http://schemas.microsoft.com/office/drawing/2014/main" id="{EF8EC95B-1B83-4249-A9DF-95EBB4FB36AB}"/>
              </a:ext>
            </a:extLst>
          </p:cNvPr>
          <p:cNvSpPr txBox="1"/>
          <p:nvPr/>
        </p:nvSpPr>
        <p:spPr>
          <a:xfrm>
            <a:off x="6312024" y="753699"/>
            <a:ext cx="2912977" cy="338554"/>
          </a:xfrm>
          <a:prstGeom prst="rect">
            <a:avLst/>
          </a:prstGeom>
          <a:solidFill>
            <a:schemeClr val="bg1">
              <a:lumMod val="95000"/>
            </a:schemeClr>
          </a:solidFill>
        </p:spPr>
        <p:txBody>
          <a:bodyPr wrap="none" rtlCol="0">
            <a:spAutoFit/>
          </a:bodyPr>
          <a:lstStyle/>
          <a:p>
            <a:r>
              <a:rPr lang="en-US" sz="1600" b="1" dirty="0">
                <a:solidFill>
                  <a:schemeClr val="tx1">
                    <a:lumMod val="65000"/>
                    <a:lumOff val="35000"/>
                  </a:schemeClr>
                </a:solidFill>
                <a:latin typeface="Arial" panose="020B0604020202020204" pitchFamily="34" charset="0"/>
                <a:cs typeface="Arial" panose="020B0604020202020204" pitchFamily="34" charset="0"/>
              </a:rPr>
              <a:t>1. Step: Estimate „Parents“</a:t>
            </a:r>
          </a:p>
        </p:txBody>
      </p:sp>
      <p:sp>
        <p:nvSpPr>
          <p:cNvPr id="93" name="Ellipse 92">
            <a:extLst>
              <a:ext uri="{FF2B5EF4-FFF2-40B4-BE49-F238E27FC236}">
                <a16:creationId xmlns:a16="http://schemas.microsoft.com/office/drawing/2014/main" id="{E9CF2D77-456C-4732-ABD9-515A275B8F7E}"/>
              </a:ext>
            </a:extLst>
          </p:cNvPr>
          <p:cNvSpPr/>
          <p:nvPr/>
        </p:nvSpPr>
        <p:spPr>
          <a:xfrm>
            <a:off x="4481893" y="1400350"/>
            <a:ext cx="180000" cy="180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94" name="Textfeld 93">
                <a:extLst>
                  <a:ext uri="{FF2B5EF4-FFF2-40B4-BE49-F238E27FC236}">
                    <a16:creationId xmlns:a16="http://schemas.microsoft.com/office/drawing/2014/main" id="{49E86219-AC47-4449-8441-C25CBACEAEB8}"/>
                  </a:ext>
                </a:extLst>
              </p:cNvPr>
              <p:cNvSpPr txBox="1"/>
              <p:nvPr/>
            </p:nvSpPr>
            <p:spPr>
              <a:xfrm>
                <a:off x="5153779" y="1182762"/>
                <a:ext cx="5557675" cy="584775"/>
              </a:xfrm>
              <a:prstGeom prst="rect">
                <a:avLst/>
              </a:prstGeom>
              <a:noFill/>
            </p:spPr>
            <p:txBody>
              <a:bodyPr wrap="none" rtlCol="0">
                <a:spAutoFit/>
              </a:bodyPr>
              <a:lstStyle/>
              <a:p>
                <a:pPr marL="285750" indent="-285750">
                  <a:buFont typeface="Arial" panose="020B0604020202020204" pitchFamily="34" charset="0"/>
                  <a:buChar char="•"/>
                </a:pPr>
                <a:r>
                  <a:rPr lang="en-US" sz="1600" b="1" dirty="0">
                    <a:solidFill>
                      <a:schemeClr val="tx1">
                        <a:lumMod val="65000"/>
                        <a:lumOff val="35000"/>
                      </a:schemeClr>
                    </a:solidFill>
                    <a:latin typeface="Arial" panose="020B0604020202020204" pitchFamily="34" charset="0"/>
                    <a:cs typeface="Arial" panose="020B0604020202020204" pitchFamily="34" charset="0"/>
                  </a:rPr>
                  <a:t>Number of conditions = 0</a:t>
                </a:r>
              </a:p>
              <a:p>
                <a:pPr marL="285750" indent="-2857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Correlation of </a:t>
                </a:r>
                <a14:m>
                  <m:oMath xmlns:m="http://schemas.openxmlformats.org/officeDocument/2006/math">
                    <m:sSub>
                      <m:sSubPr>
                        <m:ctrlPr>
                          <a:rPr lang="en-US" sz="1600" i="1">
                            <a:solidFill>
                              <a:schemeClr val="tx1">
                                <a:lumMod val="65000"/>
                                <a:lumOff val="35000"/>
                              </a:schemeClr>
                            </a:solidFill>
                            <a:latin typeface="Cambria Math" panose="02040503050406030204" pitchFamily="18" charset="0"/>
                          </a:rPr>
                        </m:ctrlPr>
                      </m:sSubPr>
                      <m:e>
                        <m:r>
                          <a:rPr lang="en-US" sz="1600" i="1">
                            <a:solidFill>
                              <a:schemeClr val="tx1">
                                <a:lumMod val="65000"/>
                                <a:lumOff val="35000"/>
                              </a:schemeClr>
                            </a:solidFill>
                            <a:latin typeface="Cambria Math" panose="02040503050406030204" pitchFamily="18" charset="0"/>
                          </a:rPr>
                          <m:t>𝐴</m:t>
                        </m:r>
                      </m:e>
                      <m:sub>
                        <m:r>
                          <a:rPr lang="en-US" sz="1600" i="1">
                            <a:solidFill>
                              <a:schemeClr val="tx1">
                                <a:lumMod val="65000"/>
                                <a:lumOff val="35000"/>
                              </a:schemeClr>
                            </a:solidFill>
                            <a:latin typeface="Cambria Math" panose="02040503050406030204" pitchFamily="18" charset="0"/>
                          </a:rPr>
                          <m:t>𝑡</m:t>
                        </m:r>
                      </m:sub>
                    </m:sSub>
                  </m:oMath>
                </a14:m>
                <a:r>
                  <a:rPr lang="en-US" sz="1600" dirty="0">
                    <a:solidFill>
                      <a:schemeClr val="tx1">
                        <a:lumMod val="65000"/>
                        <a:lumOff val="35000"/>
                      </a:schemeClr>
                    </a:solidFill>
                    <a:latin typeface="Arial" panose="020B0604020202020204" pitchFamily="34" charset="0"/>
                    <a:cs typeface="Arial" panose="020B0604020202020204" pitchFamily="34" charset="0"/>
                  </a:rPr>
                  <a:t> with all other variables (+ temporal lag)</a:t>
                </a:r>
              </a:p>
            </p:txBody>
          </p:sp>
        </mc:Choice>
        <mc:Fallback xmlns="">
          <p:sp>
            <p:nvSpPr>
              <p:cNvPr id="94" name="Textfeld 93">
                <a:extLst>
                  <a:ext uri="{FF2B5EF4-FFF2-40B4-BE49-F238E27FC236}">
                    <a16:creationId xmlns:a16="http://schemas.microsoft.com/office/drawing/2014/main" id="{49E86219-AC47-4449-8441-C25CBACEAEB8}"/>
                  </a:ext>
                </a:extLst>
              </p:cNvPr>
              <p:cNvSpPr txBox="1">
                <a:spLocks noRot="1" noChangeAspect="1" noMove="1" noResize="1" noEditPoints="1" noAdjustHandles="1" noChangeArrowheads="1" noChangeShapeType="1" noTextEdit="1"/>
              </p:cNvSpPr>
              <p:nvPr/>
            </p:nvSpPr>
            <p:spPr>
              <a:xfrm>
                <a:off x="5153779" y="1182762"/>
                <a:ext cx="5557675" cy="584775"/>
              </a:xfrm>
              <a:prstGeom prst="rect">
                <a:avLst/>
              </a:prstGeom>
              <a:blipFill>
                <a:blip r:embed="rId7"/>
                <a:stretch>
                  <a:fillRect l="-439" t="-3125" b="-125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5" name="Textfeld 94">
                <a:extLst>
                  <a:ext uri="{FF2B5EF4-FFF2-40B4-BE49-F238E27FC236}">
                    <a16:creationId xmlns:a16="http://schemas.microsoft.com/office/drawing/2014/main" id="{74B24996-B1FB-4036-BC34-0E25BABF0C77}"/>
                  </a:ext>
                </a:extLst>
              </p:cNvPr>
              <p:cNvSpPr txBox="1"/>
              <p:nvPr/>
            </p:nvSpPr>
            <p:spPr>
              <a:xfrm>
                <a:off x="5559061" y="1846432"/>
                <a:ext cx="2562112" cy="276999"/>
              </a:xfrm>
              <a:prstGeom prst="rect">
                <a:avLst/>
              </a:prstGeom>
              <a:noFill/>
            </p:spPr>
            <p:txBody>
              <a:bodyPr wrap="none" lIns="0" tIns="0" rIns="0" bIns="0" rtlCol="0">
                <a:spAutoFit/>
              </a:bodyPr>
              <a:lstStyle/>
              <a:p>
                <a14:m>
                  <m:oMath xmlns:m="http://schemas.openxmlformats.org/officeDocument/2006/math">
                    <m:r>
                      <a:rPr lang="de-DE" b="0" i="1" smtClean="0">
                        <a:solidFill>
                          <a:schemeClr val="tx1">
                            <a:lumMod val="65000"/>
                            <a:lumOff val="35000"/>
                          </a:schemeClr>
                        </a:solidFill>
                        <a:latin typeface="Cambria Math" panose="02040503050406030204" pitchFamily="18" charset="0"/>
                      </a:rPr>
                      <m:t>𝑟</m:t>
                    </m:r>
                    <m:d>
                      <m:dPr>
                        <m:ctrlPr>
                          <a:rPr lang="de-DE" b="0" i="1" smtClean="0">
                            <a:solidFill>
                              <a:schemeClr val="tx1">
                                <a:lumMod val="65000"/>
                                <a:lumOff val="35000"/>
                              </a:schemeClr>
                            </a:solidFill>
                            <a:latin typeface="Cambria Math" panose="02040503050406030204" pitchFamily="18" charset="0"/>
                          </a:rPr>
                        </m:ctrlPr>
                      </m:dPr>
                      <m:e>
                        <m:sSub>
                          <m:sSubPr>
                            <m:ctrlPr>
                              <a:rPr lang="de-DE" b="0" i="1" smtClean="0">
                                <a:solidFill>
                                  <a:schemeClr val="tx1">
                                    <a:lumMod val="65000"/>
                                    <a:lumOff val="35000"/>
                                  </a:schemeClr>
                                </a:solidFill>
                                <a:latin typeface="Cambria Math" panose="02040503050406030204" pitchFamily="18" charset="0"/>
                              </a:rPr>
                            </m:ctrlPr>
                          </m:sSubPr>
                          <m:e>
                            <m:r>
                              <a:rPr lang="de-DE" b="0" i="1" smtClean="0">
                                <a:solidFill>
                                  <a:schemeClr val="tx1">
                                    <a:lumMod val="65000"/>
                                    <a:lumOff val="35000"/>
                                  </a:schemeClr>
                                </a:solidFill>
                                <a:latin typeface="Cambria Math" panose="02040503050406030204" pitchFamily="18" charset="0"/>
                              </a:rPr>
                              <m:t>𝐵</m:t>
                            </m:r>
                          </m:e>
                          <m:sub>
                            <m:r>
                              <a:rPr lang="de-DE" b="0" i="1" smtClean="0">
                                <a:solidFill>
                                  <a:schemeClr val="tx1">
                                    <a:lumMod val="65000"/>
                                    <a:lumOff val="35000"/>
                                  </a:schemeClr>
                                </a:solidFill>
                                <a:latin typeface="Cambria Math" panose="02040503050406030204" pitchFamily="18" charset="0"/>
                              </a:rPr>
                              <m:t>𝑡</m:t>
                            </m:r>
                            <m:r>
                              <a:rPr lang="de-DE" b="0" i="1" smtClean="0">
                                <a:solidFill>
                                  <a:schemeClr val="tx1">
                                    <a:lumMod val="65000"/>
                                    <a:lumOff val="35000"/>
                                  </a:schemeClr>
                                </a:solidFill>
                                <a:latin typeface="Cambria Math" panose="02040503050406030204" pitchFamily="18" charset="0"/>
                              </a:rPr>
                              <m:t>−1</m:t>
                            </m:r>
                          </m:sub>
                        </m:sSub>
                        <m:r>
                          <a:rPr lang="de-DE" b="0" i="1" smtClean="0">
                            <a:solidFill>
                              <a:schemeClr val="tx1">
                                <a:lumMod val="65000"/>
                                <a:lumOff val="35000"/>
                              </a:schemeClr>
                            </a:solidFill>
                            <a:latin typeface="Cambria Math" panose="02040503050406030204" pitchFamily="18" charset="0"/>
                          </a:rPr>
                          <m:t>, </m:t>
                        </m:r>
                        <m:sSub>
                          <m:sSubPr>
                            <m:ctrlPr>
                              <a:rPr lang="de-DE" b="0" i="1" smtClean="0">
                                <a:solidFill>
                                  <a:schemeClr val="tx1">
                                    <a:lumMod val="65000"/>
                                    <a:lumOff val="35000"/>
                                  </a:schemeClr>
                                </a:solidFill>
                                <a:latin typeface="Cambria Math" panose="02040503050406030204" pitchFamily="18" charset="0"/>
                              </a:rPr>
                            </m:ctrlPr>
                          </m:sSubPr>
                          <m:e>
                            <m:r>
                              <a:rPr lang="de-DE" b="0" i="1" smtClean="0">
                                <a:solidFill>
                                  <a:schemeClr val="tx1">
                                    <a:lumMod val="65000"/>
                                    <a:lumOff val="35000"/>
                                  </a:schemeClr>
                                </a:solidFill>
                                <a:latin typeface="Cambria Math" panose="02040503050406030204" pitchFamily="18" charset="0"/>
                              </a:rPr>
                              <m:t>𝐴</m:t>
                            </m:r>
                          </m:e>
                          <m:sub>
                            <m:r>
                              <a:rPr lang="de-DE" b="0" i="1" smtClean="0">
                                <a:solidFill>
                                  <a:schemeClr val="tx1">
                                    <a:lumMod val="65000"/>
                                    <a:lumOff val="35000"/>
                                  </a:schemeClr>
                                </a:solidFill>
                                <a:latin typeface="Cambria Math" panose="02040503050406030204" pitchFamily="18" charset="0"/>
                              </a:rPr>
                              <m:t>𝑡</m:t>
                            </m:r>
                          </m:sub>
                        </m:sSub>
                      </m:e>
                    </m:d>
                    <m:r>
                      <a:rPr lang="de-DE" b="0" i="1" smtClean="0">
                        <a:solidFill>
                          <a:schemeClr val="tx1">
                            <a:lumMod val="65000"/>
                            <a:lumOff val="35000"/>
                          </a:schemeClr>
                        </a:solidFill>
                        <a:latin typeface="Cambria Math" panose="02040503050406030204" pitchFamily="18" charset="0"/>
                      </a:rPr>
                      <m:t>, …, </m:t>
                    </m:r>
                    <m:r>
                      <a:rPr lang="de-DE" b="0" i="1" smtClean="0">
                        <a:solidFill>
                          <a:schemeClr val="tx1">
                            <a:lumMod val="65000"/>
                            <a:lumOff val="35000"/>
                          </a:schemeClr>
                        </a:solidFill>
                        <a:latin typeface="Cambria Math" panose="02040503050406030204" pitchFamily="18" charset="0"/>
                      </a:rPr>
                      <m:t>𝑟</m:t>
                    </m:r>
                  </m:oMath>
                </a14:m>
                <a:r>
                  <a:rPr lang="de-DE" dirty="0">
                    <a:solidFill>
                      <a:schemeClr val="tx1">
                        <a:lumMod val="65000"/>
                        <a:lumOff val="35000"/>
                      </a:schemeClr>
                    </a:solidFill>
                  </a:rPr>
                  <a:t> </a:t>
                </a:r>
                <a14:m>
                  <m:oMath xmlns:m="http://schemas.openxmlformats.org/officeDocument/2006/math">
                    <m:d>
                      <m:dPr>
                        <m:ctrlPr>
                          <a:rPr lang="de-DE" i="1">
                            <a:solidFill>
                              <a:schemeClr val="tx1">
                                <a:lumMod val="65000"/>
                                <a:lumOff val="35000"/>
                              </a:schemeClr>
                            </a:solidFill>
                            <a:latin typeface="Cambria Math" panose="02040503050406030204" pitchFamily="18" charset="0"/>
                          </a:rPr>
                        </m:ctrlPr>
                      </m:dPr>
                      <m:e>
                        <m:sSub>
                          <m:sSubPr>
                            <m:ctrlPr>
                              <a:rPr lang="de-DE" i="1" smtClean="0">
                                <a:solidFill>
                                  <a:schemeClr val="tx1">
                                    <a:lumMod val="65000"/>
                                    <a:lumOff val="35000"/>
                                  </a:schemeClr>
                                </a:solidFill>
                                <a:latin typeface="Cambria Math" panose="02040503050406030204" pitchFamily="18" charset="0"/>
                              </a:rPr>
                            </m:ctrlPr>
                          </m:sSubPr>
                          <m:e>
                            <m:r>
                              <a:rPr lang="de-DE" b="0" i="1" smtClean="0">
                                <a:solidFill>
                                  <a:schemeClr val="tx1">
                                    <a:lumMod val="65000"/>
                                    <a:lumOff val="35000"/>
                                  </a:schemeClr>
                                </a:solidFill>
                                <a:latin typeface="Cambria Math" panose="02040503050406030204" pitchFamily="18" charset="0"/>
                              </a:rPr>
                              <m:t>𝐹</m:t>
                            </m:r>
                          </m:e>
                          <m:sub>
                            <m:r>
                              <a:rPr lang="de-DE" i="1">
                                <a:solidFill>
                                  <a:schemeClr val="tx1">
                                    <a:lumMod val="65000"/>
                                    <a:lumOff val="35000"/>
                                  </a:schemeClr>
                                </a:solidFill>
                                <a:latin typeface="Cambria Math" panose="02040503050406030204" pitchFamily="18" charset="0"/>
                              </a:rPr>
                              <m:t>𝑡</m:t>
                            </m:r>
                            <m:r>
                              <a:rPr lang="de-DE" i="1">
                                <a:solidFill>
                                  <a:schemeClr val="tx1">
                                    <a:lumMod val="65000"/>
                                    <a:lumOff val="35000"/>
                                  </a:schemeClr>
                                </a:solidFill>
                                <a:latin typeface="Cambria Math" panose="02040503050406030204" pitchFamily="18" charset="0"/>
                              </a:rPr>
                              <m:t>−5</m:t>
                            </m:r>
                          </m:sub>
                        </m:sSub>
                        <m:r>
                          <a:rPr lang="de-DE" i="1">
                            <a:solidFill>
                              <a:schemeClr val="tx1">
                                <a:lumMod val="65000"/>
                                <a:lumOff val="35000"/>
                              </a:schemeClr>
                            </a:solidFill>
                            <a:latin typeface="Cambria Math" panose="02040503050406030204" pitchFamily="18" charset="0"/>
                          </a:rPr>
                          <m:t>, </m:t>
                        </m:r>
                        <m:sSub>
                          <m:sSubPr>
                            <m:ctrlPr>
                              <a:rPr lang="de-DE" i="1">
                                <a:solidFill>
                                  <a:schemeClr val="tx1">
                                    <a:lumMod val="65000"/>
                                    <a:lumOff val="35000"/>
                                  </a:schemeClr>
                                </a:solidFill>
                                <a:latin typeface="Cambria Math" panose="02040503050406030204" pitchFamily="18" charset="0"/>
                              </a:rPr>
                            </m:ctrlPr>
                          </m:sSubPr>
                          <m:e>
                            <m:r>
                              <a:rPr lang="de-DE" i="1">
                                <a:solidFill>
                                  <a:schemeClr val="tx1">
                                    <a:lumMod val="65000"/>
                                    <a:lumOff val="35000"/>
                                  </a:schemeClr>
                                </a:solidFill>
                                <a:latin typeface="Cambria Math" panose="02040503050406030204" pitchFamily="18" charset="0"/>
                              </a:rPr>
                              <m:t>𝐴</m:t>
                            </m:r>
                          </m:e>
                          <m:sub>
                            <m:r>
                              <a:rPr lang="de-DE" i="1">
                                <a:solidFill>
                                  <a:schemeClr val="tx1">
                                    <a:lumMod val="65000"/>
                                    <a:lumOff val="35000"/>
                                  </a:schemeClr>
                                </a:solidFill>
                                <a:latin typeface="Cambria Math" panose="02040503050406030204" pitchFamily="18" charset="0"/>
                              </a:rPr>
                              <m:t>𝑡</m:t>
                            </m:r>
                          </m:sub>
                        </m:sSub>
                      </m:e>
                    </m:d>
                  </m:oMath>
                </a14:m>
                <a:endParaRPr lang="de-DE" dirty="0">
                  <a:solidFill>
                    <a:schemeClr val="tx1">
                      <a:lumMod val="65000"/>
                      <a:lumOff val="35000"/>
                    </a:schemeClr>
                  </a:solidFill>
                </a:endParaRPr>
              </a:p>
            </p:txBody>
          </p:sp>
        </mc:Choice>
        <mc:Fallback xmlns="">
          <p:sp>
            <p:nvSpPr>
              <p:cNvPr id="95" name="Textfeld 94">
                <a:extLst>
                  <a:ext uri="{FF2B5EF4-FFF2-40B4-BE49-F238E27FC236}">
                    <a16:creationId xmlns:a16="http://schemas.microsoft.com/office/drawing/2014/main" id="{74B24996-B1FB-4036-BC34-0E25BABF0C77}"/>
                  </a:ext>
                </a:extLst>
              </p:cNvPr>
              <p:cNvSpPr txBox="1">
                <a:spLocks noRot="1" noChangeAspect="1" noMove="1" noResize="1" noEditPoints="1" noAdjustHandles="1" noChangeArrowheads="1" noChangeShapeType="1" noTextEdit="1"/>
              </p:cNvSpPr>
              <p:nvPr/>
            </p:nvSpPr>
            <p:spPr>
              <a:xfrm>
                <a:off x="5559061" y="1846432"/>
                <a:ext cx="2562112" cy="276999"/>
              </a:xfrm>
              <a:prstGeom prst="rect">
                <a:avLst/>
              </a:prstGeom>
              <a:blipFill>
                <a:blip r:embed="rId8"/>
                <a:stretch>
                  <a:fillRect l="-2381" b="-17778"/>
                </a:stretch>
              </a:blipFill>
            </p:spPr>
            <p:txBody>
              <a:bodyPr/>
              <a:lstStyle/>
              <a:p>
                <a:r>
                  <a:rPr lang="de-DE">
                    <a:noFill/>
                  </a:rPr>
                  <a:t> </a:t>
                </a:r>
              </a:p>
            </p:txBody>
          </p:sp>
        </mc:Fallback>
      </mc:AlternateContent>
      <p:sp>
        <p:nvSpPr>
          <p:cNvPr id="96" name="Rechteck 95">
            <a:extLst>
              <a:ext uri="{FF2B5EF4-FFF2-40B4-BE49-F238E27FC236}">
                <a16:creationId xmlns:a16="http://schemas.microsoft.com/office/drawing/2014/main" id="{14906ABF-2FF4-4571-8483-68E15B42B73C}"/>
              </a:ext>
            </a:extLst>
          </p:cNvPr>
          <p:cNvSpPr/>
          <p:nvPr/>
        </p:nvSpPr>
        <p:spPr>
          <a:xfrm>
            <a:off x="3755902" y="1377037"/>
            <a:ext cx="252000" cy="2520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Rechteck 96">
            <a:extLst>
              <a:ext uri="{FF2B5EF4-FFF2-40B4-BE49-F238E27FC236}">
                <a16:creationId xmlns:a16="http://schemas.microsoft.com/office/drawing/2014/main" id="{D1B83889-ED50-4985-A39E-D17A943DF0C1}"/>
              </a:ext>
            </a:extLst>
          </p:cNvPr>
          <p:cNvSpPr/>
          <p:nvPr/>
        </p:nvSpPr>
        <p:spPr>
          <a:xfrm>
            <a:off x="3755902" y="1812106"/>
            <a:ext cx="252000" cy="2520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Rechteck 97">
            <a:extLst>
              <a:ext uri="{FF2B5EF4-FFF2-40B4-BE49-F238E27FC236}">
                <a16:creationId xmlns:a16="http://schemas.microsoft.com/office/drawing/2014/main" id="{A6754E10-1869-481F-A2DD-F92E3E46FB5C}"/>
              </a:ext>
            </a:extLst>
          </p:cNvPr>
          <p:cNvSpPr/>
          <p:nvPr/>
        </p:nvSpPr>
        <p:spPr>
          <a:xfrm>
            <a:off x="3755902" y="2694328"/>
            <a:ext cx="252000" cy="2520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 name="Rechteck 98">
            <a:extLst>
              <a:ext uri="{FF2B5EF4-FFF2-40B4-BE49-F238E27FC236}">
                <a16:creationId xmlns:a16="http://schemas.microsoft.com/office/drawing/2014/main" id="{958318B6-D3F1-48A2-AD9C-EE1C6EC117EE}"/>
              </a:ext>
            </a:extLst>
          </p:cNvPr>
          <p:cNvSpPr/>
          <p:nvPr/>
        </p:nvSpPr>
        <p:spPr>
          <a:xfrm>
            <a:off x="3062788" y="3574628"/>
            <a:ext cx="252000" cy="2520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Rechteck 99">
            <a:extLst>
              <a:ext uri="{FF2B5EF4-FFF2-40B4-BE49-F238E27FC236}">
                <a16:creationId xmlns:a16="http://schemas.microsoft.com/office/drawing/2014/main" id="{6437E8AF-AD72-4543-A5FF-BA438DD4AC9B}"/>
              </a:ext>
            </a:extLst>
          </p:cNvPr>
          <p:cNvSpPr/>
          <p:nvPr/>
        </p:nvSpPr>
        <p:spPr>
          <a:xfrm>
            <a:off x="1668831" y="3144701"/>
            <a:ext cx="252000" cy="2520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1" name="Rechteck 100">
            <a:extLst>
              <a:ext uri="{FF2B5EF4-FFF2-40B4-BE49-F238E27FC236}">
                <a16:creationId xmlns:a16="http://schemas.microsoft.com/office/drawing/2014/main" id="{D26DC8A8-9A05-4766-9B0A-BF6319917338}"/>
              </a:ext>
            </a:extLst>
          </p:cNvPr>
          <p:cNvSpPr/>
          <p:nvPr/>
        </p:nvSpPr>
        <p:spPr>
          <a:xfrm>
            <a:off x="3045505" y="1381220"/>
            <a:ext cx="252000" cy="2520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Rechteck 101">
            <a:extLst>
              <a:ext uri="{FF2B5EF4-FFF2-40B4-BE49-F238E27FC236}">
                <a16:creationId xmlns:a16="http://schemas.microsoft.com/office/drawing/2014/main" id="{3D272ECC-1C30-45EA-818F-A24E0EAF4998}"/>
              </a:ext>
            </a:extLst>
          </p:cNvPr>
          <p:cNvSpPr/>
          <p:nvPr/>
        </p:nvSpPr>
        <p:spPr>
          <a:xfrm>
            <a:off x="2351586" y="1806260"/>
            <a:ext cx="252000" cy="2520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103" name="Textfeld 102">
                <a:extLst>
                  <a:ext uri="{FF2B5EF4-FFF2-40B4-BE49-F238E27FC236}">
                    <a16:creationId xmlns:a16="http://schemas.microsoft.com/office/drawing/2014/main" id="{A36DE5EF-EC15-4B0C-BA78-B5E9CCF3F5C1}"/>
                  </a:ext>
                </a:extLst>
              </p:cNvPr>
              <p:cNvSpPr txBox="1"/>
              <p:nvPr/>
            </p:nvSpPr>
            <p:spPr>
              <a:xfrm>
                <a:off x="5433899" y="2283009"/>
                <a:ext cx="449642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rgbClr val="0070C0"/>
                              </a:solidFill>
                              <a:latin typeface="Cambria Math" panose="02040503050406030204" pitchFamily="18" charset="0"/>
                            </a:rPr>
                          </m:ctrlPr>
                        </m:sSubPr>
                        <m:e>
                          <m:r>
                            <a:rPr lang="de-DE" b="0" i="1" smtClean="0">
                              <a:solidFill>
                                <a:srgbClr val="0070C0"/>
                              </a:solidFill>
                              <a:latin typeface="Cambria Math" panose="02040503050406030204" pitchFamily="18" charset="0"/>
                            </a:rPr>
                            <m:t>𝑃</m:t>
                          </m:r>
                        </m:e>
                        <m:sub>
                          <m:r>
                            <a:rPr lang="de-DE" b="0" i="1" smtClean="0">
                              <a:solidFill>
                                <a:srgbClr val="0070C0"/>
                              </a:solidFill>
                              <a:latin typeface="Cambria Math" panose="02040503050406030204" pitchFamily="18" charset="0"/>
                            </a:rPr>
                            <m:t>0</m:t>
                          </m:r>
                        </m:sub>
                      </m:sSub>
                      <m:r>
                        <a:rPr lang="de-DE" b="0" i="1" smtClean="0">
                          <a:solidFill>
                            <a:schemeClr val="tx1">
                              <a:lumMod val="65000"/>
                              <a:lumOff val="35000"/>
                            </a:schemeClr>
                          </a:solidFill>
                          <a:latin typeface="Cambria Math" panose="02040503050406030204" pitchFamily="18" charset="0"/>
                        </a:rPr>
                        <m:t>={</m:t>
                      </m:r>
                      <m:sSub>
                        <m:sSubPr>
                          <m:ctrlPr>
                            <a:rPr lang="de-DE" b="0" i="1" smtClean="0">
                              <a:solidFill>
                                <a:schemeClr val="tx1">
                                  <a:lumMod val="65000"/>
                                  <a:lumOff val="35000"/>
                                </a:schemeClr>
                              </a:solidFill>
                              <a:latin typeface="Cambria Math" panose="02040503050406030204" pitchFamily="18" charset="0"/>
                            </a:rPr>
                          </m:ctrlPr>
                        </m:sSubPr>
                        <m:e>
                          <m:r>
                            <a:rPr lang="de-DE" b="0" i="1" smtClean="0">
                              <a:solidFill>
                                <a:schemeClr val="tx1">
                                  <a:lumMod val="65000"/>
                                  <a:lumOff val="35000"/>
                                </a:schemeClr>
                              </a:solidFill>
                              <a:latin typeface="Cambria Math" panose="02040503050406030204" pitchFamily="18" charset="0"/>
                            </a:rPr>
                            <m:t>𝐴</m:t>
                          </m:r>
                        </m:e>
                        <m:sub>
                          <m:r>
                            <a:rPr lang="de-DE" b="0" i="1" smtClean="0">
                              <a:solidFill>
                                <a:schemeClr val="tx1">
                                  <a:lumMod val="65000"/>
                                  <a:lumOff val="35000"/>
                                </a:schemeClr>
                              </a:solidFill>
                              <a:latin typeface="Cambria Math" panose="02040503050406030204" pitchFamily="18" charset="0"/>
                            </a:rPr>
                            <m:t>𝑡</m:t>
                          </m:r>
                          <m:r>
                            <a:rPr lang="de-DE" b="0" i="1" smtClean="0">
                              <a:solidFill>
                                <a:schemeClr val="tx1">
                                  <a:lumMod val="65000"/>
                                  <a:lumOff val="35000"/>
                                </a:schemeClr>
                              </a:solidFill>
                              <a:latin typeface="Cambria Math" panose="02040503050406030204" pitchFamily="18" charset="0"/>
                            </a:rPr>
                            <m:t>−1</m:t>
                          </m:r>
                        </m:sub>
                      </m:sSub>
                      <m:r>
                        <a:rPr lang="de-DE" b="0" i="1" smtClean="0">
                          <a:solidFill>
                            <a:schemeClr val="tx1">
                              <a:lumMod val="65000"/>
                              <a:lumOff val="35000"/>
                            </a:schemeClr>
                          </a:solidFill>
                          <a:latin typeface="Cambria Math" panose="02040503050406030204" pitchFamily="18" charset="0"/>
                        </a:rPr>
                        <m:t>,</m:t>
                      </m:r>
                      <m:sSub>
                        <m:sSubPr>
                          <m:ctrlPr>
                            <a:rPr lang="de-DE" i="1">
                              <a:solidFill>
                                <a:schemeClr val="tx1">
                                  <a:lumMod val="65000"/>
                                  <a:lumOff val="35000"/>
                                </a:schemeClr>
                              </a:solidFill>
                              <a:latin typeface="Cambria Math" panose="02040503050406030204" pitchFamily="18" charset="0"/>
                            </a:rPr>
                          </m:ctrlPr>
                        </m:sSubPr>
                        <m:e>
                          <m:r>
                            <a:rPr lang="de-DE" b="0" i="1" smtClean="0">
                              <a:solidFill>
                                <a:schemeClr val="tx1">
                                  <a:lumMod val="65000"/>
                                  <a:lumOff val="35000"/>
                                </a:schemeClr>
                              </a:solidFill>
                              <a:latin typeface="Cambria Math" panose="02040503050406030204" pitchFamily="18" charset="0"/>
                            </a:rPr>
                            <m:t>𝐵</m:t>
                          </m:r>
                        </m:e>
                        <m:sub>
                          <m:r>
                            <a:rPr lang="de-DE" i="1">
                              <a:solidFill>
                                <a:schemeClr val="tx1">
                                  <a:lumMod val="65000"/>
                                  <a:lumOff val="35000"/>
                                </a:schemeClr>
                              </a:solidFill>
                              <a:latin typeface="Cambria Math" panose="02040503050406030204" pitchFamily="18" charset="0"/>
                            </a:rPr>
                            <m:t>𝑡</m:t>
                          </m:r>
                          <m:r>
                            <a:rPr lang="de-DE" i="1">
                              <a:solidFill>
                                <a:schemeClr val="tx1">
                                  <a:lumMod val="65000"/>
                                  <a:lumOff val="35000"/>
                                </a:schemeClr>
                              </a:solidFill>
                              <a:latin typeface="Cambria Math" panose="02040503050406030204" pitchFamily="18" charset="0"/>
                            </a:rPr>
                            <m:t>−1</m:t>
                          </m:r>
                        </m:sub>
                      </m:sSub>
                      <m:r>
                        <a:rPr lang="de-DE" b="0" i="1" smtClean="0">
                          <a:solidFill>
                            <a:schemeClr val="tx1">
                              <a:lumMod val="65000"/>
                              <a:lumOff val="35000"/>
                            </a:schemeClr>
                          </a:solidFill>
                          <a:latin typeface="Cambria Math" panose="02040503050406030204" pitchFamily="18" charset="0"/>
                        </a:rPr>
                        <m:t>,</m:t>
                      </m:r>
                      <m:sSub>
                        <m:sSubPr>
                          <m:ctrlPr>
                            <a:rPr lang="de-DE" i="1">
                              <a:solidFill>
                                <a:schemeClr val="tx1">
                                  <a:lumMod val="65000"/>
                                  <a:lumOff val="35000"/>
                                </a:schemeClr>
                              </a:solidFill>
                              <a:latin typeface="Cambria Math" panose="02040503050406030204" pitchFamily="18" charset="0"/>
                            </a:rPr>
                          </m:ctrlPr>
                        </m:sSubPr>
                        <m:e>
                          <m:r>
                            <a:rPr lang="de-DE" b="0" i="1" smtClean="0">
                              <a:solidFill>
                                <a:schemeClr val="tx1">
                                  <a:lumMod val="65000"/>
                                  <a:lumOff val="35000"/>
                                </a:schemeClr>
                              </a:solidFill>
                              <a:latin typeface="Cambria Math" panose="02040503050406030204" pitchFamily="18" charset="0"/>
                            </a:rPr>
                            <m:t>𝐵</m:t>
                          </m:r>
                        </m:e>
                        <m:sub>
                          <m:r>
                            <a:rPr lang="de-DE" i="1">
                              <a:solidFill>
                                <a:schemeClr val="tx1">
                                  <a:lumMod val="65000"/>
                                  <a:lumOff val="35000"/>
                                </a:schemeClr>
                              </a:solidFill>
                              <a:latin typeface="Cambria Math" panose="02040503050406030204" pitchFamily="18" charset="0"/>
                            </a:rPr>
                            <m:t>𝑡</m:t>
                          </m:r>
                          <m:r>
                            <a:rPr lang="de-DE" i="1">
                              <a:solidFill>
                                <a:schemeClr val="tx1">
                                  <a:lumMod val="65000"/>
                                  <a:lumOff val="35000"/>
                                </a:schemeClr>
                              </a:solidFill>
                              <a:latin typeface="Cambria Math" panose="02040503050406030204" pitchFamily="18" charset="0"/>
                            </a:rPr>
                            <m:t>−3</m:t>
                          </m:r>
                        </m:sub>
                      </m:sSub>
                      <m:r>
                        <a:rPr lang="de-DE" b="0" i="1" smtClean="0">
                          <a:solidFill>
                            <a:schemeClr val="tx1">
                              <a:lumMod val="65000"/>
                              <a:lumOff val="35000"/>
                            </a:schemeClr>
                          </a:solidFill>
                          <a:latin typeface="Cambria Math" panose="02040503050406030204" pitchFamily="18" charset="0"/>
                        </a:rPr>
                        <m:t>,</m:t>
                      </m:r>
                      <m:sSub>
                        <m:sSubPr>
                          <m:ctrlPr>
                            <a:rPr lang="de-DE" i="1">
                              <a:solidFill>
                                <a:schemeClr val="tx1">
                                  <a:lumMod val="65000"/>
                                  <a:lumOff val="35000"/>
                                </a:schemeClr>
                              </a:solidFill>
                              <a:latin typeface="Cambria Math" panose="02040503050406030204" pitchFamily="18" charset="0"/>
                            </a:rPr>
                          </m:ctrlPr>
                        </m:sSubPr>
                        <m:e>
                          <m:r>
                            <a:rPr lang="de-DE" i="1">
                              <a:solidFill>
                                <a:schemeClr val="tx1">
                                  <a:lumMod val="65000"/>
                                  <a:lumOff val="35000"/>
                                </a:schemeClr>
                              </a:solidFill>
                              <a:latin typeface="Cambria Math" panose="02040503050406030204" pitchFamily="18" charset="0"/>
                            </a:rPr>
                            <m:t>𝐴</m:t>
                          </m:r>
                        </m:e>
                        <m:sub>
                          <m:r>
                            <a:rPr lang="de-DE" i="1">
                              <a:solidFill>
                                <a:schemeClr val="tx1">
                                  <a:lumMod val="65000"/>
                                  <a:lumOff val="35000"/>
                                </a:schemeClr>
                              </a:solidFill>
                              <a:latin typeface="Cambria Math" panose="02040503050406030204" pitchFamily="18" charset="0"/>
                            </a:rPr>
                            <m:t>𝑡</m:t>
                          </m:r>
                          <m:r>
                            <a:rPr lang="de-DE" i="1">
                              <a:solidFill>
                                <a:schemeClr val="tx1">
                                  <a:lumMod val="65000"/>
                                  <a:lumOff val="35000"/>
                                </a:schemeClr>
                              </a:solidFill>
                              <a:latin typeface="Cambria Math" panose="02040503050406030204" pitchFamily="18" charset="0"/>
                            </a:rPr>
                            <m:t>−2</m:t>
                          </m:r>
                        </m:sub>
                      </m:sSub>
                      <m:r>
                        <a:rPr lang="de-DE" b="0" i="1" smtClean="0">
                          <a:solidFill>
                            <a:schemeClr val="tx1">
                              <a:lumMod val="65000"/>
                              <a:lumOff val="35000"/>
                            </a:schemeClr>
                          </a:solidFill>
                          <a:latin typeface="Cambria Math" panose="02040503050406030204" pitchFamily="18" charset="0"/>
                        </a:rPr>
                        <m:t>,</m:t>
                      </m:r>
                      <m:sSub>
                        <m:sSubPr>
                          <m:ctrlPr>
                            <a:rPr lang="de-DE" i="1">
                              <a:solidFill>
                                <a:schemeClr val="tx1">
                                  <a:lumMod val="65000"/>
                                  <a:lumOff val="35000"/>
                                </a:schemeClr>
                              </a:solidFill>
                              <a:latin typeface="Cambria Math" panose="02040503050406030204" pitchFamily="18" charset="0"/>
                            </a:rPr>
                          </m:ctrlPr>
                        </m:sSubPr>
                        <m:e>
                          <m:r>
                            <a:rPr lang="de-DE" b="0" i="1" smtClean="0">
                              <a:solidFill>
                                <a:schemeClr val="tx1">
                                  <a:lumMod val="65000"/>
                                  <a:lumOff val="35000"/>
                                </a:schemeClr>
                              </a:solidFill>
                              <a:latin typeface="Cambria Math" panose="02040503050406030204" pitchFamily="18" charset="0"/>
                            </a:rPr>
                            <m:t>𝐷</m:t>
                          </m:r>
                        </m:e>
                        <m:sub>
                          <m:r>
                            <a:rPr lang="de-DE" i="1">
                              <a:solidFill>
                                <a:schemeClr val="tx1">
                                  <a:lumMod val="65000"/>
                                  <a:lumOff val="35000"/>
                                </a:schemeClr>
                              </a:solidFill>
                              <a:latin typeface="Cambria Math" panose="02040503050406030204" pitchFamily="18" charset="0"/>
                            </a:rPr>
                            <m:t>𝑡</m:t>
                          </m:r>
                          <m:r>
                            <a:rPr lang="de-DE" i="1">
                              <a:solidFill>
                                <a:schemeClr val="tx1">
                                  <a:lumMod val="65000"/>
                                  <a:lumOff val="35000"/>
                                </a:schemeClr>
                              </a:solidFill>
                              <a:latin typeface="Cambria Math" panose="02040503050406030204" pitchFamily="18" charset="0"/>
                            </a:rPr>
                            <m:t>−1</m:t>
                          </m:r>
                        </m:sub>
                      </m:sSub>
                      <m:r>
                        <a:rPr lang="de-DE" b="0" i="1" smtClean="0">
                          <a:solidFill>
                            <a:schemeClr val="tx1">
                              <a:lumMod val="65000"/>
                              <a:lumOff val="35000"/>
                            </a:schemeClr>
                          </a:solidFill>
                          <a:latin typeface="Cambria Math" panose="02040503050406030204" pitchFamily="18" charset="0"/>
                        </a:rPr>
                        <m:t>,</m:t>
                      </m:r>
                      <m:sSub>
                        <m:sSubPr>
                          <m:ctrlPr>
                            <a:rPr lang="de-DE" i="1">
                              <a:solidFill>
                                <a:schemeClr val="tx1">
                                  <a:lumMod val="65000"/>
                                  <a:lumOff val="35000"/>
                                </a:schemeClr>
                              </a:solidFill>
                              <a:latin typeface="Cambria Math" panose="02040503050406030204" pitchFamily="18" charset="0"/>
                            </a:rPr>
                          </m:ctrlPr>
                        </m:sSubPr>
                        <m:e>
                          <m:r>
                            <a:rPr lang="de-DE" b="0" i="1" smtClean="0">
                              <a:solidFill>
                                <a:schemeClr val="tx1">
                                  <a:lumMod val="65000"/>
                                  <a:lumOff val="35000"/>
                                </a:schemeClr>
                              </a:solidFill>
                              <a:latin typeface="Cambria Math" panose="02040503050406030204" pitchFamily="18" charset="0"/>
                            </a:rPr>
                            <m:t>𝐸</m:t>
                          </m:r>
                        </m:e>
                        <m:sub>
                          <m:r>
                            <a:rPr lang="de-DE" i="1">
                              <a:solidFill>
                                <a:schemeClr val="tx1">
                                  <a:lumMod val="65000"/>
                                  <a:lumOff val="35000"/>
                                </a:schemeClr>
                              </a:solidFill>
                              <a:latin typeface="Cambria Math" panose="02040503050406030204" pitchFamily="18" charset="0"/>
                            </a:rPr>
                            <m:t>𝑡</m:t>
                          </m:r>
                          <m:r>
                            <a:rPr lang="de-DE" i="1">
                              <a:solidFill>
                                <a:schemeClr val="tx1">
                                  <a:lumMod val="65000"/>
                                  <a:lumOff val="35000"/>
                                </a:schemeClr>
                              </a:solidFill>
                              <a:latin typeface="Cambria Math" panose="02040503050406030204" pitchFamily="18" charset="0"/>
                            </a:rPr>
                            <m:t>−4</m:t>
                          </m:r>
                        </m:sub>
                      </m:sSub>
                      <m:r>
                        <a:rPr lang="de-DE" b="0" i="1" smtClean="0">
                          <a:solidFill>
                            <a:schemeClr val="tx1">
                              <a:lumMod val="65000"/>
                              <a:lumOff val="35000"/>
                            </a:schemeClr>
                          </a:solidFill>
                          <a:latin typeface="Cambria Math" panose="02040503050406030204" pitchFamily="18" charset="0"/>
                        </a:rPr>
                        <m:t>,</m:t>
                      </m:r>
                      <m:sSub>
                        <m:sSubPr>
                          <m:ctrlPr>
                            <a:rPr lang="de-DE" i="1">
                              <a:solidFill>
                                <a:schemeClr val="tx1">
                                  <a:lumMod val="65000"/>
                                  <a:lumOff val="35000"/>
                                </a:schemeClr>
                              </a:solidFill>
                              <a:latin typeface="Cambria Math" panose="02040503050406030204" pitchFamily="18" charset="0"/>
                            </a:rPr>
                          </m:ctrlPr>
                        </m:sSubPr>
                        <m:e>
                          <m:r>
                            <a:rPr lang="de-DE" b="0" i="1" smtClean="0">
                              <a:solidFill>
                                <a:schemeClr val="tx1">
                                  <a:lumMod val="65000"/>
                                  <a:lumOff val="35000"/>
                                </a:schemeClr>
                              </a:solidFill>
                              <a:latin typeface="Cambria Math" panose="02040503050406030204" pitchFamily="18" charset="0"/>
                            </a:rPr>
                            <m:t>𝐹</m:t>
                          </m:r>
                        </m:e>
                        <m:sub>
                          <m:r>
                            <a:rPr lang="de-DE" i="1">
                              <a:solidFill>
                                <a:schemeClr val="tx1">
                                  <a:lumMod val="65000"/>
                                  <a:lumOff val="35000"/>
                                </a:schemeClr>
                              </a:solidFill>
                              <a:latin typeface="Cambria Math" panose="02040503050406030204" pitchFamily="18" charset="0"/>
                            </a:rPr>
                            <m:t>𝑡</m:t>
                          </m:r>
                          <m:r>
                            <a:rPr lang="de-DE" i="1">
                              <a:solidFill>
                                <a:schemeClr val="tx1">
                                  <a:lumMod val="65000"/>
                                  <a:lumOff val="35000"/>
                                </a:schemeClr>
                              </a:solidFill>
                              <a:latin typeface="Cambria Math" panose="02040503050406030204" pitchFamily="18" charset="0"/>
                            </a:rPr>
                            <m:t>−2</m:t>
                          </m:r>
                        </m:sub>
                      </m:sSub>
                      <m:r>
                        <a:rPr lang="de-DE" b="0" i="0" smtClean="0">
                          <a:solidFill>
                            <a:schemeClr val="tx1">
                              <a:lumMod val="65000"/>
                              <a:lumOff val="35000"/>
                            </a:schemeClr>
                          </a:solidFill>
                          <a:latin typeface="Cambria Math" panose="02040503050406030204" pitchFamily="18" charset="0"/>
                        </a:rPr>
                        <m:t>}</m:t>
                      </m:r>
                    </m:oMath>
                  </m:oMathPara>
                </a14:m>
                <a:endParaRPr lang="de-DE" dirty="0">
                  <a:solidFill>
                    <a:schemeClr val="tx1">
                      <a:lumMod val="65000"/>
                      <a:lumOff val="35000"/>
                    </a:schemeClr>
                  </a:solidFill>
                </a:endParaRPr>
              </a:p>
            </p:txBody>
          </p:sp>
        </mc:Choice>
        <mc:Fallback xmlns="">
          <p:sp>
            <p:nvSpPr>
              <p:cNvPr id="103" name="Textfeld 102">
                <a:extLst>
                  <a:ext uri="{FF2B5EF4-FFF2-40B4-BE49-F238E27FC236}">
                    <a16:creationId xmlns:a16="http://schemas.microsoft.com/office/drawing/2014/main" id="{A36DE5EF-EC15-4B0C-BA78-B5E9CCF3F5C1}"/>
                  </a:ext>
                </a:extLst>
              </p:cNvPr>
              <p:cNvSpPr txBox="1">
                <a:spLocks noRot="1" noChangeAspect="1" noMove="1" noResize="1" noEditPoints="1" noAdjustHandles="1" noChangeArrowheads="1" noChangeShapeType="1" noTextEdit="1"/>
              </p:cNvSpPr>
              <p:nvPr/>
            </p:nvSpPr>
            <p:spPr>
              <a:xfrm>
                <a:off x="5433899" y="2283009"/>
                <a:ext cx="4496423" cy="276999"/>
              </a:xfrm>
              <a:prstGeom prst="rect">
                <a:avLst/>
              </a:prstGeom>
              <a:blipFill>
                <a:blip r:embed="rId9"/>
                <a:stretch>
                  <a:fillRect t="-4444" r="-542" b="-37778"/>
                </a:stretch>
              </a:blipFill>
            </p:spPr>
            <p:txBody>
              <a:bodyPr/>
              <a:lstStyle/>
              <a:p>
                <a:r>
                  <a:rPr lang="de-DE">
                    <a:noFill/>
                  </a:rPr>
                  <a:t> </a:t>
                </a:r>
              </a:p>
            </p:txBody>
          </p:sp>
        </mc:Fallback>
      </mc:AlternateContent>
      <p:sp>
        <p:nvSpPr>
          <p:cNvPr id="104" name="Textfeld 103">
            <a:extLst>
              <a:ext uri="{FF2B5EF4-FFF2-40B4-BE49-F238E27FC236}">
                <a16:creationId xmlns:a16="http://schemas.microsoft.com/office/drawing/2014/main" id="{20818392-05F9-4F68-AD91-46563A0DFA80}"/>
              </a:ext>
            </a:extLst>
          </p:cNvPr>
          <p:cNvSpPr txBox="1"/>
          <p:nvPr/>
        </p:nvSpPr>
        <p:spPr>
          <a:xfrm>
            <a:off x="5147695" y="2765429"/>
            <a:ext cx="5033750" cy="338554"/>
          </a:xfrm>
          <a:prstGeom prst="rect">
            <a:avLst/>
          </a:prstGeom>
          <a:noFill/>
        </p:spPr>
        <p:txBody>
          <a:bodyPr wrap="none" rtlCol="0">
            <a:spAutoFit/>
          </a:bodyPr>
          <a:lstStyle/>
          <a:p>
            <a:pPr marL="285750" indent="-285750">
              <a:buFont typeface="Arial" panose="020B0604020202020204" pitchFamily="34" charset="0"/>
              <a:buChar char="•"/>
            </a:pPr>
            <a:r>
              <a:rPr lang="en-US" sz="1600" b="1" dirty="0">
                <a:solidFill>
                  <a:schemeClr val="tx1">
                    <a:lumMod val="65000"/>
                    <a:lumOff val="35000"/>
                  </a:schemeClr>
                </a:solidFill>
                <a:latin typeface="Arial" panose="020B0604020202020204" pitchFamily="34" charset="0"/>
                <a:cs typeface="Arial" panose="020B0604020202020204" pitchFamily="34" charset="0"/>
              </a:rPr>
              <a:t>Number of conditions = 1 (</a:t>
            </a:r>
            <a:r>
              <a:rPr lang="en-US" sz="1600" b="1"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Partial correlation)</a:t>
            </a:r>
            <a:endParaRPr lang="en-US" sz="1600" b="1" dirty="0">
              <a:solidFill>
                <a:schemeClr val="tx1">
                  <a:lumMod val="65000"/>
                  <a:lumOff val="3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5" name="Textfeld 104">
                <a:extLst>
                  <a:ext uri="{FF2B5EF4-FFF2-40B4-BE49-F238E27FC236}">
                    <a16:creationId xmlns:a16="http://schemas.microsoft.com/office/drawing/2014/main" id="{78606BBE-0FF3-4CE4-8873-12878835184B}"/>
                  </a:ext>
                </a:extLst>
              </p:cNvPr>
              <p:cNvSpPr txBox="1"/>
              <p:nvPr/>
            </p:nvSpPr>
            <p:spPr>
              <a:xfrm>
                <a:off x="5541275" y="3179160"/>
                <a:ext cx="3937040" cy="276999"/>
              </a:xfrm>
              <a:prstGeom prst="rect">
                <a:avLst/>
              </a:prstGeom>
              <a:noFill/>
            </p:spPr>
            <p:txBody>
              <a:bodyPr wrap="none" lIns="0" tIns="0" rIns="0" bIns="0" rtlCol="0">
                <a:spAutoFit/>
              </a:bodyPr>
              <a:lstStyle/>
              <a:p>
                <a14:m>
                  <m:oMath xmlns:m="http://schemas.openxmlformats.org/officeDocument/2006/math">
                    <m:r>
                      <a:rPr lang="de-DE" b="0" i="1" smtClean="0">
                        <a:solidFill>
                          <a:schemeClr val="tx1">
                            <a:lumMod val="65000"/>
                            <a:lumOff val="35000"/>
                          </a:schemeClr>
                        </a:solidFill>
                        <a:latin typeface="Cambria Math" panose="02040503050406030204" pitchFamily="18" charset="0"/>
                      </a:rPr>
                      <m:t>𝑟</m:t>
                    </m:r>
                    <m:d>
                      <m:dPr>
                        <m:sepChr m:val="∣"/>
                        <m:ctrlPr>
                          <a:rPr lang="de-DE" b="0" i="1" smtClean="0">
                            <a:solidFill>
                              <a:schemeClr val="tx1">
                                <a:lumMod val="65000"/>
                                <a:lumOff val="35000"/>
                              </a:schemeClr>
                            </a:solidFill>
                            <a:latin typeface="Cambria Math" panose="02040503050406030204" pitchFamily="18" charset="0"/>
                          </a:rPr>
                        </m:ctrlPr>
                      </m:dPr>
                      <m:e>
                        <m:sSub>
                          <m:sSubPr>
                            <m:ctrlPr>
                              <a:rPr lang="de-DE" b="0" i="1" smtClean="0">
                                <a:solidFill>
                                  <a:schemeClr val="tx1">
                                    <a:lumMod val="65000"/>
                                    <a:lumOff val="35000"/>
                                  </a:schemeClr>
                                </a:solidFill>
                                <a:latin typeface="Cambria Math" panose="02040503050406030204" pitchFamily="18" charset="0"/>
                              </a:rPr>
                            </m:ctrlPr>
                          </m:sSubPr>
                          <m:e>
                            <m:r>
                              <a:rPr lang="de-DE" b="0" i="1" smtClean="0">
                                <a:solidFill>
                                  <a:schemeClr val="tx1">
                                    <a:lumMod val="65000"/>
                                    <a:lumOff val="35000"/>
                                  </a:schemeClr>
                                </a:solidFill>
                                <a:latin typeface="Cambria Math" panose="02040503050406030204" pitchFamily="18" charset="0"/>
                              </a:rPr>
                              <m:t>𝐵</m:t>
                            </m:r>
                          </m:e>
                          <m:sub>
                            <m:r>
                              <a:rPr lang="de-DE" b="0" i="1" smtClean="0">
                                <a:solidFill>
                                  <a:schemeClr val="tx1">
                                    <a:lumMod val="65000"/>
                                    <a:lumOff val="35000"/>
                                  </a:schemeClr>
                                </a:solidFill>
                                <a:latin typeface="Cambria Math" panose="02040503050406030204" pitchFamily="18" charset="0"/>
                              </a:rPr>
                              <m:t>𝑡</m:t>
                            </m:r>
                            <m:r>
                              <a:rPr lang="de-DE" b="0" i="1" smtClean="0">
                                <a:solidFill>
                                  <a:schemeClr val="tx1">
                                    <a:lumMod val="65000"/>
                                    <a:lumOff val="35000"/>
                                  </a:schemeClr>
                                </a:solidFill>
                                <a:latin typeface="Cambria Math" panose="02040503050406030204" pitchFamily="18" charset="0"/>
                              </a:rPr>
                              <m:t>−1</m:t>
                            </m:r>
                          </m:sub>
                        </m:sSub>
                        <m:r>
                          <a:rPr lang="de-DE" b="0" i="1" smtClean="0">
                            <a:solidFill>
                              <a:schemeClr val="tx1">
                                <a:lumMod val="65000"/>
                                <a:lumOff val="35000"/>
                              </a:schemeClr>
                            </a:solidFill>
                            <a:latin typeface="Cambria Math" panose="02040503050406030204" pitchFamily="18" charset="0"/>
                          </a:rPr>
                          <m:t>, </m:t>
                        </m:r>
                        <m:sSub>
                          <m:sSubPr>
                            <m:ctrlPr>
                              <a:rPr lang="de-DE" b="0" i="1" smtClean="0">
                                <a:solidFill>
                                  <a:schemeClr val="tx1">
                                    <a:lumMod val="65000"/>
                                    <a:lumOff val="35000"/>
                                  </a:schemeClr>
                                </a:solidFill>
                                <a:latin typeface="Cambria Math" panose="02040503050406030204" pitchFamily="18" charset="0"/>
                              </a:rPr>
                            </m:ctrlPr>
                          </m:sSubPr>
                          <m:e>
                            <m:r>
                              <a:rPr lang="de-DE" b="0" i="1" smtClean="0">
                                <a:solidFill>
                                  <a:schemeClr val="tx1">
                                    <a:lumMod val="65000"/>
                                    <a:lumOff val="35000"/>
                                  </a:schemeClr>
                                </a:solidFill>
                                <a:latin typeface="Cambria Math" panose="02040503050406030204" pitchFamily="18" charset="0"/>
                              </a:rPr>
                              <m:t>𝐴</m:t>
                            </m:r>
                          </m:e>
                          <m:sub>
                            <m:r>
                              <a:rPr lang="de-DE" b="0" i="1" smtClean="0">
                                <a:solidFill>
                                  <a:schemeClr val="tx1">
                                    <a:lumMod val="65000"/>
                                    <a:lumOff val="35000"/>
                                  </a:schemeClr>
                                </a:solidFill>
                                <a:latin typeface="Cambria Math" panose="02040503050406030204" pitchFamily="18" charset="0"/>
                              </a:rPr>
                              <m:t>𝑡</m:t>
                            </m:r>
                          </m:sub>
                        </m:sSub>
                      </m:e>
                      <m:e>
                        <m:sSub>
                          <m:sSubPr>
                            <m:ctrlPr>
                              <a:rPr lang="de-DE" i="1" smtClean="0">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𝐴</m:t>
                            </m:r>
                          </m:e>
                          <m:sub>
                            <m:r>
                              <a:rPr lang="de-DE" i="1">
                                <a:solidFill>
                                  <a:srgbClr val="C00000"/>
                                </a:solidFill>
                                <a:latin typeface="Cambria Math" panose="02040503050406030204" pitchFamily="18" charset="0"/>
                              </a:rPr>
                              <m:t>𝑡</m:t>
                            </m:r>
                            <m:r>
                              <a:rPr lang="de-DE" b="0" i="1" smtClean="0">
                                <a:solidFill>
                                  <a:srgbClr val="C00000"/>
                                </a:solidFill>
                                <a:latin typeface="Cambria Math" panose="02040503050406030204" pitchFamily="18" charset="0"/>
                              </a:rPr>
                              <m:t>−1</m:t>
                            </m:r>
                          </m:sub>
                        </m:sSub>
                      </m:e>
                    </m:d>
                    <m:r>
                      <a:rPr lang="de-DE" b="0" i="1" smtClean="0">
                        <a:solidFill>
                          <a:schemeClr val="tx1">
                            <a:lumMod val="65000"/>
                            <a:lumOff val="35000"/>
                          </a:schemeClr>
                        </a:solidFill>
                        <a:latin typeface="Cambria Math" panose="02040503050406030204" pitchFamily="18" charset="0"/>
                      </a:rPr>
                      <m:t>, …, </m:t>
                    </m:r>
                    <m:r>
                      <a:rPr lang="de-DE" b="0" i="1" smtClean="0">
                        <a:solidFill>
                          <a:schemeClr val="tx1">
                            <a:lumMod val="65000"/>
                            <a:lumOff val="35000"/>
                          </a:schemeClr>
                        </a:solidFill>
                        <a:latin typeface="Cambria Math" panose="02040503050406030204" pitchFamily="18" charset="0"/>
                      </a:rPr>
                      <m:t>𝑟</m:t>
                    </m:r>
                  </m:oMath>
                </a14:m>
                <a:r>
                  <a:rPr lang="de-DE" dirty="0">
                    <a:solidFill>
                      <a:schemeClr val="tx1">
                        <a:lumMod val="65000"/>
                        <a:lumOff val="35000"/>
                      </a:schemeClr>
                    </a:solidFill>
                  </a:rPr>
                  <a:t> </a:t>
                </a:r>
                <a14:m>
                  <m:oMath xmlns:m="http://schemas.openxmlformats.org/officeDocument/2006/math">
                    <m:d>
                      <m:dPr>
                        <m:ctrlPr>
                          <a:rPr lang="de-DE" i="1">
                            <a:solidFill>
                              <a:schemeClr val="tx1">
                                <a:lumMod val="65000"/>
                                <a:lumOff val="35000"/>
                              </a:schemeClr>
                            </a:solidFill>
                            <a:latin typeface="Cambria Math" panose="02040503050406030204" pitchFamily="18" charset="0"/>
                          </a:rPr>
                        </m:ctrlPr>
                      </m:dPr>
                      <m:e>
                        <m:sSub>
                          <m:sSubPr>
                            <m:ctrlPr>
                              <a:rPr lang="de-DE" i="1" smtClean="0">
                                <a:solidFill>
                                  <a:schemeClr val="tx1">
                                    <a:lumMod val="65000"/>
                                    <a:lumOff val="35000"/>
                                  </a:schemeClr>
                                </a:solidFill>
                                <a:latin typeface="Cambria Math" panose="02040503050406030204" pitchFamily="18" charset="0"/>
                              </a:rPr>
                            </m:ctrlPr>
                          </m:sSubPr>
                          <m:e>
                            <m:r>
                              <a:rPr lang="de-DE" b="0" i="1" smtClean="0">
                                <a:solidFill>
                                  <a:schemeClr val="tx1">
                                    <a:lumMod val="65000"/>
                                    <a:lumOff val="35000"/>
                                  </a:schemeClr>
                                </a:solidFill>
                                <a:latin typeface="Cambria Math" panose="02040503050406030204" pitchFamily="18" charset="0"/>
                              </a:rPr>
                              <m:t>𝐹</m:t>
                            </m:r>
                          </m:e>
                          <m:sub>
                            <m:r>
                              <a:rPr lang="de-DE" i="1">
                                <a:solidFill>
                                  <a:schemeClr val="tx1">
                                    <a:lumMod val="65000"/>
                                    <a:lumOff val="35000"/>
                                  </a:schemeClr>
                                </a:solidFill>
                                <a:latin typeface="Cambria Math" panose="02040503050406030204" pitchFamily="18" charset="0"/>
                              </a:rPr>
                              <m:t>𝑡</m:t>
                            </m:r>
                            <m:r>
                              <a:rPr lang="de-DE" i="1">
                                <a:solidFill>
                                  <a:schemeClr val="tx1">
                                    <a:lumMod val="65000"/>
                                    <a:lumOff val="35000"/>
                                  </a:schemeClr>
                                </a:solidFill>
                                <a:latin typeface="Cambria Math" panose="02040503050406030204" pitchFamily="18" charset="0"/>
                              </a:rPr>
                              <m:t>−2</m:t>
                            </m:r>
                          </m:sub>
                        </m:sSub>
                        <m:r>
                          <a:rPr lang="de-DE" i="1">
                            <a:solidFill>
                              <a:schemeClr val="tx1">
                                <a:lumMod val="65000"/>
                                <a:lumOff val="35000"/>
                              </a:schemeClr>
                            </a:solidFill>
                            <a:latin typeface="Cambria Math" panose="02040503050406030204" pitchFamily="18" charset="0"/>
                          </a:rPr>
                          <m:t>, </m:t>
                        </m:r>
                        <m:sSub>
                          <m:sSubPr>
                            <m:ctrlPr>
                              <a:rPr lang="de-DE" i="1">
                                <a:solidFill>
                                  <a:schemeClr val="tx1">
                                    <a:lumMod val="65000"/>
                                    <a:lumOff val="35000"/>
                                  </a:schemeClr>
                                </a:solidFill>
                                <a:latin typeface="Cambria Math" panose="02040503050406030204" pitchFamily="18" charset="0"/>
                              </a:rPr>
                            </m:ctrlPr>
                          </m:sSubPr>
                          <m:e>
                            <m:r>
                              <a:rPr lang="de-DE" i="1">
                                <a:solidFill>
                                  <a:schemeClr val="tx1">
                                    <a:lumMod val="65000"/>
                                    <a:lumOff val="35000"/>
                                  </a:schemeClr>
                                </a:solidFill>
                                <a:latin typeface="Cambria Math" panose="02040503050406030204" pitchFamily="18" charset="0"/>
                              </a:rPr>
                              <m:t>𝐴</m:t>
                            </m:r>
                          </m:e>
                          <m:sub>
                            <m:r>
                              <a:rPr lang="de-DE" i="1">
                                <a:solidFill>
                                  <a:schemeClr val="tx1">
                                    <a:lumMod val="65000"/>
                                    <a:lumOff val="35000"/>
                                  </a:schemeClr>
                                </a:solidFill>
                                <a:latin typeface="Cambria Math" panose="02040503050406030204" pitchFamily="18" charset="0"/>
                              </a:rPr>
                              <m:t>𝑡</m:t>
                            </m:r>
                          </m:sub>
                        </m:sSub>
                        <m:r>
                          <a:rPr lang="de-DE" i="1" smtClean="0">
                            <a:solidFill>
                              <a:schemeClr val="tx1">
                                <a:lumMod val="65000"/>
                                <a:lumOff val="35000"/>
                              </a:schemeClr>
                            </a:solidFill>
                            <a:latin typeface="Cambria Math" panose="02040503050406030204" pitchFamily="18" charset="0"/>
                          </a:rPr>
                          <m:t>∣</m:t>
                        </m:r>
                        <m:sSub>
                          <m:sSubPr>
                            <m:ctrlPr>
                              <a:rPr lang="de-DE" i="1" smtClean="0">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𝐴</m:t>
                            </m:r>
                          </m:e>
                          <m:sub>
                            <m:r>
                              <a:rPr lang="de-DE" i="1">
                                <a:solidFill>
                                  <a:srgbClr val="C00000"/>
                                </a:solidFill>
                                <a:latin typeface="Cambria Math" panose="02040503050406030204" pitchFamily="18" charset="0"/>
                              </a:rPr>
                              <m:t>𝑡</m:t>
                            </m:r>
                            <m:r>
                              <a:rPr lang="de-DE" i="1">
                                <a:solidFill>
                                  <a:srgbClr val="C00000"/>
                                </a:solidFill>
                                <a:latin typeface="Cambria Math" panose="02040503050406030204" pitchFamily="18" charset="0"/>
                              </a:rPr>
                              <m:t>−1</m:t>
                            </m:r>
                          </m:sub>
                        </m:sSub>
                      </m:e>
                    </m:d>
                  </m:oMath>
                </a14:m>
                <a:endParaRPr lang="de-DE" dirty="0">
                  <a:solidFill>
                    <a:schemeClr val="tx1">
                      <a:lumMod val="65000"/>
                      <a:lumOff val="35000"/>
                    </a:schemeClr>
                  </a:solidFill>
                </a:endParaRPr>
              </a:p>
            </p:txBody>
          </p:sp>
        </mc:Choice>
        <mc:Fallback xmlns="">
          <p:sp>
            <p:nvSpPr>
              <p:cNvPr id="105" name="Textfeld 104">
                <a:extLst>
                  <a:ext uri="{FF2B5EF4-FFF2-40B4-BE49-F238E27FC236}">
                    <a16:creationId xmlns:a16="http://schemas.microsoft.com/office/drawing/2014/main" id="{78606BBE-0FF3-4CE4-8873-12878835184B}"/>
                  </a:ext>
                </a:extLst>
              </p:cNvPr>
              <p:cNvSpPr txBox="1">
                <a:spLocks noRot="1" noChangeAspect="1" noMove="1" noResize="1" noEditPoints="1" noAdjustHandles="1" noChangeArrowheads="1" noChangeShapeType="1" noTextEdit="1"/>
              </p:cNvSpPr>
              <p:nvPr/>
            </p:nvSpPr>
            <p:spPr>
              <a:xfrm>
                <a:off x="5541275" y="3179160"/>
                <a:ext cx="3937040" cy="276999"/>
              </a:xfrm>
              <a:prstGeom prst="rect">
                <a:avLst/>
              </a:prstGeom>
              <a:blipFill>
                <a:blip r:embed="rId10"/>
                <a:stretch>
                  <a:fillRect l="-1548" b="-17778"/>
                </a:stretch>
              </a:blipFill>
            </p:spPr>
            <p:txBody>
              <a:bodyPr/>
              <a:lstStyle/>
              <a:p>
                <a:r>
                  <a:rPr lang="de-DE">
                    <a:noFill/>
                  </a:rPr>
                  <a:t> </a:t>
                </a:r>
              </a:p>
            </p:txBody>
          </p:sp>
        </mc:Fallback>
      </mc:AlternateContent>
      <p:sp>
        <p:nvSpPr>
          <p:cNvPr id="106" name="Rechteck 105">
            <a:extLst>
              <a:ext uri="{FF2B5EF4-FFF2-40B4-BE49-F238E27FC236}">
                <a16:creationId xmlns:a16="http://schemas.microsoft.com/office/drawing/2014/main" id="{85E7B6C5-88D6-4D33-98F0-5C791071F2B4}"/>
              </a:ext>
            </a:extLst>
          </p:cNvPr>
          <p:cNvSpPr/>
          <p:nvPr/>
        </p:nvSpPr>
        <p:spPr>
          <a:xfrm>
            <a:off x="6055725" y="2171711"/>
            <a:ext cx="576000" cy="504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107" name="Textfeld 106">
                <a:extLst>
                  <a:ext uri="{FF2B5EF4-FFF2-40B4-BE49-F238E27FC236}">
                    <a16:creationId xmlns:a16="http://schemas.microsoft.com/office/drawing/2014/main" id="{9AF57AFA-5B08-4AA9-BE5F-609D62D43756}"/>
                  </a:ext>
                </a:extLst>
              </p:cNvPr>
              <p:cNvSpPr txBox="1"/>
              <p:nvPr/>
            </p:nvSpPr>
            <p:spPr>
              <a:xfrm>
                <a:off x="5440538" y="3532524"/>
                <a:ext cx="2043252" cy="369332"/>
              </a:xfrm>
              <a:prstGeom prst="rect">
                <a:avLst/>
              </a:prstGeom>
              <a:noFill/>
            </p:spPr>
            <p:txBody>
              <a:bodyPr wrap="none" rtlCol="0">
                <a:spAutoFit/>
              </a:bodyPr>
              <a:lstStyle/>
              <a:p>
                <a:r>
                  <a:rPr lang="en-US" sz="1600" dirty="0">
                    <a:solidFill>
                      <a:srgbClr val="595959"/>
                    </a:solidFill>
                    <a:latin typeface="Arial" panose="020B0604020202020204" pitchFamily="34" charset="0"/>
                    <a:cs typeface="Arial" panose="020B0604020202020204" pitchFamily="34" charset="0"/>
                  </a:rPr>
                  <a:t>Next condition </a:t>
                </a:r>
                <a14:m>
                  <m:oMath xmlns:m="http://schemas.openxmlformats.org/officeDocument/2006/math">
                    <m:sSub>
                      <m:sSubPr>
                        <m:ctrlPr>
                          <a:rPr lang="en-US" i="1">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𝐵</m:t>
                        </m:r>
                      </m:e>
                      <m:sub>
                        <m:r>
                          <a:rPr lang="en-US" i="1">
                            <a:solidFill>
                              <a:srgbClr val="C00000"/>
                            </a:solidFill>
                            <a:latin typeface="Cambria Math" panose="02040503050406030204" pitchFamily="18" charset="0"/>
                          </a:rPr>
                          <m:t>𝑡</m:t>
                        </m:r>
                        <m:r>
                          <a:rPr lang="en-US" i="1">
                            <a:solidFill>
                              <a:srgbClr val="C00000"/>
                            </a:solidFill>
                            <a:latin typeface="Cambria Math" panose="02040503050406030204" pitchFamily="18" charset="0"/>
                          </a:rPr>
                          <m:t>−1</m:t>
                        </m:r>
                      </m:sub>
                    </m:sSub>
                  </m:oMath>
                </a14:m>
                <a:r>
                  <a:rPr lang="en-US" dirty="0"/>
                  <a:t> </a:t>
                </a:r>
              </a:p>
            </p:txBody>
          </p:sp>
        </mc:Choice>
        <mc:Fallback xmlns="">
          <p:sp>
            <p:nvSpPr>
              <p:cNvPr id="107" name="Textfeld 106">
                <a:extLst>
                  <a:ext uri="{FF2B5EF4-FFF2-40B4-BE49-F238E27FC236}">
                    <a16:creationId xmlns:a16="http://schemas.microsoft.com/office/drawing/2014/main" id="{9AF57AFA-5B08-4AA9-BE5F-609D62D43756}"/>
                  </a:ext>
                </a:extLst>
              </p:cNvPr>
              <p:cNvSpPr txBox="1">
                <a:spLocks noRot="1" noChangeAspect="1" noMove="1" noResize="1" noEditPoints="1" noAdjustHandles="1" noChangeArrowheads="1" noChangeShapeType="1" noTextEdit="1"/>
              </p:cNvSpPr>
              <p:nvPr/>
            </p:nvSpPr>
            <p:spPr>
              <a:xfrm>
                <a:off x="5440538" y="3532524"/>
                <a:ext cx="2043252" cy="369332"/>
              </a:xfrm>
              <a:prstGeom prst="rect">
                <a:avLst/>
              </a:prstGeom>
              <a:blipFill>
                <a:blip r:embed="rId11"/>
                <a:stretch>
                  <a:fillRect l="-1488" b="-16393"/>
                </a:stretch>
              </a:blipFill>
            </p:spPr>
            <p:txBody>
              <a:bodyPr/>
              <a:lstStyle/>
              <a:p>
                <a:r>
                  <a:rPr lang="de-DE">
                    <a:noFill/>
                  </a:rPr>
                  <a:t> </a:t>
                </a:r>
              </a:p>
            </p:txBody>
          </p:sp>
        </mc:Fallback>
      </mc:AlternateContent>
      <p:sp>
        <p:nvSpPr>
          <p:cNvPr id="109" name="Textfeld 108">
            <a:extLst>
              <a:ext uri="{FF2B5EF4-FFF2-40B4-BE49-F238E27FC236}">
                <a16:creationId xmlns:a16="http://schemas.microsoft.com/office/drawing/2014/main" id="{E326475A-DA15-4627-AA51-C5951794CA46}"/>
              </a:ext>
            </a:extLst>
          </p:cNvPr>
          <p:cNvSpPr txBox="1"/>
          <p:nvPr/>
        </p:nvSpPr>
        <p:spPr>
          <a:xfrm>
            <a:off x="5449673" y="3862973"/>
            <a:ext cx="389850" cy="338554"/>
          </a:xfrm>
          <a:prstGeom prst="rect">
            <a:avLst/>
          </a:prstGeom>
          <a:noFill/>
        </p:spPr>
        <p:txBody>
          <a:bodyPr wrap="none" rtlCol="0">
            <a:spAutoFit/>
          </a:bodyPr>
          <a:lstStyle/>
          <a:p>
            <a:r>
              <a:rPr lang="de-DE" sz="1600" dirty="0">
                <a:solidFill>
                  <a:srgbClr val="595959"/>
                </a:solidFill>
                <a:latin typeface="Arial" panose="020B0604020202020204" pitchFamily="34" charset="0"/>
                <a:cs typeface="Arial" panose="020B0604020202020204" pitchFamily="34" charset="0"/>
              </a:rPr>
              <a:t>…</a:t>
            </a:r>
            <a:endParaRPr lang="de-DE" dirty="0"/>
          </a:p>
        </p:txBody>
      </p:sp>
      <p:sp>
        <p:nvSpPr>
          <p:cNvPr id="110" name="Textfeld 109">
            <a:extLst>
              <a:ext uri="{FF2B5EF4-FFF2-40B4-BE49-F238E27FC236}">
                <a16:creationId xmlns:a16="http://schemas.microsoft.com/office/drawing/2014/main" id="{00716968-B240-4EF8-875C-E7D214CF350D}"/>
              </a:ext>
            </a:extLst>
          </p:cNvPr>
          <p:cNvSpPr txBox="1"/>
          <p:nvPr/>
        </p:nvSpPr>
        <p:spPr>
          <a:xfrm>
            <a:off x="5147695" y="4652748"/>
            <a:ext cx="2943434" cy="338554"/>
          </a:xfrm>
          <a:prstGeom prst="rect">
            <a:avLst/>
          </a:prstGeom>
          <a:noFill/>
        </p:spPr>
        <p:txBody>
          <a:bodyPr wrap="none" rtlCol="0">
            <a:spAutoFit/>
          </a:bodyPr>
          <a:lstStyle/>
          <a:p>
            <a:pPr marL="285750" indent="-285750">
              <a:buFont typeface="Arial" panose="020B0604020202020204" pitchFamily="34" charset="0"/>
              <a:buChar char="•"/>
            </a:pPr>
            <a:r>
              <a:rPr lang="en-US" sz="1600" b="1" dirty="0">
                <a:solidFill>
                  <a:schemeClr val="tx1">
                    <a:lumMod val="65000"/>
                    <a:lumOff val="35000"/>
                  </a:schemeClr>
                </a:solidFill>
                <a:latin typeface="Arial" panose="020B0604020202020204" pitchFamily="34" charset="0"/>
                <a:cs typeface="Arial" panose="020B0604020202020204" pitchFamily="34" charset="0"/>
              </a:rPr>
              <a:t>Number of conditions = 2</a:t>
            </a:r>
          </a:p>
        </p:txBody>
      </p:sp>
      <mc:AlternateContent xmlns:mc="http://schemas.openxmlformats.org/markup-compatibility/2006" xmlns:a14="http://schemas.microsoft.com/office/drawing/2010/main">
        <mc:Choice Requires="a14">
          <p:sp>
            <p:nvSpPr>
              <p:cNvPr id="111" name="Textfeld 110">
                <a:extLst>
                  <a:ext uri="{FF2B5EF4-FFF2-40B4-BE49-F238E27FC236}">
                    <a16:creationId xmlns:a16="http://schemas.microsoft.com/office/drawing/2014/main" id="{23BC463E-FAF4-4C18-A6E3-719E0F83EA38}"/>
                  </a:ext>
                </a:extLst>
              </p:cNvPr>
              <p:cNvSpPr txBox="1"/>
              <p:nvPr/>
            </p:nvSpPr>
            <p:spPr>
              <a:xfrm>
                <a:off x="5449673" y="4220520"/>
                <a:ext cx="2875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rgbClr val="0070C0"/>
                              </a:solidFill>
                              <a:latin typeface="Cambria Math" panose="02040503050406030204" pitchFamily="18" charset="0"/>
                            </a:rPr>
                          </m:ctrlPr>
                        </m:sSubPr>
                        <m:e>
                          <m:r>
                            <a:rPr lang="de-DE" b="0" i="1" smtClean="0">
                              <a:solidFill>
                                <a:srgbClr val="0070C0"/>
                              </a:solidFill>
                              <a:latin typeface="Cambria Math" panose="02040503050406030204" pitchFamily="18" charset="0"/>
                            </a:rPr>
                            <m:t>𝑃</m:t>
                          </m:r>
                        </m:e>
                        <m:sub>
                          <m:r>
                            <a:rPr lang="de-DE" b="0" i="1" smtClean="0">
                              <a:solidFill>
                                <a:srgbClr val="0070C0"/>
                              </a:solidFill>
                              <a:latin typeface="Cambria Math" panose="02040503050406030204" pitchFamily="18" charset="0"/>
                            </a:rPr>
                            <m:t>1</m:t>
                          </m:r>
                        </m:sub>
                      </m:sSub>
                      <m:r>
                        <a:rPr lang="de-DE" b="0" i="1" smtClean="0">
                          <a:solidFill>
                            <a:schemeClr val="tx1">
                              <a:lumMod val="65000"/>
                              <a:lumOff val="35000"/>
                            </a:schemeClr>
                          </a:solidFill>
                          <a:latin typeface="Cambria Math" panose="02040503050406030204" pitchFamily="18" charset="0"/>
                        </a:rPr>
                        <m:t>={</m:t>
                      </m:r>
                      <m:sSub>
                        <m:sSubPr>
                          <m:ctrlPr>
                            <a:rPr lang="de-DE" b="0" i="1" smtClean="0">
                              <a:solidFill>
                                <a:schemeClr val="tx1">
                                  <a:lumMod val="65000"/>
                                  <a:lumOff val="35000"/>
                                </a:schemeClr>
                              </a:solidFill>
                              <a:latin typeface="Cambria Math" panose="02040503050406030204" pitchFamily="18" charset="0"/>
                            </a:rPr>
                          </m:ctrlPr>
                        </m:sSubPr>
                        <m:e>
                          <m:r>
                            <a:rPr lang="de-DE" b="0" i="1" smtClean="0">
                              <a:solidFill>
                                <a:schemeClr val="tx1">
                                  <a:lumMod val="65000"/>
                                  <a:lumOff val="35000"/>
                                </a:schemeClr>
                              </a:solidFill>
                              <a:latin typeface="Cambria Math" panose="02040503050406030204" pitchFamily="18" charset="0"/>
                            </a:rPr>
                            <m:t>𝐴</m:t>
                          </m:r>
                        </m:e>
                        <m:sub>
                          <m:r>
                            <a:rPr lang="de-DE" b="0" i="1" smtClean="0">
                              <a:solidFill>
                                <a:schemeClr val="tx1">
                                  <a:lumMod val="65000"/>
                                  <a:lumOff val="35000"/>
                                </a:schemeClr>
                              </a:solidFill>
                              <a:latin typeface="Cambria Math" panose="02040503050406030204" pitchFamily="18" charset="0"/>
                            </a:rPr>
                            <m:t>𝑡</m:t>
                          </m:r>
                          <m:r>
                            <a:rPr lang="de-DE" b="0" i="1" smtClean="0">
                              <a:solidFill>
                                <a:schemeClr val="tx1">
                                  <a:lumMod val="65000"/>
                                  <a:lumOff val="35000"/>
                                </a:schemeClr>
                              </a:solidFill>
                              <a:latin typeface="Cambria Math" panose="02040503050406030204" pitchFamily="18" charset="0"/>
                            </a:rPr>
                            <m:t>−1</m:t>
                          </m:r>
                        </m:sub>
                      </m:sSub>
                      <m:r>
                        <a:rPr lang="de-DE" b="0" i="1" smtClean="0">
                          <a:solidFill>
                            <a:schemeClr val="tx1">
                              <a:lumMod val="65000"/>
                              <a:lumOff val="35000"/>
                            </a:schemeClr>
                          </a:solidFill>
                          <a:latin typeface="Cambria Math" panose="02040503050406030204" pitchFamily="18" charset="0"/>
                        </a:rPr>
                        <m:t>,</m:t>
                      </m:r>
                      <m:sSub>
                        <m:sSubPr>
                          <m:ctrlPr>
                            <a:rPr lang="de-DE" i="1">
                              <a:solidFill>
                                <a:schemeClr val="tx1">
                                  <a:lumMod val="65000"/>
                                  <a:lumOff val="35000"/>
                                </a:schemeClr>
                              </a:solidFill>
                              <a:latin typeface="Cambria Math" panose="02040503050406030204" pitchFamily="18" charset="0"/>
                            </a:rPr>
                          </m:ctrlPr>
                        </m:sSubPr>
                        <m:e>
                          <m:r>
                            <a:rPr lang="de-DE" b="0" i="1" smtClean="0">
                              <a:solidFill>
                                <a:schemeClr val="tx1">
                                  <a:lumMod val="65000"/>
                                  <a:lumOff val="35000"/>
                                </a:schemeClr>
                              </a:solidFill>
                              <a:latin typeface="Cambria Math" panose="02040503050406030204" pitchFamily="18" charset="0"/>
                            </a:rPr>
                            <m:t>𝐵</m:t>
                          </m:r>
                        </m:e>
                        <m:sub>
                          <m:r>
                            <a:rPr lang="de-DE" i="1">
                              <a:solidFill>
                                <a:schemeClr val="tx1">
                                  <a:lumMod val="65000"/>
                                  <a:lumOff val="35000"/>
                                </a:schemeClr>
                              </a:solidFill>
                              <a:latin typeface="Cambria Math" panose="02040503050406030204" pitchFamily="18" charset="0"/>
                            </a:rPr>
                            <m:t>𝑡</m:t>
                          </m:r>
                          <m:r>
                            <a:rPr lang="de-DE" i="1">
                              <a:solidFill>
                                <a:schemeClr val="tx1">
                                  <a:lumMod val="65000"/>
                                  <a:lumOff val="35000"/>
                                </a:schemeClr>
                              </a:solidFill>
                              <a:latin typeface="Cambria Math" panose="02040503050406030204" pitchFamily="18" charset="0"/>
                            </a:rPr>
                            <m:t>−1</m:t>
                          </m:r>
                        </m:sub>
                      </m:sSub>
                      <m:r>
                        <a:rPr lang="de-DE" b="0" i="1" smtClean="0">
                          <a:solidFill>
                            <a:schemeClr val="tx1">
                              <a:lumMod val="65000"/>
                              <a:lumOff val="35000"/>
                            </a:schemeClr>
                          </a:solidFill>
                          <a:latin typeface="Cambria Math" panose="02040503050406030204" pitchFamily="18" charset="0"/>
                        </a:rPr>
                        <m:t>,</m:t>
                      </m:r>
                      <m:sSub>
                        <m:sSubPr>
                          <m:ctrlPr>
                            <a:rPr lang="de-DE" i="1">
                              <a:solidFill>
                                <a:schemeClr val="tx1">
                                  <a:lumMod val="65000"/>
                                  <a:lumOff val="35000"/>
                                </a:schemeClr>
                              </a:solidFill>
                              <a:latin typeface="Cambria Math" panose="02040503050406030204" pitchFamily="18" charset="0"/>
                            </a:rPr>
                          </m:ctrlPr>
                        </m:sSubPr>
                        <m:e>
                          <m:r>
                            <a:rPr lang="de-DE" b="0" i="1" smtClean="0">
                              <a:solidFill>
                                <a:schemeClr val="tx1">
                                  <a:lumMod val="65000"/>
                                  <a:lumOff val="35000"/>
                                </a:schemeClr>
                              </a:solidFill>
                              <a:latin typeface="Cambria Math" panose="02040503050406030204" pitchFamily="18" charset="0"/>
                            </a:rPr>
                            <m:t>𝐵</m:t>
                          </m:r>
                        </m:e>
                        <m:sub>
                          <m:r>
                            <a:rPr lang="de-DE" i="1">
                              <a:solidFill>
                                <a:schemeClr val="tx1">
                                  <a:lumMod val="65000"/>
                                  <a:lumOff val="35000"/>
                                </a:schemeClr>
                              </a:solidFill>
                              <a:latin typeface="Cambria Math" panose="02040503050406030204" pitchFamily="18" charset="0"/>
                            </a:rPr>
                            <m:t>𝑡</m:t>
                          </m:r>
                          <m:r>
                            <a:rPr lang="de-DE" i="1">
                              <a:solidFill>
                                <a:schemeClr val="tx1">
                                  <a:lumMod val="65000"/>
                                  <a:lumOff val="35000"/>
                                </a:schemeClr>
                              </a:solidFill>
                              <a:latin typeface="Cambria Math" panose="02040503050406030204" pitchFamily="18" charset="0"/>
                            </a:rPr>
                            <m:t>−3</m:t>
                          </m:r>
                        </m:sub>
                      </m:sSub>
                      <m:r>
                        <a:rPr lang="de-DE" b="0" i="1" smtClean="0">
                          <a:solidFill>
                            <a:schemeClr val="tx1">
                              <a:lumMod val="65000"/>
                              <a:lumOff val="35000"/>
                            </a:schemeClr>
                          </a:solidFill>
                          <a:latin typeface="Cambria Math" panose="02040503050406030204" pitchFamily="18" charset="0"/>
                        </a:rPr>
                        <m:t>,</m:t>
                      </m:r>
                      <m:sSub>
                        <m:sSubPr>
                          <m:ctrlPr>
                            <a:rPr lang="de-DE" i="1">
                              <a:solidFill>
                                <a:schemeClr val="tx1">
                                  <a:lumMod val="65000"/>
                                  <a:lumOff val="35000"/>
                                </a:schemeClr>
                              </a:solidFill>
                              <a:latin typeface="Cambria Math" panose="02040503050406030204" pitchFamily="18" charset="0"/>
                            </a:rPr>
                          </m:ctrlPr>
                        </m:sSubPr>
                        <m:e>
                          <m:r>
                            <a:rPr lang="de-DE" b="0" i="1" smtClean="0">
                              <a:solidFill>
                                <a:schemeClr val="tx1">
                                  <a:lumMod val="65000"/>
                                  <a:lumOff val="35000"/>
                                </a:schemeClr>
                              </a:solidFill>
                              <a:latin typeface="Cambria Math" panose="02040503050406030204" pitchFamily="18" charset="0"/>
                            </a:rPr>
                            <m:t>𝐹</m:t>
                          </m:r>
                        </m:e>
                        <m:sub>
                          <m:r>
                            <a:rPr lang="de-DE" i="1">
                              <a:solidFill>
                                <a:schemeClr val="tx1">
                                  <a:lumMod val="65000"/>
                                  <a:lumOff val="35000"/>
                                </a:schemeClr>
                              </a:solidFill>
                              <a:latin typeface="Cambria Math" panose="02040503050406030204" pitchFamily="18" charset="0"/>
                            </a:rPr>
                            <m:t>𝑡</m:t>
                          </m:r>
                          <m:r>
                            <a:rPr lang="de-DE" i="1">
                              <a:solidFill>
                                <a:schemeClr val="tx1">
                                  <a:lumMod val="65000"/>
                                  <a:lumOff val="35000"/>
                                </a:schemeClr>
                              </a:solidFill>
                              <a:latin typeface="Cambria Math" panose="02040503050406030204" pitchFamily="18" charset="0"/>
                            </a:rPr>
                            <m:t>−2</m:t>
                          </m:r>
                        </m:sub>
                      </m:sSub>
                      <m:r>
                        <a:rPr lang="de-DE" b="0" i="0" smtClean="0">
                          <a:solidFill>
                            <a:schemeClr val="tx1">
                              <a:lumMod val="65000"/>
                              <a:lumOff val="35000"/>
                            </a:schemeClr>
                          </a:solidFill>
                          <a:latin typeface="Cambria Math" panose="02040503050406030204" pitchFamily="18" charset="0"/>
                        </a:rPr>
                        <m:t>}</m:t>
                      </m:r>
                    </m:oMath>
                  </m:oMathPara>
                </a14:m>
                <a:endParaRPr lang="de-DE" dirty="0">
                  <a:solidFill>
                    <a:schemeClr val="tx1">
                      <a:lumMod val="65000"/>
                      <a:lumOff val="35000"/>
                    </a:schemeClr>
                  </a:solidFill>
                </a:endParaRPr>
              </a:p>
            </p:txBody>
          </p:sp>
        </mc:Choice>
        <mc:Fallback xmlns="">
          <p:sp>
            <p:nvSpPr>
              <p:cNvPr id="111" name="Textfeld 110">
                <a:extLst>
                  <a:ext uri="{FF2B5EF4-FFF2-40B4-BE49-F238E27FC236}">
                    <a16:creationId xmlns:a16="http://schemas.microsoft.com/office/drawing/2014/main" id="{23BC463E-FAF4-4C18-A6E3-719E0F83EA38}"/>
                  </a:ext>
                </a:extLst>
              </p:cNvPr>
              <p:cNvSpPr txBox="1">
                <a:spLocks noRot="1" noChangeAspect="1" noMove="1" noResize="1" noEditPoints="1" noAdjustHandles="1" noChangeArrowheads="1" noChangeShapeType="1" noTextEdit="1"/>
              </p:cNvSpPr>
              <p:nvPr/>
            </p:nvSpPr>
            <p:spPr>
              <a:xfrm>
                <a:off x="5449673" y="4220520"/>
                <a:ext cx="2875466" cy="276999"/>
              </a:xfrm>
              <a:prstGeom prst="rect">
                <a:avLst/>
              </a:prstGeom>
              <a:blipFill>
                <a:blip r:embed="rId12"/>
                <a:stretch>
                  <a:fillRect t="-2174" r="-1059" b="-3695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2" name="Textfeld 111">
                <a:extLst>
                  <a:ext uri="{FF2B5EF4-FFF2-40B4-BE49-F238E27FC236}">
                    <a16:creationId xmlns:a16="http://schemas.microsoft.com/office/drawing/2014/main" id="{2EB39DB8-4B44-4CA1-8C18-226684C212C8}"/>
                  </a:ext>
                </a:extLst>
              </p:cNvPr>
              <p:cNvSpPr txBox="1"/>
              <p:nvPr/>
            </p:nvSpPr>
            <p:spPr>
              <a:xfrm>
                <a:off x="5524581" y="5074859"/>
                <a:ext cx="5009256" cy="276999"/>
              </a:xfrm>
              <a:prstGeom prst="rect">
                <a:avLst/>
              </a:prstGeom>
              <a:noFill/>
            </p:spPr>
            <p:txBody>
              <a:bodyPr wrap="none" lIns="0" tIns="0" rIns="0" bIns="0" rtlCol="0">
                <a:spAutoFit/>
              </a:bodyPr>
              <a:lstStyle/>
              <a:p>
                <a14:m>
                  <m:oMath xmlns:m="http://schemas.openxmlformats.org/officeDocument/2006/math">
                    <m:r>
                      <a:rPr lang="de-DE" b="0" i="1" smtClean="0">
                        <a:solidFill>
                          <a:schemeClr val="tx1">
                            <a:lumMod val="65000"/>
                            <a:lumOff val="35000"/>
                          </a:schemeClr>
                        </a:solidFill>
                        <a:latin typeface="Cambria Math" panose="02040503050406030204" pitchFamily="18" charset="0"/>
                      </a:rPr>
                      <m:t>𝑟</m:t>
                    </m:r>
                    <m:d>
                      <m:dPr>
                        <m:sepChr m:val="∣"/>
                        <m:ctrlPr>
                          <a:rPr lang="de-DE" b="0" i="1" smtClean="0">
                            <a:solidFill>
                              <a:schemeClr val="tx1">
                                <a:lumMod val="65000"/>
                                <a:lumOff val="35000"/>
                              </a:schemeClr>
                            </a:solidFill>
                            <a:latin typeface="Cambria Math" panose="02040503050406030204" pitchFamily="18" charset="0"/>
                          </a:rPr>
                        </m:ctrlPr>
                      </m:dPr>
                      <m:e>
                        <m:sSub>
                          <m:sSubPr>
                            <m:ctrlPr>
                              <a:rPr lang="de-DE" b="0" i="1" smtClean="0">
                                <a:solidFill>
                                  <a:schemeClr val="tx1">
                                    <a:lumMod val="65000"/>
                                    <a:lumOff val="35000"/>
                                  </a:schemeClr>
                                </a:solidFill>
                                <a:latin typeface="Cambria Math" panose="02040503050406030204" pitchFamily="18" charset="0"/>
                              </a:rPr>
                            </m:ctrlPr>
                          </m:sSubPr>
                          <m:e>
                            <m:r>
                              <a:rPr lang="de-DE" b="0" i="1" smtClean="0">
                                <a:solidFill>
                                  <a:schemeClr val="tx1">
                                    <a:lumMod val="65000"/>
                                    <a:lumOff val="35000"/>
                                  </a:schemeClr>
                                </a:solidFill>
                                <a:latin typeface="Cambria Math" panose="02040503050406030204" pitchFamily="18" charset="0"/>
                              </a:rPr>
                              <m:t>𝐵</m:t>
                            </m:r>
                          </m:e>
                          <m:sub>
                            <m:r>
                              <a:rPr lang="de-DE" b="0" i="1" smtClean="0">
                                <a:solidFill>
                                  <a:schemeClr val="tx1">
                                    <a:lumMod val="65000"/>
                                    <a:lumOff val="35000"/>
                                  </a:schemeClr>
                                </a:solidFill>
                                <a:latin typeface="Cambria Math" panose="02040503050406030204" pitchFamily="18" charset="0"/>
                              </a:rPr>
                              <m:t>𝑡</m:t>
                            </m:r>
                            <m:r>
                              <a:rPr lang="de-DE" b="0" i="1" smtClean="0">
                                <a:solidFill>
                                  <a:schemeClr val="tx1">
                                    <a:lumMod val="65000"/>
                                    <a:lumOff val="35000"/>
                                  </a:schemeClr>
                                </a:solidFill>
                                <a:latin typeface="Cambria Math" panose="02040503050406030204" pitchFamily="18" charset="0"/>
                              </a:rPr>
                              <m:t>−3</m:t>
                            </m:r>
                          </m:sub>
                        </m:sSub>
                        <m:r>
                          <a:rPr lang="de-DE" b="0" i="1" smtClean="0">
                            <a:solidFill>
                              <a:schemeClr val="tx1">
                                <a:lumMod val="65000"/>
                                <a:lumOff val="35000"/>
                              </a:schemeClr>
                            </a:solidFill>
                            <a:latin typeface="Cambria Math" panose="02040503050406030204" pitchFamily="18" charset="0"/>
                          </a:rPr>
                          <m:t>, </m:t>
                        </m:r>
                        <m:sSub>
                          <m:sSubPr>
                            <m:ctrlPr>
                              <a:rPr lang="de-DE" b="0" i="1" smtClean="0">
                                <a:solidFill>
                                  <a:schemeClr val="tx1">
                                    <a:lumMod val="65000"/>
                                    <a:lumOff val="35000"/>
                                  </a:schemeClr>
                                </a:solidFill>
                                <a:latin typeface="Cambria Math" panose="02040503050406030204" pitchFamily="18" charset="0"/>
                              </a:rPr>
                            </m:ctrlPr>
                          </m:sSubPr>
                          <m:e>
                            <m:r>
                              <a:rPr lang="de-DE" b="0" i="1" smtClean="0">
                                <a:solidFill>
                                  <a:schemeClr val="tx1">
                                    <a:lumMod val="65000"/>
                                    <a:lumOff val="35000"/>
                                  </a:schemeClr>
                                </a:solidFill>
                                <a:latin typeface="Cambria Math" panose="02040503050406030204" pitchFamily="18" charset="0"/>
                              </a:rPr>
                              <m:t>𝐴</m:t>
                            </m:r>
                          </m:e>
                          <m:sub>
                            <m:r>
                              <a:rPr lang="de-DE" b="0" i="1" smtClean="0">
                                <a:solidFill>
                                  <a:schemeClr val="tx1">
                                    <a:lumMod val="65000"/>
                                    <a:lumOff val="35000"/>
                                  </a:schemeClr>
                                </a:solidFill>
                                <a:latin typeface="Cambria Math" panose="02040503050406030204" pitchFamily="18" charset="0"/>
                              </a:rPr>
                              <m:t>𝑡</m:t>
                            </m:r>
                          </m:sub>
                        </m:sSub>
                      </m:e>
                      <m:e>
                        <m:sSub>
                          <m:sSubPr>
                            <m:ctrlPr>
                              <a:rPr lang="de-DE" i="1" smtClean="0">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𝐴</m:t>
                            </m:r>
                          </m:e>
                          <m:sub>
                            <m:r>
                              <a:rPr lang="de-DE" i="1">
                                <a:solidFill>
                                  <a:srgbClr val="C00000"/>
                                </a:solidFill>
                                <a:latin typeface="Cambria Math" panose="02040503050406030204" pitchFamily="18" charset="0"/>
                              </a:rPr>
                              <m:t>𝑡</m:t>
                            </m:r>
                            <m:r>
                              <a:rPr lang="de-DE" b="0" i="1" smtClean="0">
                                <a:solidFill>
                                  <a:srgbClr val="C00000"/>
                                </a:solidFill>
                                <a:latin typeface="Cambria Math" panose="02040503050406030204" pitchFamily="18" charset="0"/>
                              </a:rPr>
                              <m:t>−1</m:t>
                            </m:r>
                          </m:sub>
                        </m:sSub>
                        <m:r>
                          <a:rPr lang="de-DE" b="0" i="1" smtClean="0">
                            <a:solidFill>
                              <a:srgbClr val="C00000"/>
                            </a:solidFill>
                            <a:latin typeface="Cambria Math" panose="02040503050406030204" pitchFamily="18" charset="0"/>
                          </a:rPr>
                          <m:t>,</m:t>
                        </m:r>
                        <m:sSub>
                          <m:sSubPr>
                            <m:ctrlPr>
                              <a:rPr lang="de-DE" i="1">
                                <a:solidFill>
                                  <a:srgbClr val="C00000"/>
                                </a:solidFill>
                                <a:latin typeface="Cambria Math" panose="02040503050406030204" pitchFamily="18" charset="0"/>
                              </a:rPr>
                            </m:ctrlPr>
                          </m:sSubPr>
                          <m:e>
                            <m:r>
                              <a:rPr lang="de-DE" b="0" i="1" smtClean="0">
                                <a:solidFill>
                                  <a:srgbClr val="C00000"/>
                                </a:solidFill>
                                <a:latin typeface="Cambria Math" panose="02040503050406030204" pitchFamily="18" charset="0"/>
                              </a:rPr>
                              <m:t>𝐵</m:t>
                            </m:r>
                          </m:e>
                          <m:sub>
                            <m:r>
                              <a:rPr lang="de-DE" i="1">
                                <a:solidFill>
                                  <a:srgbClr val="C00000"/>
                                </a:solidFill>
                                <a:latin typeface="Cambria Math" panose="02040503050406030204" pitchFamily="18" charset="0"/>
                              </a:rPr>
                              <m:t>𝑡</m:t>
                            </m:r>
                            <m:r>
                              <a:rPr lang="de-DE" i="1">
                                <a:solidFill>
                                  <a:srgbClr val="C00000"/>
                                </a:solidFill>
                                <a:latin typeface="Cambria Math" panose="02040503050406030204" pitchFamily="18" charset="0"/>
                              </a:rPr>
                              <m:t>−1</m:t>
                            </m:r>
                          </m:sub>
                        </m:sSub>
                      </m:e>
                    </m:d>
                    <m:r>
                      <a:rPr lang="de-DE" b="0" i="1" smtClean="0">
                        <a:solidFill>
                          <a:schemeClr val="tx1">
                            <a:lumMod val="65000"/>
                            <a:lumOff val="35000"/>
                          </a:schemeClr>
                        </a:solidFill>
                        <a:latin typeface="Cambria Math" panose="02040503050406030204" pitchFamily="18" charset="0"/>
                      </a:rPr>
                      <m:t>, …, </m:t>
                    </m:r>
                    <m:r>
                      <a:rPr lang="de-DE" b="0" i="1" smtClean="0">
                        <a:solidFill>
                          <a:schemeClr val="tx1">
                            <a:lumMod val="65000"/>
                            <a:lumOff val="35000"/>
                          </a:schemeClr>
                        </a:solidFill>
                        <a:latin typeface="Cambria Math" panose="02040503050406030204" pitchFamily="18" charset="0"/>
                      </a:rPr>
                      <m:t>𝑟</m:t>
                    </m:r>
                  </m:oMath>
                </a14:m>
                <a:r>
                  <a:rPr lang="de-DE" dirty="0">
                    <a:solidFill>
                      <a:schemeClr val="tx1">
                        <a:lumMod val="65000"/>
                        <a:lumOff val="35000"/>
                      </a:schemeClr>
                    </a:solidFill>
                  </a:rPr>
                  <a:t> </a:t>
                </a:r>
                <a14:m>
                  <m:oMath xmlns:m="http://schemas.openxmlformats.org/officeDocument/2006/math">
                    <m:d>
                      <m:dPr>
                        <m:ctrlPr>
                          <a:rPr lang="de-DE" i="1">
                            <a:solidFill>
                              <a:schemeClr val="tx1">
                                <a:lumMod val="65000"/>
                                <a:lumOff val="35000"/>
                              </a:schemeClr>
                            </a:solidFill>
                            <a:latin typeface="Cambria Math" panose="02040503050406030204" pitchFamily="18" charset="0"/>
                          </a:rPr>
                        </m:ctrlPr>
                      </m:dPr>
                      <m:e>
                        <m:sSub>
                          <m:sSubPr>
                            <m:ctrlPr>
                              <a:rPr lang="de-DE" i="1" smtClean="0">
                                <a:solidFill>
                                  <a:schemeClr val="tx1">
                                    <a:lumMod val="65000"/>
                                    <a:lumOff val="35000"/>
                                  </a:schemeClr>
                                </a:solidFill>
                                <a:latin typeface="Cambria Math" panose="02040503050406030204" pitchFamily="18" charset="0"/>
                              </a:rPr>
                            </m:ctrlPr>
                          </m:sSubPr>
                          <m:e>
                            <m:r>
                              <a:rPr lang="de-DE" b="0" i="1" smtClean="0">
                                <a:solidFill>
                                  <a:schemeClr val="tx1">
                                    <a:lumMod val="65000"/>
                                    <a:lumOff val="35000"/>
                                  </a:schemeClr>
                                </a:solidFill>
                                <a:latin typeface="Cambria Math" panose="02040503050406030204" pitchFamily="18" charset="0"/>
                              </a:rPr>
                              <m:t>𝐹</m:t>
                            </m:r>
                          </m:e>
                          <m:sub>
                            <m:r>
                              <a:rPr lang="de-DE" i="1">
                                <a:solidFill>
                                  <a:schemeClr val="tx1">
                                    <a:lumMod val="65000"/>
                                    <a:lumOff val="35000"/>
                                  </a:schemeClr>
                                </a:solidFill>
                                <a:latin typeface="Cambria Math" panose="02040503050406030204" pitchFamily="18" charset="0"/>
                              </a:rPr>
                              <m:t>𝑡</m:t>
                            </m:r>
                            <m:r>
                              <a:rPr lang="de-DE" i="1">
                                <a:solidFill>
                                  <a:schemeClr val="tx1">
                                    <a:lumMod val="65000"/>
                                    <a:lumOff val="35000"/>
                                  </a:schemeClr>
                                </a:solidFill>
                                <a:latin typeface="Cambria Math" panose="02040503050406030204" pitchFamily="18" charset="0"/>
                              </a:rPr>
                              <m:t>−2</m:t>
                            </m:r>
                          </m:sub>
                        </m:sSub>
                        <m:r>
                          <a:rPr lang="de-DE" i="1">
                            <a:solidFill>
                              <a:schemeClr val="tx1">
                                <a:lumMod val="65000"/>
                                <a:lumOff val="35000"/>
                              </a:schemeClr>
                            </a:solidFill>
                            <a:latin typeface="Cambria Math" panose="02040503050406030204" pitchFamily="18" charset="0"/>
                          </a:rPr>
                          <m:t>, </m:t>
                        </m:r>
                        <m:sSub>
                          <m:sSubPr>
                            <m:ctrlPr>
                              <a:rPr lang="de-DE" i="1">
                                <a:solidFill>
                                  <a:schemeClr val="tx1">
                                    <a:lumMod val="65000"/>
                                    <a:lumOff val="35000"/>
                                  </a:schemeClr>
                                </a:solidFill>
                                <a:latin typeface="Cambria Math" panose="02040503050406030204" pitchFamily="18" charset="0"/>
                              </a:rPr>
                            </m:ctrlPr>
                          </m:sSubPr>
                          <m:e>
                            <m:r>
                              <a:rPr lang="de-DE" i="1">
                                <a:solidFill>
                                  <a:schemeClr val="tx1">
                                    <a:lumMod val="65000"/>
                                    <a:lumOff val="35000"/>
                                  </a:schemeClr>
                                </a:solidFill>
                                <a:latin typeface="Cambria Math" panose="02040503050406030204" pitchFamily="18" charset="0"/>
                              </a:rPr>
                              <m:t>𝐴</m:t>
                            </m:r>
                          </m:e>
                          <m:sub>
                            <m:r>
                              <a:rPr lang="de-DE" i="1">
                                <a:solidFill>
                                  <a:schemeClr val="tx1">
                                    <a:lumMod val="65000"/>
                                    <a:lumOff val="35000"/>
                                  </a:schemeClr>
                                </a:solidFill>
                                <a:latin typeface="Cambria Math" panose="02040503050406030204" pitchFamily="18" charset="0"/>
                              </a:rPr>
                              <m:t>𝑡</m:t>
                            </m:r>
                          </m:sub>
                        </m:sSub>
                        <m:r>
                          <a:rPr lang="de-DE" i="1" smtClean="0">
                            <a:solidFill>
                              <a:schemeClr val="tx1">
                                <a:lumMod val="65000"/>
                                <a:lumOff val="35000"/>
                              </a:schemeClr>
                            </a:solidFill>
                            <a:latin typeface="Cambria Math" panose="02040503050406030204" pitchFamily="18" charset="0"/>
                          </a:rPr>
                          <m:t>∣</m:t>
                        </m:r>
                        <m:sSub>
                          <m:sSubPr>
                            <m:ctrlPr>
                              <a:rPr lang="de-DE" i="1" smtClean="0">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𝐴</m:t>
                            </m:r>
                          </m:e>
                          <m:sub>
                            <m:r>
                              <a:rPr lang="de-DE" i="1">
                                <a:solidFill>
                                  <a:srgbClr val="C00000"/>
                                </a:solidFill>
                                <a:latin typeface="Cambria Math" panose="02040503050406030204" pitchFamily="18" charset="0"/>
                              </a:rPr>
                              <m:t>𝑡</m:t>
                            </m:r>
                            <m:r>
                              <a:rPr lang="de-DE" i="1">
                                <a:solidFill>
                                  <a:srgbClr val="C00000"/>
                                </a:solidFill>
                                <a:latin typeface="Cambria Math" panose="02040503050406030204" pitchFamily="18" charset="0"/>
                              </a:rPr>
                              <m:t>−1</m:t>
                            </m:r>
                          </m:sub>
                        </m:sSub>
                        <m:r>
                          <a:rPr lang="de-DE" i="1">
                            <a:solidFill>
                              <a:srgbClr val="C00000"/>
                            </a:solidFill>
                            <a:latin typeface="Cambria Math" panose="02040503050406030204" pitchFamily="18" charset="0"/>
                          </a:rPr>
                          <m:t>,</m:t>
                        </m:r>
                        <m:sSub>
                          <m:sSubPr>
                            <m:ctrlPr>
                              <a:rPr lang="de-DE" i="1">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𝐵</m:t>
                            </m:r>
                          </m:e>
                          <m:sub>
                            <m:r>
                              <a:rPr lang="de-DE" i="1">
                                <a:solidFill>
                                  <a:srgbClr val="C00000"/>
                                </a:solidFill>
                                <a:latin typeface="Cambria Math" panose="02040503050406030204" pitchFamily="18" charset="0"/>
                              </a:rPr>
                              <m:t>𝑡</m:t>
                            </m:r>
                            <m:r>
                              <a:rPr lang="de-DE" i="1">
                                <a:solidFill>
                                  <a:srgbClr val="C00000"/>
                                </a:solidFill>
                                <a:latin typeface="Cambria Math" panose="02040503050406030204" pitchFamily="18" charset="0"/>
                              </a:rPr>
                              <m:t>−1</m:t>
                            </m:r>
                          </m:sub>
                        </m:sSub>
                      </m:e>
                    </m:d>
                  </m:oMath>
                </a14:m>
                <a:endParaRPr lang="de-DE" dirty="0">
                  <a:solidFill>
                    <a:schemeClr val="tx1">
                      <a:lumMod val="65000"/>
                      <a:lumOff val="35000"/>
                    </a:schemeClr>
                  </a:solidFill>
                </a:endParaRPr>
              </a:p>
            </p:txBody>
          </p:sp>
        </mc:Choice>
        <mc:Fallback xmlns="">
          <p:sp>
            <p:nvSpPr>
              <p:cNvPr id="112" name="Textfeld 111">
                <a:extLst>
                  <a:ext uri="{FF2B5EF4-FFF2-40B4-BE49-F238E27FC236}">
                    <a16:creationId xmlns:a16="http://schemas.microsoft.com/office/drawing/2014/main" id="{2EB39DB8-4B44-4CA1-8C18-226684C212C8}"/>
                  </a:ext>
                </a:extLst>
              </p:cNvPr>
              <p:cNvSpPr txBox="1">
                <a:spLocks noRot="1" noChangeAspect="1" noMove="1" noResize="1" noEditPoints="1" noAdjustHandles="1" noChangeArrowheads="1" noChangeShapeType="1" noTextEdit="1"/>
              </p:cNvSpPr>
              <p:nvPr/>
            </p:nvSpPr>
            <p:spPr>
              <a:xfrm>
                <a:off x="5524581" y="5074859"/>
                <a:ext cx="5009256" cy="276999"/>
              </a:xfrm>
              <a:prstGeom prst="rect">
                <a:avLst/>
              </a:prstGeom>
              <a:blipFill>
                <a:blip r:embed="rId13"/>
                <a:stretch>
                  <a:fillRect l="-1217" b="-15217"/>
                </a:stretch>
              </a:blipFill>
            </p:spPr>
            <p:txBody>
              <a:bodyPr/>
              <a:lstStyle/>
              <a:p>
                <a:r>
                  <a:rPr lang="de-DE">
                    <a:noFill/>
                  </a:rPr>
                  <a:t> </a:t>
                </a:r>
              </a:p>
            </p:txBody>
          </p:sp>
        </mc:Fallback>
      </mc:AlternateContent>
      <p:sp>
        <p:nvSpPr>
          <p:cNvPr id="113" name="Textfeld 112">
            <a:extLst>
              <a:ext uri="{FF2B5EF4-FFF2-40B4-BE49-F238E27FC236}">
                <a16:creationId xmlns:a16="http://schemas.microsoft.com/office/drawing/2014/main" id="{67FD2E5E-169C-4EC5-9B34-E0DF340CD612}"/>
              </a:ext>
            </a:extLst>
          </p:cNvPr>
          <p:cNvSpPr txBox="1"/>
          <p:nvPr/>
        </p:nvSpPr>
        <p:spPr>
          <a:xfrm>
            <a:off x="5449673" y="5334948"/>
            <a:ext cx="389850" cy="338554"/>
          </a:xfrm>
          <a:prstGeom prst="rect">
            <a:avLst/>
          </a:prstGeom>
          <a:noFill/>
        </p:spPr>
        <p:txBody>
          <a:bodyPr wrap="none" rtlCol="0">
            <a:spAutoFit/>
          </a:bodyPr>
          <a:lstStyle/>
          <a:p>
            <a:r>
              <a:rPr lang="de-DE" sz="1600" dirty="0">
                <a:solidFill>
                  <a:srgbClr val="595959"/>
                </a:solidFill>
                <a:latin typeface="Arial" panose="020B0604020202020204" pitchFamily="34" charset="0"/>
                <a:cs typeface="Arial" panose="020B0604020202020204" pitchFamily="34" charset="0"/>
              </a:rPr>
              <a:t>…</a:t>
            </a:r>
            <a:endParaRPr lang="de-DE" dirty="0"/>
          </a:p>
        </p:txBody>
      </p:sp>
      <mc:AlternateContent xmlns:mc="http://schemas.openxmlformats.org/markup-compatibility/2006" xmlns:a14="http://schemas.microsoft.com/office/drawing/2010/main">
        <mc:Choice Requires="a14">
          <p:sp>
            <p:nvSpPr>
              <p:cNvPr id="114" name="Textfeld 113">
                <a:extLst>
                  <a:ext uri="{FF2B5EF4-FFF2-40B4-BE49-F238E27FC236}">
                    <a16:creationId xmlns:a16="http://schemas.microsoft.com/office/drawing/2014/main" id="{30605C1D-690C-40EC-8799-DF7EA697C157}"/>
                  </a:ext>
                </a:extLst>
              </p:cNvPr>
              <p:cNvSpPr txBox="1"/>
              <p:nvPr/>
            </p:nvSpPr>
            <p:spPr>
              <a:xfrm>
                <a:off x="5430637" y="5774195"/>
                <a:ext cx="23446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rgbClr val="0070C0"/>
                              </a:solidFill>
                              <a:latin typeface="Cambria Math" panose="02040503050406030204" pitchFamily="18" charset="0"/>
                            </a:rPr>
                          </m:ctrlPr>
                        </m:sSubPr>
                        <m:e>
                          <m:r>
                            <a:rPr lang="de-DE" b="0" i="1" smtClean="0">
                              <a:solidFill>
                                <a:srgbClr val="0070C0"/>
                              </a:solidFill>
                              <a:latin typeface="Cambria Math" panose="02040503050406030204" pitchFamily="18" charset="0"/>
                            </a:rPr>
                            <m:t>𝑃</m:t>
                          </m:r>
                        </m:e>
                        <m:sub>
                          <m:r>
                            <a:rPr lang="de-DE" b="0" i="1" smtClean="0">
                              <a:solidFill>
                                <a:srgbClr val="0070C0"/>
                              </a:solidFill>
                              <a:latin typeface="Cambria Math" panose="02040503050406030204" pitchFamily="18" charset="0"/>
                            </a:rPr>
                            <m:t>2</m:t>
                          </m:r>
                        </m:sub>
                      </m:sSub>
                      <m:r>
                        <a:rPr lang="de-DE" b="0" i="1" smtClean="0">
                          <a:solidFill>
                            <a:schemeClr val="tx1">
                              <a:lumMod val="65000"/>
                              <a:lumOff val="35000"/>
                            </a:schemeClr>
                          </a:solidFill>
                          <a:latin typeface="Cambria Math" panose="02040503050406030204" pitchFamily="18" charset="0"/>
                        </a:rPr>
                        <m:t>={</m:t>
                      </m:r>
                      <m:sSub>
                        <m:sSubPr>
                          <m:ctrlPr>
                            <a:rPr lang="de-DE" b="0" i="1" smtClean="0">
                              <a:solidFill>
                                <a:schemeClr val="tx1">
                                  <a:lumMod val="65000"/>
                                  <a:lumOff val="35000"/>
                                </a:schemeClr>
                              </a:solidFill>
                              <a:latin typeface="Cambria Math" panose="02040503050406030204" pitchFamily="18" charset="0"/>
                            </a:rPr>
                          </m:ctrlPr>
                        </m:sSubPr>
                        <m:e>
                          <m:r>
                            <a:rPr lang="de-DE" b="0" i="1" smtClean="0">
                              <a:solidFill>
                                <a:schemeClr val="tx1">
                                  <a:lumMod val="65000"/>
                                  <a:lumOff val="35000"/>
                                </a:schemeClr>
                              </a:solidFill>
                              <a:latin typeface="Cambria Math" panose="02040503050406030204" pitchFamily="18" charset="0"/>
                            </a:rPr>
                            <m:t>𝐴</m:t>
                          </m:r>
                        </m:e>
                        <m:sub>
                          <m:r>
                            <a:rPr lang="de-DE" b="0" i="1" smtClean="0">
                              <a:solidFill>
                                <a:schemeClr val="tx1">
                                  <a:lumMod val="65000"/>
                                  <a:lumOff val="35000"/>
                                </a:schemeClr>
                              </a:solidFill>
                              <a:latin typeface="Cambria Math" panose="02040503050406030204" pitchFamily="18" charset="0"/>
                            </a:rPr>
                            <m:t>𝑡</m:t>
                          </m:r>
                          <m:r>
                            <a:rPr lang="de-DE" b="0" i="1" smtClean="0">
                              <a:solidFill>
                                <a:schemeClr val="tx1">
                                  <a:lumMod val="65000"/>
                                  <a:lumOff val="35000"/>
                                </a:schemeClr>
                              </a:solidFill>
                              <a:latin typeface="Cambria Math" panose="02040503050406030204" pitchFamily="18" charset="0"/>
                            </a:rPr>
                            <m:t>−1</m:t>
                          </m:r>
                        </m:sub>
                      </m:sSub>
                      <m:r>
                        <a:rPr lang="de-DE" b="0" i="1" smtClean="0">
                          <a:solidFill>
                            <a:schemeClr val="tx1">
                              <a:lumMod val="65000"/>
                              <a:lumOff val="35000"/>
                            </a:schemeClr>
                          </a:solidFill>
                          <a:latin typeface="Cambria Math" panose="02040503050406030204" pitchFamily="18" charset="0"/>
                        </a:rPr>
                        <m:t>,</m:t>
                      </m:r>
                      <m:sSub>
                        <m:sSubPr>
                          <m:ctrlPr>
                            <a:rPr lang="de-DE" i="1">
                              <a:solidFill>
                                <a:schemeClr val="tx1">
                                  <a:lumMod val="65000"/>
                                  <a:lumOff val="35000"/>
                                </a:schemeClr>
                              </a:solidFill>
                              <a:latin typeface="Cambria Math" panose="02040503050406030204" pitchFamily="18" charset="0"/>
                            </a:rPr>
                          </m:ctrlPr>
                        </m:sSubPr>
                        <m:e>
                          <m:r>
                            <a:rPr lang="de-DE" b="0" i="1" smtClean="0">
                              <a:solidFill>
                                <a:schemeClr val="tx1">
                                  <a:lumMod val="65000"/>
                                  <a:lumOff val="35000"/>
                                </a:schemeClr>
                              </a:solidFill>
                              <a:latin typeface="Cambria Math" panose="02040503050406030204" pitchFamily="18" charset="0"/>
                            </a:rPr>
                            <m:t>𝐵</m:t>
                          </m:r>
                        </m:e>
                        <m:sub>
                          <m:r>
                            <a:rPr lang="de-DE" i="1">
                              <a:solidFill>
                                <a:schemeClr val="tx1">
                                  <a:lumMod val="65000"/>
                                  <a:lumOff val="35000"/>
                                </a:schemeClr>
                              </a:solidFill>
                              <a:latin typeface="Cambria Math" panose="02040503050406030204" pitchFamily="18" charset="0"/>
                            </a:rPr>
                            <m:t>𝑡</m:t>
                          </m:r>
                          <m:r>
                            <a:rPr lang="de-DE" i="1">
                              <a:solidFill>
                                <a:schemeClr val="tx1">
                                  <a:lumMod val="65000"/>
                                  <a:lumOff val="35000"/>
                                </a:schemeClr>
                              </a:solidFill>
                              <a:latin typeface="Cambria Math" panose="02040503050406030204" pitchFamily="18" charset="0"/>
                            </a:rPr>
                            <m:t>−1</m:t>
                          </m:r>
                        </m:sub>
                      </m:sSub>
                      <m:r>
                        <a:rPr lang="de-DE" b="0" i="1" smtClean="0">
                          <a:solidFill>
                            <a:schemeClr val="tx1">
                              <a:lumMod val="65000"/>
                              <a:lumOff val="35000"/>
                            </a:schemeClr>
                          </a:solidFill>
                          <a:latin typeface="Cambria Math" panose="02040503050406030204" pitchFamily="18" charset="0"/>
                        </a:rPr>
                        <m:t>,</m:t>
                      </m:r>
                      <m:sSub>
                        <m:sSubPr>
                          <m:ctrlPr>
                            <a:rPr lang="de-DE" i="1">
                              <a:solidFill>
                                <a:schemeClr val="tx1">
                                  <a:lumMod val="65000"/>
                                  <a:lumOff val="35000"/>
                                </a:schemeClr>
                              </a:solidFill>
                              <a:latin typeface="Cambria Math" panose="02040503050406030204" pitchFamily="18" charset="0"/>
                            </a:rPr>
                          </m:ctrlPr>
                        </m:sSubPr>
                        <m:e>
                          <m:r>
                            <a:rPr lang="de-DE" b="0" i="1" smtClean="0">
                              <a:solidFill>
                                <a:schemeClr val="tx1">
                                  <a:lumMod val="65000"/>
                                  <a:lumOff val="35000"/>
                                </a:schemeClr>
                              </a:solidFill>
                              <a:latin typeface="Cambria Math" panose="02040503050406030204" pitchFamily="18" charset="0"/>
                            </a:rPr>
                            <m:t>𝐹</m:t>
                          </m:r>
                        </m:e>
                        <m:sub>
                          <m:r>
                            <a:rPr lang="de-DE" i="1">
                              <a:solidFill>
                                <a:schemeClr val="tx1">
                                  <a:lumMod val="65000"/>
                                  <a:lumOff val="35000"/>
                                </a:schemeClr>
                              </a:solidFill>
                              <a:latin typeface="Cambria Math" panose="02040503050406030204" pitchFamily="18" charset="0"/>
                            </a:rPr>
                            <m:t>𝑡</m:t>
                          </m:r>
                          <m:r>
                            <a:rPr lang="de-DE" i="1">
                              <a:solidFill>
                                <a:schemeClr val="tx1">
                                  <a:lumMod val="65000"/>
                                  <a:lumOff val="35000"/>
                                </a:schemeClr>
                              </a:solidFill>
                              <a:latin typeface="Cambria Math" panose="02040503050406030204" pitchFamily="18" charset="0"/>
                            </a:rPr>
                            <m:t>−2</m:t>
                          </m:r>
                        </m:sub>
                      </m:sSub>
                      <m:r>
                        <a:rPr lang="de-DE" b="0" i="0" smtClean="0">
                          <a:solidFill>
                            <a:schemeClr val="tx1">
                              <a:lumMod val="65000"/>
                              <a:lumOff val="35000"/>
                            </a:schemeClr>
                          </a:solidFill>
                          <a:latin typeface="Cambria Math" panose="02040503050406030204" pitchFamily="18" charset="0"/>
                        </a:rPr>
                        <m:t>}</m:t>
                      </m:r>
                    </m:oMath>
                  </m:oMathPara>
                </a14:m>
                <a:endParaRPr lang="de-DE" dirty="0">
                  <a:solidFill>
                    <a:schemeClr val="tx1">
                      <a:lumMod val="65000"/>
                      <a:lumOff val="35000"/>
                    </a:schemeClr>
                  </a:solidFill>
                </a:endParaRPr>
              </a:p>
            </p:txBody>
          </p:sp>
        </mc:Choice>
        <mc:Fallback xmlns="">
          <p:sp>
            <p:nvSpPr>
              <p:cNvPr id="114" name="Textfeld 113">
                <a:extLst>
                  <a:ext uri="{FF2B5EF4-FFF2-40B4-BE49-F238E27FC236}">
                    <a16:creationId xmlns:a16="http://schemas.microsoft.com/office/drawing/2014/main" id="{30605C1D-690C-40EC-8799-DF7EA697C157}"/>
                  </a:ext>
                </a:extLst>
              </p:cNvPr>
              <p:cNvSpPr txBox="1">
                <a:spLocks noRot="1" noChangeAspect="1" noMove="1" noResize="1" noEditPoints="1" noAdjustHandles="1" noChangeArrowheads="1" noChangeShapeType="1" noTextEdit="1"/>
              </p:cNvSpPr>
              <p:nvPr/>
            </p:nvSpPr>
            <p:spPr>
              <a:xfrm>
                <a:off x="5430637" y="5774195"/>
                <a:ext cx="2344681" cy="276999"/>
              </a:xfrm>
              <a:prstGeom prst="rect">
                <a:avLst/>
              </a:prstGeom>
              <a:blipFill>
                <a:blip r:embed="rId14"/>
                <a:stretch>
                  <a:fillRect l="-260" t="-2174" r="-1563" b="-36957"/>
                </a:stretch>
              </a:blipFill>
            </p:spPr>
            <p:txBody>
              <a:bodyPr/>
              <a:lstStyle/>
              <a:p>
                <a:r>
                  <a:rPr lang="de-DE">
                    <a:noFill/>
                  </a:rPr>
                  <a:t> </a:t>
                </a:r>
              </a:p>
            </p:txBody>
          </p:sp>
        </mc:Fallback>
      </mc:AlternateContent>
      <p:sp>
        <p:nvSpPr>
          <p:cNvPr id="115" name="Textfeld 114">
            <a:extLst>
              <a:ext uri="{FF2B5EF4-FFF2-40B4-BE49-F238E27FC236}">
                <a16:creationId xmlns:a16="http://schemas.microsoft.com/office/drawing/2014/main" id="{484149BA-D0F2-4A8B-A052-5CC7164ED4E2}"/>
              </a:ext>
            </a:extLst>
          </p:cNvPr>
          <p:cNvSpPr txBox="1"/>
          <p:nvPr/>
        </p:nvSpPr>
        <p:spPr>
          <a:xfrm>
            <a:off x="5152515" y="6299118"/>
            <a:ext cx="2400016"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Algorithm converges:</a:t>
            </a:r>
          </a:p>
        </p:txBody>
      </p:sp>
      <mc:AlternateContent xmlns:mc="http://schemas.openxmlformats.org/markup-compatibility/2006" xmlns:a14="http://schemas.microsoft.com/office/drawing/2010/main">
        <mc:Choice Requires="a14">
          <p:sp>
            <p:nvSpPr>
              <p:cNvPr id="116" name="Textfeld 115">
                <a:extLst>
                  <a:ext uri="{FF2B5EF4-FFF2-40B4-BE49-F238E27FC236}">
                    <a16:creationId xmlns:a16="http://schemas.microsoft.com/office/drawing/2014/main" id="{1325343A-0B02-4EBB-AE63-A9BCAA778AF3}"/>
                  </a:ext>
                </a:extLst>
              </p:cNvPr>
              <p:cNvSpPr txBox="1"/>
              <p:nvPr/>
            </p:nvSpPr>
            <p:spPr>
              <a:xfrm>
                <a:off x="7899698" y="6306171"/>
                <a:ext cx="80925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rgbClr val="0070C0"/>
                              </a:solidFill>
                              <a:latin typeface="Cambria Math" panose="02040503050406030204" pitchFamily="18" charset="0"/>
                            </a:rPr>
                          </m:ctrlPr>
                        </m:sSubPr>
                        <m:e>
                          <m:r>
                            <a:rPr lang="de-DE" b="0" i="1" smtClean="0">
                              <a:solidFill>
                                <a:srgbClr val="0070C0"/>
                              </a:solidFill>
                              <a:latin typeface="Cambria Math" panose="02040503050406030204" pitchFamily="18" charset="0"/>
                            </a:rPr>
                            <m:t>𝑃</m:t>
                          </m:r>
                        </m:e>
                        <m:sub>
                          <m:r>
                            <a:rPr lang="de-DE" b="0" i="1" smtClean="0">
                              <a:solidFill>
                                <a:srgbClr val="0070C0"/>
                              </a:solidFill>
                              <a:latin typeface="Cambria Math" panose="02040503050406030204" pitchFamily="18" charset="0"/>
                            </a:rPr>
                            <m:t>𝐴</m:t>
                          </m:r>
                        </m:sub>
                      </m:sSub>
                      <m:r>
                        <a:rPr lang="de-DE" b="0" i="1" smtClean="0">
                          <a:solidFill>
                            <a:schemeClr val="tx1">
                              <a:lumMod val="65000"/>
                              <a:lumOff val="35000"/>
                            </a:schemeClr>
                          </a:solidFill>
                          <a:latin typeface="Cambria Math" panose="02040503050406030204" pitchFamily="18" charset="0"/>
                        </a:rPr>
                        <m:t>=</m:t>
                      </m:r>
                      <m:sSub>
                        <m:sSubPr>
                          <m:ctrlPr>
                            <a:rPr lang="de-DE" i="1" smtClean="0">
                              <a:solidFill>
                                <a:srgbClr val="0070C0"/>
                              </a:solidFill>
                              <a:latin typeface="Cambria Math" panose="02040503050406030204" pitchFamily="18" charset="0"/>
                            </a:rPr>
                          </m:ctrlPr>
                        </m:sSubPr>
                        <m:e>
                          <m:r>
                            <a:rPr lang="de-DE" b="0" i="1" smtClean="0">
                              <a:solidFill>
                                <a:srgbClr val="0070C0"/>
                              </a:solidFill>
                              <a:latin typeface="Cambria Math" panose="02040503050406030204" pitchFamily="18" charset="0"/>
                            </a:rPr>
                            <m:t>𝑃</m:t>
                          </m:r>
                        </m:e>
                        <m:sub>
                          <m:r>
                            <a:rPr lang="de-DE" b="0" i="1" smtClean="0">
                              <a:solidFill>
                                <a:srgbClr val="0070C0"/>
                              </a:solidFill>
                              <a:latin typeface="Cambria Math" panose="02040503050406030204" pitchFamily="18" charset="0"/>
                            </a:rPr>
                            <m:t>2</m:t>
                          </m:r>
                        </m:sub>
                      </m:sSub>
                    </m:oMath>
                  </m:oMathPara>
                </a14:m>
                <a:endParaRPr lang="de-DE" dirty="0">
                  <a:solidFill>
                    <a:schemeClr val="tx1">
                      <a:lumMod val="65000"/>
                      <a:lumOff val="35000"/>
                    </a:schemeClr>
                  </a:solidFill>
                </a:endParaRPr>
              </a:p>
            </p:txBody>
          </p:sp>
        </mc:Choice>
        <mc:Fallback xmlns="">
          <p:sp>
            <p:nvSpPr>
              <p:cNvPr id="116" name="Textfeld 115">
                <a:extLst>
                  <a:ext uri="{FF2B5EF4-FFF2-40B4-BE49-F238E27FC236}">
                    <a16:creationId xmlns:a16="http://schemas.microsoft.com/office/drawing/2014/main" id="{1325343A-0B02-4EBB-AE63-A9BCAA778AF3}"/>
                  </a:ext>
                </a:extLst>
              </p:cNvPr>
              <p:cNvSpPr txBox="1">
                <a:spLocks noRot="1" noChangeAspect="1" noMove="1" noResize="1" noEditPoints="1" noAdjustHandles="1" noChangeArrowheads="1" noChangeShapeType="1" noTextEdit="1"/>
              </p:cNvSpPr>
              <p:nvPr/>
            </p:nvSpPr>
            <p:spPr>
              <a:xfrm>
                <a:off x="7899698" y="6306171"/>
                <a:ext cx="809259" cy="276999"/>
              </a:xfrm>
              <a:prstGeom prst="rect">
                <a:avLst/>
              </a:prstGeom>
              <a:blipFill>
                <a:blip r:embed="rId15"/>
                <a:stretch>
                  <a:fillRect l="-6767" r="-2256" b="-1521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7" name="Textfeld 116">
                <a:extLst>
                  <a:ext uri="{FF2B5EF4-FFF2-40B4-BE49-F238E27FC236}">
                    <a16:creationId xmlns:a16="http://schemas.microsoft.com/office/drawing/2014/main" id="{323D08DE-ACA5-47DD-A15B-BF6D06D459F7}"/>
                  </a:ext>
                </a:extLst>
              </p:cNvPr>
              <p:cNvSpPr txBox="1"/>
              <p:nvPr/>
            </p:nvSpPr>
            <p:spPr>
              <a:xfrm>
                <a:off x="5417973" y="6581001"/>
                <a:ext cx="4120167" cy="276999"/>
              </a:xfrm>
              <a:prstGeom prst="rect">
                <a:avLst/>
              </a:prstGeom>
              <a:noFill/>
            </p:spPr>
            <p:txBody>
              <a:bodyPr wrap="none" rtlCol="0">
                <a:spAutoFit/>
              </a:bodyPr>
              <a:lstStyle/>
              <a:p>
                <a:r>
                  <a:rPr lang="en-US" sz="1200" dirty="0">
                    <a:solidFill>
                      <a:schemeClr val="tx1">
                        <a:lumMod val="65000"/>
                        <a:lumOff val="35000"/>
                      </a:schemeClr>
                    </a:solidFill>
                    <a:latin typeface="Arial" panose="020B0604020202020204" pitchFamily="34" charset="0"/>
                    <a:cs typeface="Arial" panose="020B0604020202020204" pitchFamily="34" charset="0"/>
                  </a:rPr>
                  <a:t>(Number of „parents“ in </a:t>
                </a:r>
                <a14:m>
                  <m:oMath xmlns:m="http://schemas.openxmlformats.org/officeDocument/2006/math">
                    <m:sSub>
                      <m:sSubPr>
                        <m:ctrlPr>
                          <a:rPr lang="en-US" sz="1200" i="1">
                            <a:solidFill>
                              <a:srgbClr val="0070C0"/>
                            </a:solidFill>
                            <a:latin typeface="Cambria Math" panose="02040503050406030204" pitchFamily="18" charset="0"/>
                          </a:rPr>
                        </m:ctrlPr>
                      </m:sSubPr>
                      <m:e>
                        <m:r>
                          <a:rPr lang="en-US" sz="1200" i="1">
                            <a:solidFill>
                              <a:srgbClr val="0070C0"/>
                            </a:solidFill>
                            <a:latin typeface="Cambria Math" panose="02040503050406030204" pitchFamily="18" charset="0"/>
                          </a:rPr>
                          <m:t>𝑃</m:t>
                        </m:r>
                      </m:e>
                      <m:sub>
                        <m:r>
                          <a:rPr lang="en-US" sz="1200" b="0" i="1" smtClean="0">
                            <a:solidFill>
                              <a:srgbClr val="0070C0"/>
                            </a:solidFill>
                            <a:latin typeface="Cambria Math" panose="02040503050406030204" pitchFamily="18" charset="0"/>
                          </a:rPr>
                          <m:t>𝑖</m:t>
                        </m:r>
                      </m:sub>
                    </m:sSub>
                  </m:oMath>
                </a14:m>
                <a:r>
                  <a:rPr lang="en-US" sz="1200" dirty="0">
                    <a:solidFill>
                      <a:schemeClr val="tx1">
                        <a:lumMod val="65000"/>
                        <a:lumOff val="35000"/>
                      </a:schemeClr>
                    </a:solidFill>
                    <a:latin typeface="Arial" panose="020B0604020202020204" pitchFamily="34" charset="0"/>
                    <a:cs typeface="Arial" panose="020B0604020202020204" pitchFamily="34" charset="0"/>
                  </a:rPr>
                  <a:t> ≥ Conditions for next iteration)</a:t>
                </a:r>
              </a:p>
            </p:txBody>
          </p:sp>
        </mc:Choice>
        <mc:Fallback xmlns="">
          <p:sp>
            <p:nvSpPr>
              <p:cNvPr id="117" name="Textfeld 116">
                <a:extLst>
                  <a:ext uri="{FF2B5EF4-FFF2-40B4-BE49-F238E27FC236}">
                    <a16:creationId xmlns:a16="http://schemas.microsoft.com/office/drawing/2014/main" id="{323D08DE-ACA5-47DD-A15B-BF6D06D459F7}"/>
                  </a:ext>
                </a:extLst>
              </p:cNvPr>
              <p:cNvSpPr txBox="1">
                <a:spLocks noRot="1" noChangeAspect="1" noMove="1" noResize="1" noEditPoints="1" noAdjustHandles="1" noChangeArrowheads="1" noChangeShapeType="1" noTextEdit="1"/>
              </p:cNvSpPr>
              <p:nvPr/>
            </p:nvSpPr>
            <p:spPr>
              <a:xfrm>
                <a:off x="5417973" y="6581001"/>
                <a:ext cx="4120167" cy="276999"/>
              </a:xfrm>
              <a:prstGeom prst="rect">
                <a:avLst/>
              </a:prstGeom>
              <a:blipFill>
                <a:blip r:embed="rId16"/>
                <a:stretch>
                  <a:fillRect l="-148" t="-4444" b="-15556"/>
                </a:stretch>
              </a:blipFill>
            </p:spPr>
            <p:txBody>
              <a:bodyPr/>
              <a:lstStyle/>
              <a:p>
                <a:r>
                  <a:rPr lang="de-DE">
                    <a:noFill/>
                  </a:rPr>
                  <a:t> </a:t>
                </a:r>
              </a:p>
            </p:txBody>
          </p:sp>
        </mc:Fallback>
      </mc:AlternateContent>
      <p:sp>
        <p:nvSpPr>
          <p:cNvPr id="118" name="Rechteck 117">
            <a:extLst>
              <a:ext uri="{FF2B5EF4-FFF2-40B4-BE49-F238E27FC236}">
                <a16:creationId xmlns:a16="http://schemas.microsoft.com/office/drawing/2014/main" id="{0C97ACCA-8476-4D4F-9089-BEFC82447A99}"/>
              </a:ext>
            </a:extLst>
          </p:cNvPr>
          <p:cNvSpPr/>
          <p:nvPr/>
        </p:nvSpPr>
        <p:spPr>
          <a:xfrm>
            <a:off x="6064478" y="4130080"/>
            <a:ext cx="1085577" cy="504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0" name="Rechteck 139">
            <a:extLst>
              <a:ext uri="{FF2B5EF4-FFF2-40B4-BE49-F238E27FC236}">
                <a16:creationId xmlns:a16="http://schemas.microsoft.com/office/drawing/2014/main" id="{F7A579F4-4A87-4E0C-B8D1-C5449D6F122C}"/>
              </a:ext>
            </a:extLst>
          </p:cNvPr>
          <p:cNvSpPr/>
          <p:nvPr/>
        </p:nvSpPr>
        <p:spPr>
          <a:xfrm>
            <a:off x="9978461" y="6596390"/>
            <a:ext cx="2213539" cy="261610"/>
          </a:xfrm>
          <a:prstGeom prst="rect">
            <a:avLst/>
          </a:prstGeom>
        </p:spPr>
        <p:txBody>
          <a:bodyPr wrap="square">
            <a:spAutoFit/>
          </a:bodyPr>
          <a:lstStyle/>
          <a:p>
            <a:r>
              <a:rPr lang="de-DE" sz="1100" dirty="0">
                <a:solidFill>
                  <a:prstClr val="black">
                    <a:lumMod val="65000"/>
                    <a:lumOff val="35000"/>
                  </a:prstClr>
                </a:solidFill>
                <a:cs typeface="Arial" panose="020B0604020202020204" pitchFamily="34" charset="0"/>
              </a:rPr>
              <a:t>Runge 2018, Runge et al. 2019</a:t>
            </a:r>
            <a:endParaRPr lang="en-US" sz="1100" dirty="0">
              <a:solidFill>
                <a:prstClr val="black">
                  <a:lumMod val="65000"/>
                  <a:lumOff val="35000"/>
                </a:prstClr>
              </a:solidFill>
              <a:cs typeface="Arial" panose="020B0604020202020204" pitchFamily="34" charset="0"/>
            </a:endParaRPr>
          </a:p>
        </p:txBody>
      </p:sp>
      <p:sp>
        <p:nvSpPr>
          <p:cNvPr id="108" name="Titel 1">
            <a:extLst>
              <a:ext uri="{FF2B5EF4-FFF2-40B4-BE49-F238E27FC236}">
                <a16:creationId xmlns:a16="http://schemas.microsoft.com/office/drawing/2014/main" id="{E3778C8B-BCAF-4600-ABBA-E394DCCC5437}"/>
              </a:ext>
            </a:extLst>
          </p:cNvPr>
          <p:cNvSpPr txBox="1">
            <a:spLocks/>
          </p:cNvSpPr>
          <p:nvPr/>
        </p:nvSpPr>
        <p:spPr>
          <a:xfrm>
            <a:off x="695327" y="333375"/>
            <a:ext cx="6874316" cy="35006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Arial" panose="020B0604020202020204" pitchFamily="34" charset="0"/>
                <a:ea typeface="+mj-ea"/>
                <a:cs typeface="Arial" panose="020B0604020202020204" pitchFamily="34" charset="0"/>
              </a:defRPr>
            </a:lvl1pPr>
          </a:lstStyle>
          <a:p>
            <a:r>
              <a:rPr lang="de-DE" sz="2400" dirty="0">
                <a:solidFill>
                  <a:schemeClr val="tx1">
                    <a:lumMod val="65000"/>
                    <a:lumOff val="35000"/>
                  </a:schemeClr>
                </a:solidFill>
              </a:rPr>
              <a:t>PCMCI</a:t>
            </a:r>
          </a:p>
        </p:txBody>
      </p:sp>
    </p:spTree>
    <p:extLst>
      <p:ext uri="{BB962C8B-B14F-4D97-AF65-F5344CB8AC3E}">
        <p14:creationId xmlns:p14="http://schemas.microsoft.com/office/powerpoint/2010/main" val="414904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8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fade">
                                      <p:cBhvr>
                                        <p:cTn id="20" dur="500"/>
                                        <p:tgtEl>
                                          <p:spTgt spid="9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5"/>
                                        </p:tgtEl>
                                        <p:attrNameLst>
                                          <p:attrName>style.visibility</p:attrName>
                                        </p:attrNameLst>
                                      </p:cBhvr>
                                      <p:to>
                                        <p:strVal val="visible"/>
                                      </p:to>
                                    </p:set>
                                    <p:animEffect transition="in" filter="fade">
                                      <p:cBhvr>
                                        <p:cTn id="23" dur="500"/>
                                        <p:tgtEl>
                                          <p:spTgt spid="9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3"/>
                                        </p:tgtEl>
                                        <p:attrNameLst>
                                          <p:attrName>style.visibility</p:attrName>
                                        </p:attrNameLst>
                                      </p:cBhvr>
                                      <p:to>
                                        <p:strVal val="visible"/>
                                      </p:to>
                                    </p:set>
                                    <p:animEffect transition="in" filter="fade">
                                      <p:cBhvr>
                                        <p:cTn id="28" dur="500"/>
                                        <p:tgtEl>
                                          <p:spTgt spid="10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2"/>
                                        </p:tgtEl>
                                        <p:attrNameLst>
                                          <p:attrName>style.visibility</p:attrName>
                                        </p:attrNameLst>
                                      </p:cBhvr>
                                      <p:to>
                                        <p:strVal val="visible"/>
                                      </p:to>
                                    </p:set>
                                    <p:animEffect transition="in" filter="fade">
                                      <p:cBhvr>
                                        <p:cTn id="31" dur="500"/>
                                        <p:tgtEl>
                                          <p:spTgt spid="10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fade">
                                      <p:cBhvr>
                                        <p:cTn id="34" dur="500"/>
                                        <p:tgtEl>
                                          <p:spTgt spid="10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6"/>
                                        </p:tgtEl>
                                        <p:attrNameLst>
                                          <p:attrName>style.visibility</p:attrName>
                                        </p:attrNameLst>
                                      </p:cBhvr>
                                      <p:to>
                                        <p:strVal val="visible"/>
                                      </p:to>
                                    </p:set>
                                    <p:animEffect transition="in" filter="fade">
                                      <p:cBhvr>
                                        <p:cTn id="37" dur="500"/>
                                        <p:tgtEl>
                                          <p:spTgt spid="9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7"/>
                                        </p:tgtEl>
                                        <p:attrNameLst>
                                          <p:attrName>style.visibility</p:attrName>
                                        </p:attrNameLst>
                                      </p:cBhvr>
                                      <p:to>
                                        <p:strVal val="visible"/>
                                      </p:to>
                                    </p:set>
                                    <p:animEffect transition="in" filter="fade">
                                      <p:cBhvr>
                                        <p:cTn id="40" dur="500"/>
                                        <p:tgtEl>
                                          <p:spTgt spid="9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8"/>
                                        </p:tgtEl>
                                        <p:attrNameLst>
                                          <p:attrName>style.visibility</p:attrName>
                                        </p:attrNameLst>
                                      </p:cBhvr>
                                      <p:to>
                                        <p:strVal val="visible"/>
                                      </p:to>
                                    </p:set>
                                    <p:animEffect transition="in" filter="fade">
                                      <p:cBhvr>
                                        <p:cTn id="43" dur="500"/>
                                        <p:tgtEl>
                                          <p:spTgt spid="9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9"/>
                                        </p:tgtEl>
                                        <p:attrNameLst>
                                          <p:attrName>style.visibility</p:attrName>
                                        </p:attrNameLst>
                                      </p:cBhvr>
                                      <p:to>
                                        <p:strVal val="visible"/>
                                      </p:to>
                                    </p:set>
                                    <p:animEffect transition="in" filter="fade">
                                      <p:cBhvr>
                                        <p:cTn id="46" dur="500"/>
                                        <p:tgtEl>
                                          <p:spTgt spid="9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0"/>
                                        </p:tgtEl>
                                        <p:attrNameLst>
                                          <p:attrName>style.visibility</p:attrName>
                                        </p:attrNameLst>
                                      </p:cBhvr>
                                      <p:to>
                                        <p:strVal val="visible"/>
                                      </p:to>
                                    </p:set>
                                    <p:animEffect transition="in" filter="fade">
                                      <p:cBhvr>
                                        <p:cTn id="49" dur="500"/>
                                        <p:tgtEl>
                                          <p:spTgt spid="100"/>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04"/>
                                        </p:tgtEl>
                                        <p:attrNameLst>
                                          <p:attrName>style.visibility</p:attrName>
                                        </p:attrNameLst>
                                      </p:cBhvr>
                                      <p:to>
                                        <p:strVal val="visible"/>
                                      </p:to>
                                    </p:set>
                                  </p:childTnLst>
                                </p:cTn>
                              </p:par>
                              <p:par>
                                <p:cTn id="54" presetID="10" presetClass="entr" presetSubtype="0" fill="hold" grpId="0" nodeType="withEffect">
                                  <p:stCondLst>
                                    <p:cond delay="0"/>
                                  </p:stCondLst>
                                  <p:childTnLst>
                                    <p:set>
                                      <p:cBhvr>
                                        <p:cTn id="55" dur="1" fill="hold">
                                          <p:stCondLst>
                                            <p:cond delay="0"/>
                                          </p:stCondLst>
                                        </p:cTn>
                                        <p:tgtEl>
                                          <p:spTgt spid="106"/>
                                        </p:tgtEl>
                                        <p:attrNameLst>
                                          <p:attrName>style.visibility</p:attrName>
                                        </p:attrNameLst>
                                      </p:cBhvr>
                                      <p:to>
                                        <p:strVal val="visible"/>
                                      </p:to>
                                    </p:set>
                                    <p:animEffect transition="in" filter="fade">
                                      <p:cBhvr>
                                        <p:cTn id="56" dur="500"/>
                                        <p:tgtEl>
                                          <p:spTgt spid="10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05"/>
                                        </p:tgtEl>
                                        <p:attrNameLst>
                                          <p:attrName>style.visibility</p:attrName>
                                        </p:attrNameLst>
                                      </p:cBhvr>
                                      <p:to>
                                        <p:strVal val="visible"/>
                                      </p:to>
                                    </p:set>
                                    <p:animEffect transition="in" filter="fade">
                                      <p:cBhvr>
                                        <p:cTn id="59" dur="500"/>
                                        <p:tgtEl>
                                          <p:spTgt spid="10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01"/>
                                        </p:tgtEl>
                                      </p:cBhvr>
                                    </p:animEffect>
                                    <p:set>
                                      <p:cBhvr>
                                        <p:cTn id="64" dur="1" fill="hold">
                                          <p:stCondLst>
                                            <p:cond delay="499"/>
                                          </p:stCondLst>
                                        </p:cTn>
                                        <p:tgtEl>
                                          <p:spTgt spid="10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07"/>
                                        </p:tgtEl>
                                        <p:attrNameLst>
                                          <p:attrName>style.visibility</p:attrName>
                                        </p:attrNameLst>
                                      </p:cBhvr>
                                      <p:to>
                                        <p:strVal val="visible"/>
                                      </p:to>
                                    </p:set>
                                    <p:animEffect transition="in" filter="fade">
                                      <p:cBhvr>
                                        <p:cTn id="69" dur="500"/>
                                        <p:tgtEl>
                                          <p:spTgt spid="107"/>
                                        </p:tgtEl>
                                      </p:cBhvr>
                                    </p:animEffect>
                                  </p:childTnLst>
                                </p:cTn>
                              </p:par>
                              <p:par>
                                <p:cTn id="70" presetID="10" presetClass="exit" presetSubtype="0" fill="hold" grpId="1" nodeType="withEffect">
                                  <p:stCondLst>
                                    <p:cond delay="0"/>
                                  </p:stCondLst>
                                  <p:childTnLst>
                                    <p:animEffect transition="out" filter="fade">
                                      <p:cBhvr>
                                        <p:cTn id="71" dur="500"/>
                                        <p:tgtEl>
                                          <p:spTgt spid="106"/>
                                        </p:tgtEl>
                                      </p:cBhvr>
                                    </p:animEffect>
                                    <p:set>
                                      <p:cBhvr>
                                        <p:cTn id="72" dur="1" fill="hold">
                                          <p:stCondLst>
                                            <p:cond delay="499"/>
                                          </p:stCondLst>
                                        </p:cTn>
                                        <p:tgtEl>
                                          <p:spTgt spid="10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98"/>
                                        </p:tgtEl>
                                      </p:cBhvr>
                                    </p:animEffect>
                                    <p:set>
                                      <p:cBhvr>
                                        <p:cTn id="77" dur="1" fill="hold">
                                          <p:stCondLst>
                                            <p:cond delay="499"/>
                                          </p:stCondLst>
                                        </p:cTn>
                                        <p:tgtEl>
                                          <p:spTgt spid="98"/>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00"/>
                                        </p:tgtEl>
                                      </p:cBhvr>
                                    </p:animEffect>
                                    <p:set>
                                      <p:cBhvr>
                                        <p:cTn id="80" dur="1" fill="hold">
                                          <p:stCondLst>
                                            <p:cond delay="499"/>
                                          </p:stCondLst>
                                        </p:cTn>
                                        <p:tgtEl>
                                          <p:spTgt spid="100"/>
                                        </p:tgtEl>
                                        <p:attrNameLst>
                                          <p:attrName>style.visibility</p:attrName>
                                        </p:attrNameLst>
                                      </p:cBhvr>
                                      <p:to>
                                        <p:strVal val="hidden"/>
                                      </p:to>
                                    </p:set>
                                  </p:childTnLst>
                                </p:cTn>
                              </p:par>
                              <p:par>
                                <p:cTn id="81" presetID="10" presetClass="entr" presetSubtype="0" fill="hold" grpId="0" nodeType="withEffect">
                                  <p:stCondLst>
                                    <p:cond delay="0"/>
                                  </p:stCondLst>
                                  <p:childTnLst>
                                    <p:set>
                                      <p:cBhvr>
                                        <p:cTn id="82" dur="1" fill="hold">
                                          <p:stCondLst>
                                            <p:cond delay="0"/>
                                          </p:stCondLst>
                                        </p:cTn>
                                        <p:tgtEl>
                                          <p:spTgt spid="111"/>
                                        </p:tgtEl>
                                        <p:attrNameLst>
                                          <p:attrName>style.visibility</p:attrName>
                                        </p:attrNameLst>
                                      </p:cBhvr>
                                      <p:to>
                                        <p:strVal val="visible"/>
                                      </p:to>
                                    </p:set>
                                    <p:animEffect transition="in" filter="fade">
                                      <p:cBhvr>
                                        <p:cTn id="83" dur="500"/>
                                        <p:tgtEl>
                                          <p:spTgt spid="111"/>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09"/>
                                        </p:tgtEl>
                                        <p:attrNameLst>
                                          <p:attrName>style.visibility</p:attrName>
                                        </p:attrNameLst>
                                      </p:cBhvr>
                                      <p:to>
                                        <p:strVal val="visible"/>
                                      </p:to>
                                    </p:set>
                                    <p:animEffect transition="in" filter="fade">
                                      <p:cBhvr>
                                        <p:cTn id="86" dur="500"/>
                                        <p:tgtEl>
                                          <p:spTgt spid="109"/>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10"/>
                                        </p:tgtEl>
                                        <p:attrNameLst>
                                          <p:attrName>style.visibility</p:attrName>
                                        </p:attrNameLst>
                                      </p:cBhvr>
                                      <p:to>
                                        <p:strVal val="visible"/>
                                      </p:to>
                                    </p:set>
                                    <p:animEffect transition="in" filter="fade">
                                      <p:cBhvr>
                                        <p:cTn id="91" dur="500"/>
                                        <p:tgtEl>
                                          <p:spTgt spid="11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18"/>
                                        </p:tgtEl>
                                        <p:attrNameLst>
                                          <p:attrName>style.visibility</p:attrName>
                                        </p:attrNameLst>
                                      </p:cBhvr>
                                      <p:to>
                                        <p:strVal val="visible"/>
                                      </p:to>
                                    </p:set>
                                    <p:animEffect transition="in" filter="fade">
                                      <p:cBhvr>
                                        <p:cTn id="94" dur="500"/>
                                        <p:tgtEl>
                                          <p:spTgt spid="118"/>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113"/>
                                        </p:tgtEl>
                                        <p:attrNameLst>
                                          <p:attrName>style.visibility</p:attrName>
                                        </p:attrNameLst>
                                      </p:cBhvr>
                                      <p:to>
                                        <p:strVal val="visible"/>
                                      </p:to>
                                    </p:set>
                                    <p:animEffect transition="in" filter="fade">
                                      <p:cBhvr>
                                        <p:cTn id="99" dur="500"/>
                                        <p:tgtEl>
                                          <p:spTgt spid="113"/>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12"/>
                                        </p:tgtEl>
                                        <p:attrNameLst>
                                          <p:attrName>style.visibility</p:attrName>
                                        </p:attrNameLst>
                                      </p:cBhvr>
                                      <p:to>
                                        <p:strVal val="visible"/>
                                      </p:to>
                                    </p:set>
                                    <p:animEffect transition="in" filter="fade">
                                      <p:cBhvr>
                                        <p:cTn id="102" dur="500"/>
                                        <p:tgtEl>
                                          <p:spTgt spid="112"/>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14"/>
                                        </p:tgtEl>
                                        <p:attrNameLst>
                                          <p:attrName>style.visibility</p:attrName>
                                        </p:attrNameLst>
                                      </p:cBhvr>
                                      <p:to>
                                        <p:strVal val="visible"/>
                                      </p:to>
                                    </p:set>
                                    <p:animEffect transition="in" filter="fade">
                                      <p:cBhvr>
                                        <p:cTn id="107" dur="500"/>
                                        <p:tgtEl>
                                          <p:spTgt spid="114"/>
                                        </p:tgtEl>
                                      </p:cBhvr>
                                    </p:animEffect>
                                  </p:childTnLst>
                                </p:cTn>
                              </p:par>
                              <p:par>
                                <p:cTn id="108" presetID="10" presetClass="exit" presetSubtype="0" fill="hold" grpId="1" nodeType="withEffect">
                                  <p:stCondLst>
                                    <p:cond delay="0"/>
                                  </p:stCondLst>
                                  <p:childTnLst>
                                    <p:animEffect transition="out" filter="fade">
                                      <p:cBhvr>
                                        <p:cTn id="109" dur="500"/>
                                        <p:tgtEl>
                                          <p:spTgt spid="102"/>
                                        </p:tgtEl>
                                      </p:cBhvr>
                                    </p:animEffect>
                                    <p:set>
                                      <p:cBhvr>
                                        <p:cTn id="110" dur="1" fill="hold">
                                          <p:stCondLst>
                                            <p:cond delay="499"/>
                                          </p:stCondLst>
                                        </p:cTn>
                                        <p:tgtEl>
                                          <p:spTgt spid="102"/>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115"/>
                                        </p:tgtEl>
                                        <p:attrNameLst>
                                          <p:attrName>style.visibility</p:attrName>
                                        </p:attrNameLst>
                                      </p:cBhvr>
                                      <p:to>
                                        <p:strVal val="visible"/>
                                      </p:to>
                                    </p:set>
                                    <p:animEffect transition="in" filter="fade">
                                      <p:cBhvr>
                                        <p:cTn id="115" dur="500"/>
                                        <p:tgtEl>
                                          <p:spTgt spid="115"/>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17"/>
                                        </p:tgtEl>
                                        <p:attrNameLst>
                                          <p:attrName>style.visibility</p:attrName>
                                        </p:attrNameLst>
                                      </p:cBhvr>
                                      <p:to>
                                        <p:strVal val="visible"/>
                                      </p:to>
                                    </p:set>
                                    <p:animEffect transition="in" filter="fade">
                                      <p:cBhvr>
                                        <p:cTn id="118" dur="500"/>
                                        <p:tgtEl>
                                          <p:spTgt spid="117"/>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16"/>
                                        </p:tgtEl>
                                        <p:attrNameLst>
                                          <p:attrName>style.visibility</p:attrName>
                                        </p:attrNameLst>
                                      </p:cBhvr>
                                      <p:to>
                                        <p:strVal val="visible"/>
                                      </p:to>
                                    </p:set>
                                    <p:animEffect transition="in" filter="fade">
                                      <p:cBhvr>
                                        <p:cTn id="121"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3" grpId="0" animBg="1"/>
      <p:bldP spid="94" grpId="0"/>
      <p:bldP spid="95" grpId="0"/>
      <p:bldP spid="96" grpId="0" animBg="1"/>
      <p:bldP spid="97" grpId="0" animBg="1"/>
      <p:bldP spid="98" grpId="0" animBg="1"/>
      <p:bldP spid="98" grpId="1" animBg="1"/>
      <p:bldP spid="99" grpId="0" animBg="1"/>
      <p:bldP spid="100" grpId="0" animBg="1"/>
      <p:bldP spid="100" grpId="1" animBg="1"/>
      <p:bldP spid="101" grpId="0" animBg="1"/>
      <p:bldP spid="101" grpId="1" animBg="1"/>
      <p:bldP spid="102" grpId="0" animBg="1"/>
      <p:bldP spid="102" grpId="1" animBg="1"/>
      <p:bldP spid="103" grpId="0"/>
      <p:bldP spid="104" grpId="0"/>
      <p:bldP spid="105" grpId="0"/>
      <p:bldP spid="106" grpId="0" animBg="1"/>
      <p:bldP spid="106" grpId="1" animBg="1"/>
      <p:bldP spid="107" grpId="0"/>
      <p:bldP spid="109" grpId="0"/>
      <p:bldP spid="110" grpId="0"/>
      <p:bldP spid="111" grpId="0"/>
      <p:bldP spid="112" grpId="0"/>
      <p:bldP spid="113" grpId="0"/>
      <p:bldP spid="114" grpId="0"/>
      <p:bldP spid="115" grpId="0"/>
      <p:bldP spid="116" grpId="0"/>
      <p:bldP spid="117" grpId="0"/>
      <p:bldP spid="11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1" hidden="1"/>
          <p:cNvSpPr txBox="1">
            <a:spLocks/>
          </p:cNvSpPr>
          <p:nvPr/>
        </p:nvSpPr>
        <p:spPr>
          <a:xfrm>
            <a:off x="2010000" y="1591199"/>
            <a:ext cx="8172000" cy="4338000"/>
          </a:xfrm>
          <a:prstGeom prst="rect">
            <a:avLst/>
          </a:prstGeom>
          <a:ln>
            <a:noFill/>
          </a:ln>
        </p:spPr>
        <p:txBody>
          <a:bodyPr vert="horz" lIns="91440" tIns="45720" rIns="91440" bIns="45720" rtlCol="0" anchor="ctr"/>
          <a:lstStyle>
            <a:defPPr>
              <a:defRPr lang="de-DE"/>
            </a:defPPr>
            <a:lvl1pPr marL="0" algn="r" defTabSz="914400" rtl="0" eaLnBrk="1" latinLnBrk="0" hangingPunct="1">
              <a:defRPr sz="14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Optical:</a:t>
            </a:r>
          </a:p>
          <a:p>
            <a:r>
              <a:rPr lang="de-DE"/>
              <a:t>Sentinel-3A (300m), MODIS (250m), AVHRR (1km) </a:t>
            </a:r>
          </a:p>
          <a:p>
            <a:endParaRPr lang="de-DE"/>
          </a:p>
          <a:p>
            <a:endParaRPr lang="de-DE"/>
          </a:p>
          <a:p>
            <a:r>
              <a:rPr lang="de-DE"/>
              <a:t>Radar:</a:t>
            </a:r>
          </a:p>
          <a:p>
            <a:r>
              <a:rPr lang="de-DE"/>
              <a:t>Envisat ASAR WSM (150m)</a:t>
            </a:r>
          </a:p>
          <a:p>
            <a:endParaRPr lang="de-DE"/>
          </a:p>
          <a:p>
            <a:endParaRPr lang="de-DE" dirty="0"/>
          </a:p>
        </p:txBody>
      </p:sp>
      <p:grpSp>
        <p:nvGrpSpPr>
          <p:cNvPr id="12" name="Gruppieren 11" hidden="1"/>
          <p:cNvGrpSpPr/>
          <p:nvPr/>
        </p:nvGrpSpPr>
        <p:grpSpPr>
          <a:xfrm>
            <a:off x="2010000" y="1591199"/>
            <a:ext cx="8172000" cy="4338000"/>
            <a:chOff x="486000" y="1591199"/>
            <a:chExt cx="8172000" cy="4338000"/>
          </a:xfrm>
        </p:grpSpPr>
        <p:sp>
          <p:nvSpPr>
            <p:cNvPr id="13" name="Textplatzhalter 1"/>
            <p:cNvSpPr txBox="1">
              <a:spLocks/>
            </p:cNvSpPr>
            <p:nvPr/>
          </p:nvSpPr>
          <p:spPr bwMode="auto">
            <a:xfrm>
              <a:off x="486000" y="1591199"/>
              <a:ext cx="8172000" cy="4338000"/>
            </a:xfrm>
            <a:prstGeom prst="rect">
              <a:avLst/>
            </a:prstGeom>
            <a:noFill/>
            <a:ln>
              <a:noFill/>
            </a:ln>
            <a:effectLst/>
            <a:extLst/>
          </p:spPr>
          <p:txBody>
            <a:bodyPr vert="horz" wrap="square" lIns="0" tIns="0" rIns="0" bIns="0" numCol="1" anchor="t" anchorCtr="0" compatLnSpc="1">
              <a:prstTxWarp prst="textNoShape">
                <a:avLst/>
              </a:prstTxWarp>
            </a:bodyPr>
            <a:lstStyle>
              <a:lvl1pPr marL="180000" indent="-180000" algn="l" defTabSz="914400" rtl="0" eaLnBrk="1" latinLnBrk="0" hangingPunct="1">
                <a:spcBef>
                  <a:spcPts val="300"/>
                </a:spcBef>
                <a:spcAft>
                  <a:spcPts val="0"/>
                </a:spcAft>
                <a:buFont typeface="Arial" pitchFamily="34" charset="0"/>
                <a:buChar char="•"/>
                <a:defRPr sz="1800" kern="1200">
                  <a:solidFill>
                    <a:schemeClr val="tx1"/>
                  </a:solidFill>
                  <a:latin typeface="Arial" pitchFamily="34" charset="0"/>
                  <a:ea typeface="+mn-ea"/>
                  <a:cs typeface="Arial" pitchFamily="34" charset="0"/>
                </a:defRPr>
              </a:lvl1pPr>
              <a:lvl2pPr marL="62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2pPr>
              <a:lvl3pPr marL="107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3pPr>
              <a:lvl4pPr marL="15228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4pPr>
              <a:lvl5pPr marL="19692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de-DE" dirty="0"/>
            </a:p>
            <a:p>
              <a:pPr marL="0" indent="0">
                <a:buNone/>
              </a:pPr>
              <a:endParaRPr lang="de-DE" dirty="0"/>
            </a:p>
            <a:p>
              <a:r>
                <a:rPr lang="de-DE" dirty="0"/>
                <a:t>Sentinel-2A/B, SPOT, IKONOS</a:t>
              </a:r>
            </a:p>
            <a:p>
              <a:pPr marL="0" indent="0">
                <a:buNone/>
              </a:pPr>
              <a:endParaRPr lang="de-DE" dirty="0"/>
            </a:p>
            <a:p>
              <a:endParaRPr lang="de-DE" dirty="0"/>
            </a:p>
            <a:p>
              <a:endParaRPr lang="de-DE" dirty="0"/>
            </a:p>
            <a:p>
              <a:r>
                <a:rPr lang="de-DE" dirty="0"/>
                <a:t>Sentinel-1A/B, TSX </a:t>
              </a:r>
            </a:p>
            <a:p>
              <a:endParaRPr lang="de-DE" dirty="0"/>
            </a:p>
          </p:txBody>
        </p:sp>
        <p:pic>
          <p:nvPicPr>
            <p:cNvPr id="14" name="Picture 3"/>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699792" y="3399665"/>
              <a:ext cx="462587" cy="461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893973" y="2158701"/>
              <a:ext cx="462003" cy="46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 name="Textplatzhalter 1" hidden="1"/>
          <p:cNvSpPr txBox="1">
            <a:spLocks/>
          </p:cNvSpPr>
          <p:nvPr/>
        </p:nvSpPr>
        <p:spPr bwMode="auto">
          <a:xfrm>
            <a:off x="2010000" y="1591199"/>
            <a:ext cx="8478488" cy="433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80000" indent="-180000" algn="l" defTabSz="914400" rtl="0" eaLnBrk="1" latinLnBrk="0" hangingPunct="1">
              <a:spcBef>
                <a:spcPts val="300"/>
              </a:spcBef>
              <a:spcAft>
                <a:spcPts val="0"/>
              </a:spcAft>
              <a:buFont typeface="Arial" pitchFamily="34" charset="0"/>
              <a:buChar char="•"/>
              <a:defRPr sz="1800" kern="1200">
                <a:solidFill>
                  <a:schemeClr val="tx1"/>
                </a:solidFill>
                <a:latin typeface="Arial" pitchFamily="34" charset="0"/>
                <a:ea typeface="+mn-ea"/>
                <a:cs typeface="Arial" pitchFamily="34" charset="0"/>
              </a:defRPr>
            </a:lvl1pPr>
            <a:lvl2pPr marL="62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2pPr>
            <a:lvl3pPr marL="107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3pPr>
            <a:lvl4pPr marL="15228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4pPr>
            <a:lvl5pPr marL="19692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de-DE" dirty="0"/>
          </a:p>
          <a:p>
            <a:endParaRPr lang="de-DE" dirty="0"/>
          </a:p>
          <a:p>
            <a:endParaRPr lang="de-DE" dirty="0"/>
          </a:p>
          <a:p>
            <a:endParaRPr lang="de-DE" dirty="0"/>
          </a:p>
          <a:p>
            <a:endParaRPr lang="de-DE" dirty="0"/>
          </a:p>
          <a:p>
            <a:endParaRPr lang="de-DE" dirty="0"/>
          </a:p>
          <a:p>
            <a:endParaRPr lang="de-DE" dirty="0"/>
          </a:p>
          <a:p>
            <a:endParaRPr lang="de-DE" dirty="0"/>
          </a:p>
          <a:p>
            <a:pPr marL="0" indent="0">
              <a:buNone/>
            </a:pPr>
            <a:r>
              <a:rPr lang="de-DE" dirty="0">
                <a:sym typeface="Wingdings" panose="05000000000000000000" pitchFamily="2" charset="2"/>
              </a:rPr>
              <a:t> Sentinel-1 </a:t>
            </a:r>
            <a:endParaRPr lang="de-DE" dirty="0"/>
          </a:p>
          <a:p>
            <a:r>
              <a:rPr lang="de-DE" dirty="0"/>
              <a:t>global </a:t>
            </a:r>
            <a:r>
              <a:rPr lang="de-DE" dirty="0" err="1"/>
              <a:t>coverage</a:t>
            </a:r>
            <a:endParaRPr lang="de-DE" dirty="0"/>
          </a:p>
          <a:p>
            <a:r>
              <a:rPr lang="de-DE" dirty="0" err="1"/>
              <a:t>up</a:t>
            </a:r>
            <a:r>
              <a:rPr lang="de-DE" dirty="0"/>
              <a:t>-</a:t>
            </a:r>
            <a:r>
              <a:rPr lang="de-DE" dirty="0" err="1"/>
              <a:t>to</a:t>
            </a:r>
            <a:r>
              <a:rPr lang="de-DE" dirty="0"/>
              <a:t>-date </a:t>
            </a:r>
          </a:p>
          <a:p>
            <a:r>
              <a:rPr lang="de-DE" dirty="0" err="1"/>
              <a:t>dense</a:t>
            </a:r>
            <a:r>
              <a:rPr lang="de-DE" dirty="0"/>
              <a:t> time </a:t>
            </a:r>
            <a:r>
              <a:rPr lang="de-DE" dirty="0" err="1"/>
              <a:t>series</a:t>
            </a:r>
            <a:r>
              <a:rPr lang="de-DE" dirty="0"/>
              <a:t> </a:t>
            </a:r>
            <a:r>
              <a:rPr lang="de-DE" dirty="0" err="1"/>
              <a:t>available</a:t>
            </a:r>
            <a:r>
              <a:rPr lang="de-DE" dirty="0"/>
              <a:t>				         	             S1A operational </a:t>
            </a:r>
            <a:r>
              <a:rPr lang="de-DE" dirty="0" err="1"/>
              <a:t>since</a:t>
            </a:r>
            <a:r>
              <a:rPr lang="de-DE" dirty="0"/>
              <a:t> </a:t>
            </a:r>
            <a:r>
              <a:rPr lang="de-DE" dirty="0" err="1"/>
              <a:t>October</a:t>
            </a:r>
            <a:r>
              <a:rPr lang="de-DE" dirty="0"/>
              <a:t> 2014, 				             </a:t>
            </a:r>
            <a:r>
              <a:rPr lang="de-DE" dirty="0" err="1"/>
              <a:t>twin</a:t>
            </a:r>
            <a:r>
              <a:rPr lang="de-DE" dirty="0"/>
              <a:t> </a:t>
            </a:r>
            <a:r>
              <a:rPr lang="de-DE" dirty="0" err="1"/>
              <a:t>satellite</a:t>
            </a:r>
            <a:r>
              <a:rPr lang="de-DE" dirty="0"/>
              <a:t> </a:t>
            </a:r>
            <a:r>
              <a:rPr lang="de-DE" dirty="0" err="1"/>
              <a:t>mode</a:t>
            </a:r>
            <a:r>
              <a:rPr lang="de-DE" dirty="0"/>
              <a:t> </a:t>
            </a:r>
            <a:r>
              <a:rPr lang="de-DE" dirty="0" err="1"/>
              <a:t>with</a:t>
            </a:r>
            <a:r>
              <a:rPr lang="de-DE" dirty="0"/>
              <a:t> S1B </a:t>
            </a:r>
            <a:r>
              <a:rPr lang="de-DE" dirty="0" err="1"/>
              <a:t>since</a:t>
            </a:r>
            <a:r>
              <a:rPr lang="de-DE" dirty="0"/>
              <a:t> </a:t>
            </a:r>
            <a:r>
              <a:rPr lang="de-DE" dirty="0" err="1"/>
              <a:t>October</a:t>
            </a:r>
            <a:r>
              <a:rPr lang="de-DE" dirty="0"/>
              <a:t> 2016</a:t>
            </a:r>
          </a:p>
        </p:txBody>
      </p:sp>
      <p:grpSp>
        <p:nvGrpSpPr>
          <p:cNvPr id="17" name="Gruppieren 16">
            <a:extLst>
              <a:ext uri="{FF2B5EF4-FFF2-40B4-BE49-F238E27FC236}">
                <a16:creationId xmlns:a16="http://schemas.microsoft.com/office/drawing/2014/main" id="{3AC1CBF1-17B6-48D5-8723-62BDC623B262}"/>
              </a:ext>
            </a:extLst>
          </p:cNvPr>
          <p:cNvGrpSpPr/>
          <p:nvPr/>
        </p:nvGrpSpPr>
        <p:grpSpPr>
          <a:xfrm>
            <a:off x="338279" y="1315196"/>
            <a:ext cx="361188" cy="2586660"/>
            <a:chOff x="338279" y="1315196"/>
            <a:chExt cx="361188" cy="2586660"/>
          </a:xfrm>
        </p:grpSpPr>
        <p:grpSp>
          <p:nvGrpSpPr>
            <p:cNvPr id="18" name="Gruppieren 17">
              <a:extLst>
                <a:ext uri="{FF2B5EF4-FFF2-40B4-BE49-F238E27FC236}">
                  <a16:creationId xmlns:a16="http://schemas.microsoft.com/office/drawing/2014/main" id="{614FBA56-4D38-42EF-BE06-2A0F3F64F9F1}"/>
                </a:ext>
              </a:extLst>
            </p:cNvPr>
            <p:cNvGrpSpPr/>
            <p:nvPr/>
          </p:nvGrpSpPr>
          <p:grpSpPr>
            <a:xfrm>
              <a:off x="343745" y="1315196"/>
              <a:ext cx="351379" cy="369332"/>
              <a:chOff x="343745" y="1315196"/>
              <a:chExt cx="351379" cy="369332"/>
            </a:xfrm>
          </p:grpSpPr>
          <p:sp>
            <p:nvSpPr>
              <p:cNvPr id="38" name="Ellipse 37">
                <a:extLst>
                  <a:ext uri="{FF2B5EF4-FFF2-40B4-BE49-F238E27FC236}">
                    <a16:creationId xmlns:a16="http://schemas.microsoft.com/office/drawing/2014/main" id="{65125E8D-A4ED-46E3-92DD-6CB0D95E763F}"/>
                  </a:ext>
                </a:extLst>
              </p:cNvPr>
              <p:cNvSpPr/>
              <p:nvPr/>
            </p:nvSpPr>
            <p:spPr>
              <a:xfrm>
                <a:off x="377945" y="1366534"/>
                <a:ext cx="282982" cy="270848"/>
              </a:xfrm>
              <a:prstGeom prst="ellipse">
                <a:avLst/>
              </a:prstGeom>
              <a:solidFill>
                <a:srgbClr val="A9D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Textfeld 38">
                <a:extLst>
                  <a:ext uri="{FF2B5EF4-FFF2-40B4-BE49-F238E27FC236}">
                    <a16:creationId xmlns:a16="http://schemas.microsoft.com/office/drawing/2014/main" id="{3B539656-50E2-4434-B575-3CF296EDF15E}"/>
                  </a:ext>
                </a:extLst>
              </p:cNvPr>
              <p:cNvSpPr txBox="1"/>
              <p:nvPr/>
            </p:nvSpPr>
            <p:spPr>
              <a:xfrm>
                <a:off x="343745" y="1315196"/>
                <a:ext cx="351379" cy="369332"/>
              </a:xfrm>
              <a:prstGeom prst="rect">
                <a:avLst/>
              </a:prstGeom>
              <a:noFill/>
            </p:spPr>
            <p:txBody>
              <a:bodyPr wrap="none" rtlCol="0">
                <a:spAutoFit/>
              </a:bodyPr>
              <a:lstStyle/>
              <a:p>
                <a:pPr algn="ctr"/>
                <a:r>
                  <a:rPr lang="de-DE" b="1" dirty="0">
                    <a:latin typeface="Arial" panose="020B0604020202020204" pitchFamily="34" charset="0"/>
                    <a:cs typeface="Arial" panose="020B0604020202020204" pitchFamily="34" charset="0"/>
                  </a:rPr>
                  <a:t>A</a:t>
                </a:r>
              </a:p>
            </p:txBody>
          </p:sp>
        </p:grpSp>
        <p:grpSp>
          <p:nvGrpSpPr>
            <p:cNvPr id="19" name="Gruppieren 18">
              <a:extLst>
                <a:ext uri="{FF2B5EF4-FFF2-40B4-BE49-F238E27FC236}">
                  <a16:creationId xmlns:a16="http://schemas.microsoft.com/office/drawing/2014/main" id="{A6FC8404-5652-4FA5-8091-D8DA83EB09B6}"/>
                </a:ext>
              </a:extLst>
            </p:cNvPr>
            <p:cNvGrpSpPr/>
            <p:nvPr/>
          </p:nvGrpSpPr>
          <p:grpSpPr>
            <a:xfrm>
              <a:off x="348088" y="1757822"/>
              <a:ext cx="351379" cy="369332"/>
              <a:chOff x="341678" y="1777625"/>
              <a:chExt cx="351379" cy="369332"/>
            </a:xfrm>
          </p:grpSpPr>
          <p:sp>
            <p:nvSpPr>
              <p:cNvPr id="36" name="Ellipse 35">
                <a:extLst>
                  <a:ext uri="{FF2B5EF4-FFF2-40B4-BE49-F238E27FC236}">
                    <a16:creationId xmlns:a16="http://schemas.microsoft.com/office/drawing/2014/main" id="{782C6A38-290E-4F97-8A7D-07F9B15EFA45}"/>
                  </a:ext>
                </a:extLst>
              </p:cNvPr>
              <p:cNvSpPr/>
              <p:nvPr/>
            </p:nvSpPr>
            <p:spPr>
              <a:xfrm>
                <a:off x="369526" y="1821918"/>
                <a:ext cx="282982" cy="270848"/>
              </a:xfrm>
              <a:prstGeom prst="ellipse">
                <a:avLst/>
              </a:prstGeom>
              <a:solidFill>
                <a:srgbClr val="A9D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Textfeld 36">
                <a:extLst>
                  <a:ext uri="{FF2B5EF4-FFF2-40B4-BE49-F238E27FC236}">
                    <a16:creationId xmlns:a16="http://schemas.microsoft.com/office/drawing/2014/main" id="{B7DB2072-D0B0-4DA9-8F3E-55C1ACD507DE}"/>
                  </a:ext>
                </a:extLst>
              </p:cNvPr>
              <p:cNvSpPr txBox="1"/>
              <p:nvPr/>
            </p:nvSpPr>
            <p:spPr>
              <a:xfrm>
                <a:off x="341678" y="1777625"/>
                <a:ext cx="351379" cy="369332"/>
              </a:xfrm>
              <a:prstGeom prst="rect">
                <a:avLst/>
              </a:prstGeom>
              <a:noFill/>
            </p:spPr>
            <p:txBody>
              <a:bodyPr wrap="none" rtlCol="0">
                <a:spAutoFit/>
              </a:bodyPr>
              <a:lstStyle/>
              <a:p>
                <a:pPr algn="ctr"/>
                <a:r>
                  <a:rPr lang="de-DE" b="1" dirty="0">
                    <a:latin typeface="Arial" panose="020B0604020202020204" pitchFamily="34" charset="0"/>
                    <a:cs typeface="Arial" panose="020B0604020202020204" pitchFamily="34" charset="0"/>
                  </a:rPr>
                  <a:t>B</a:t>
                </a:r>
              </a:p>
            </p:txBody>
          </p:sp>
        </p:grpSp>
        <p:grpSp>
          <p:nvGrpSpPr>
            <p:cNvPr id="20" name="Gruppieren 19">
              <a:extLst>
                <a:ext uri="{FF2B5EF4-FFF2-40B4-BE49-F238E27FC236}">
                  <a16:creationId xmlns:a16="http://schemas.microsoft.com/office/drawing/2014/main" id="{02FDD464-E446-4E0B-AC38-3334734121B6}"/>
                </a:ext>
              </a:extLst>
            </p:cNvPr>
            <p:cNvGrpSpPr/>
            <p:nvPr/>
          </p:nvGrpSpPr>
          <p:grpSpPr>
            <a:xfrm>
              <a:off x="338279" y="2199356"/>
              <a:ext cx="351379" cy="369332"/>
              <a:chOff x="333162" y="2221447"/>
              <a:chExt cx="351379" cy="369332"/>
            </a:xfrm>
          </p:grpSpPr>
          <p:sp>
            <p:nvSpPr>
              <p:cNvPr id="34" name="Ellipse 33">
                <a:extLst>
                  <a:ext uri="{FF2B5EF4-FFF2-40B4-BE49-F238E27FC236}">
                    <a16:creationId xmlns:a16="http://schemas.microsoft.com/office/drawing/2014/main" id="{AF3516D4-6B85-4BDA-BC7F-D9DCD442C50C}"/>
                  </a:ext>
                </a:extLst>
              </p:cNvPr>
              <p:cNvSpPr/>
              <p:nvPr/>
            </p:nvSpPr>
            <p:spPr>
              <a:xfrm>
                <a:off x="369516" y="2276727"/>
                <a:ext cx="282982" cy="270848"/>
              </a:xfrm>
              <a:prstGeom prst="ellipse">
                <a:avLst/>
              </a:prstGeom>
              <a:solidFill>
                <a:srgbClr val="A9D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feld 34">
                <a:extLst>
                  <a:ext uri="{FF2B5EF4-FFF2-40B4-BE49-F238E27FC236}">
                    <a16:creationId xmlns:a16="http://schemas.microsoft.com/office/drawing/2014/main" id="{83DE5E93-3C0D-4C12-AAC5-8C0F40B82B93}"/>
                  </a:ext>
                </a:extLst>
              </p:cNvPr>
              <p:cNvSpPr txBox="1"/>
              <p:nvPr/>
            </p:nvSpPr>
            <p:spPr>
              <a:xfrm>
                <a:off x="333162" y="2221447"/>
                <a:ext cx="351379" cy="369332"/>
              </a:xfrm>
              <a:prstGeom prst="rect">
                <a:avLst/>
              </a:prstGeom>
              <a:noFill/>
            </p:spPr>
            <p:txBody>
              <a:bodyPr wrap="none" rtlCol="0">
                <a:spAutoFit/>
              </a:bodyPr>
              <a:lstStyle/>
              <a:p>
                <a:pPr algn="ctr"/>
                <a:r>
                  <a:rPr lang="de-DE" b="1" dirty="0">
                    <a:latin typeface="Arial" panose="020B0604020202020204" pitchFamily="34" charset="0"/>
                    <a:cs typeface="Arial" panose="020B0604020202020204" pitchFamily="34" charset="0"/>
                  </a:rPr>
                  <a:t>C</a:t>
                </a:r>
              </a:p>
            </p:txBody>
          </p:sp>
        </p:grpSp>
        <p:grpSp>
          <p:nvGrpSpPr>
            <p:cNvPr id="21" name="Gruppieren 20">
              <a:extLst>
                <a:ext uri="{FF2B5EF4-FFF2-40B4-BE49-F238E27FC236}">
                  <a16:creationId xmlns:a16="http://schemas.microsoft.com/office/drawing/2014/main" id="{44E1F944-6B9D-43A3-9641-741DCB5E1140}"/>
                </a:ext>
              </a:extLst>
            </p:cNvPr>
            <p:cNvGrpSpPr/>
            <p:nvPr/>
          </p:nvGrpSpPr>
          <p:grpSpPr>
            <a:xfrm>
              <a:off x="341444" y="2645173"/>
              <a:ext cx="351379" cy="369332"/>
              <a:chOff x="341677" y="2689399"/>
              <a:chExt cx="351379" cy="369332"/>
            </a:xfrm>
          </p:grpSpPr>
          <p:sp>
            <p:nvSpPr>
              <p:cNvPr id="32" name="Ellipse 31">
                <a:extLst>
                  <a:ext uri="{FF2B5EF4-FFF2-40B4-BE49-F238E27FC236}">
                    <a16:creationId xmlns:a16="http://schemas.microsoft.com/office/drawing/2014/main" id="{6C2D70BF-BAC6-4802-A83F-A426643520EE}"/>
                  </a:ext>
                </a:extLst>
              </p:cNvPr>
              <p:cNvSpPr/>
              <p:nvPr/>
            </p:nvSpPr>
            <p:spPr>
              <a:xfrm>
                <a:off x="368559" y="2733905"/>
                <a:ext cx="282982" cy="270848"/>
              </a:xfrm>
              <a:prstGeom prst="ellipse">
                <a:avLst/>
              </a:prstGeom>
              <a:solidFill>
                <a:srgbClr val="A9D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a:extLst>
                  <a:ext uri="{FF2B5EF4-FFF2-40B4-BE49-F238E27FC236}">
                    <a16:creationId xmlns:a16="http://schemas.microsoft.com/office/drawing/2014/main" id="{3F144D69-0CFA-4FEF-B1EF-21B0DBB94014}"/>
                  </a:ext>
                </a:extLst>
              </p:cNvPr>
              <p:cNvSpPr txBox="1"/>
              <p:nvPr/>
            </p:nvSpPr>
            <p:spPr>
              <a:xfrm>
                <a:off x="341677" y="2689399"/>
                <a:ext cx="351379" cy="369332"/>
              </a:xfrm>
              <a:prstGeom prst="rect">
                <a:avLst/>
              </a:prstGeom>
              <a:noFill/>
            </p:spPr>
            <p:txBody>
              <a:bodyPr wrap="none" rtlCol="0">
                <a:spAutoFit/>
              </a:bodyPr>
              <a:lstStyle/>
              <a:p>
                <a:pPr algn="ctr"/>
                <a:r>
                  <a:rPr lang="de-DE" b="1" dirty="0">
                    <a:latin typeface="Arial" panose="020B0604020202020204" pitchFamily="34" charset="0"/>
                    <a:cs typeface="Arial" panose="020B0604020202020204" pitchFamily="34" charset="0"/>
                  </a:rPr>
                  <a:t>D</a:t>
                </a:r>
              </a:p>
            </p:txBody>
          </p:sp>
        </p:grpSp>
        <p:grpSp>
          <p:nvGrpSpPr>
            <p:cNvPr id="26" name="Gruppieren 25">
              <a:extLst>
                <a:ext uri="{FF2B5EF4-FFF2-40B4-BE49-F238E27FC236}">
                  <a16:creationId xmlns:a16="http://schemas.microsoft.com/office/drawing/2014/main" id="{5A4E45C4-B867-4108-BB99-AFC8E96854E7}"/>
                </a:ext>
              </a:extLst>
            </p:cNvPr>
            <p:cNvGrpSpPr/>
            <p:nvPr/>
          </p:nvGrpSpPr>
          <p:grpSpPr>
            <a:xfrm>
              <a:off x="348165" y="3090990"/>
              <a:ext cx="338555" cy="369332"/>
              <a:chOff x="339574" y="3139472"/>
              <a:chExt cx="338555" cy="369332"/>
            </a:xfrm>
          </p:grpSpPr>
          <p:sp>
            <p:nvSpPr>
              <p:cNvPr id="30" name="Ellipse 29">
                <a:extLst>
                  <a:ext uri="{FF2B5EF4-FFF2-40B4-BE49-F238E27FC236}">
                    <a16:creationId xmlns:a16="http://schemas.microsoft.com/office/drawing/2014/main" id="{96A67A1A-6646-4F14-8485-8371E2D11969}"/>
                  </a:ext>
                </a:extLst>
              </p:cNvPr>
              <p:cNvSpPr/>
              <p:nvPr/>
            </p:nvSpPr>
            <p:spPr>
              <a:xfrm>
                <a:off x="369516" y="3188715"/>
                <a:ext cx="282982" cy="270848"/>
              </a:xfrm>
              <a:prstGeom prst="ellipse">
                <a:avLst/>
              </a:prstGeom>
              <a:solidFill>
                <a:srgbClr val="A9D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extfeld 30">
                <a:extLst>
                  <a:ext uri="{FF2B5EF4-FFF2-40B4-BE49-F238E27FC236}">
                    <a16:creationId xmlns:a16="http://schemas.microsoft.com/office/drawing/2014/main" id="{186BA585-6361-4DD5-9956-B8672322C893}"/>
                  </a:ext>
                </a:extLst>
              </p:cNvPr>
              <p:cNvSpPr txBox="1"/>
              <p:nvPr/>
            </p:nvSpPr>
            <p:spPr>
              <a:xfrm>
                <a:off x="339574" y="3139472"/>
                <a:ext cx="338555" cy="369332"/>
              </a:xfrm>
              <a:prstGeom prst="rect">
                <a:avLst/>
              </a:prstGeom>
              <a:noFill/>
            </p:spPr>
            <p:txBody>
              <a:bodyPr wrap="none" rtlCol="0">
                <a:spAutoFit/>
              </a:bodyPr>
              <a:lstStyle/>
              <a:p>
                <a:pPr algn="ctr"/>
                <a:r>
                  <a:rPr lang="de-DE" b="1" dirty="0">
                    <a:latin typeface="Arial" panose="020B0604020202020204" pitchFamily="34" charset="0"/>
                    <a:cs typeface="Arial" panose="020B0604020202020204" pitchFamily="34" charset="0"/>
                  </a:rPr>
                  <a:t>E</a:t>
                </a:r>
              </a:p>
            </p:txBody>
          </p:sp>
        </p:grpSp>
        <p:grpSp>
          <p:nvGrpSpPr>
            <p:cNvPr id="27" name="Gruppieren 26">
              <a:extLst>
                <a:ext uri="{FF2B5EF4-FFF2-40B4-BE49-F238E27FC236}">
                  <a16:creationId xmlns:a16="http://schemas.microsoft.com/office/drawing/2014/main" id="{C2B1FE41-AB6F-421E-8786-92877427F98A}"/>
                </a:ext>
              </a:extLst>
            </p:cNvPr>
            <p:cNvGrpSpPr/>
            <p:nvPr/>
          </p:nvGrpSpPr>
          <p:grpSpPr>
            <a:xfrm>
              <a:off x="354499" y="3532524"/>
              <a:ext cx="338555" cy="369332"/>
              <a:chOff x="348088" y="3554474"/>
              <a:chExt cx="338555" cy="369332"/>
            </a:xfrm>
          </p:grpSpPr>
          <p:sp>
            <p:nvSpPr>
              <p:cNvPr id="28" name="Ellipse 27">
                <a:extLst>
                  <a:ext uri="{FF2B5EF4-FFF2-40B4-BE49-F238E27FC236}">
                    <a16:creationId xmlns:a16="http://schemas.microsoft.com/office/drawing/2014/main" id="{83A11B17-2DFD-47E5-BC48-594D5342090C}"/>
                  </a:ext>
                </a:extLst>
              </p:cNvPr>
              <p:cNvSpPr/>
              <p:nvPr/>
            </p:nvSpPr>
            <p:spPr>
              <a:xfrm>
                <a:off x="375875" y="3603716"/>
                <a:ext cx="282982" cy="270848"/>
              </a:xfrm>
              <a:prstGeom prst="ellipse">
                <a:avLst/>
              </a:prstGeom>
              <a:solidFill>
                <a:srgbClr val="A9D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a:extLst>
                  <a:ext uri="{FF2B5EF4-FFF2-40B4-BE49-F238E27FC236}">
                    <a16:creationId xmlns:a16="http://schemas.microsoft.com/office/drawing/2014/main" id="{177FB367-4B8A-407D-A112-C4CC7B07D047}"/>
                  </a:ext>
                </a:extLst>
              </p:cNvPr>
              <p:cNvSpPr txBox="1"/>
              <p:nvPr/>
            </p:nvSpPr>
            <p:spPr>
              <a:xfrm>
                <a:off x="348088" y="3554474"/>
                <a:ext cx="338555" cy="369332"/>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F</a:t>
                </a:r>
              </a:p>
            </p:txBody>
          </p:sp>
        </p:grpSp>
      </p:grpSp>
      <p:grpSp>
        <p:nvGrpSpPr>
          <p:cNvPr id="40" name="Gruppieren 39">
            <a:extLst>
              <a:ext uri="{FF2B5EF4-FFF2-40B4-BE49-F238E27FC236}">
                <a16:creationId xmlns:a16="http://schemas.microsoft.com/office/drawing/2014/main" id="{83D35351-13A5-4F98-ABA4-AF227A2E14BC}"/>
              </a:ext>
            </a:extLst>
          </p:cNvPr>
          <p:cNvGrpSpPr/>
          <p:nvPr/>
        </p:nvGrpSpPr>
        <p:grpSpPr>
          <a:xfrm>
            <a:off x="1046402" y="1445862"/>
            <a:ext cx="3570447" cy="108000"/>
            <a:chOff x="1046402" y="1445861"/>
            <a:chExt cx="3570447" cy="108000"/>
          </a:xfrm>
        </p:grpSpPr>
        <p:sp>
          <p:nvSpPr>
            <p:cNvPr id="41" name="Ellipse 40">
              <a:extLst>
                <a:ext uri="{FF2B5EF4-FFF2-40B4-BE49-F238E27FC236}">
                  <a16:creationId xmlns:a16="http://schemas.microsoft.com/office/drawing/2014/main" id="{FA476F55-66B1-4990-A757-D9F28E04A14F}"/>
                </a:ext>
              </a:extLst>
            </p:cNvPr>
            <p:cNvSpPr/>
            <p:nvPr/>
          </p:nvSpPr>
          <p:spPr>
            <a:xfrm>
              <a:off x="1046402"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A728597C-E237-4A6A-BBBB-A799DC125B58}"/>
                </a:ext>
              </a:extLst>
            </p:cNvPr>
            <p:cNvSpPr/>
            <p:nvPr/>
          </p:nvSpPr>
          <p:spPr>
            <a:xfrm>
              <a:off x="1739516"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Ellipse 42">
              <a:extLst>
                <a:ext uri="{FF2B5EF4-FFF2-40B4-BE49-F238E27FC236}">
                  <a16:creationId xmlns:a16="http://schemas.microsoft.com/office/drawing/2014/main" id="{9E9DA86A-9DD9-4828-AEC4-60562EA6BB6F}"/>
                </a:ext>
              </a:extLst>
            </p:cNvPr>
            <p:cNvSpPr/>
            <p:nvPr/>
          </p:nvSpPr>
          <p:spPr>
            <a:xfrm>
              <a:off x="2432630"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Ellipse 43">
              <a:extLst>
                <a:ext uri="{FF2B5EF4-FFF2-40B4-BE49-F238E27FC236}">
                  <a16:creationId xmlns:a16="http://schemas.microsoft.com/office/drawing/2014/main" id="{623DAF18-C032-492E-944B-FF9D0554953F}"/>
                </a:ext>
              </a:extLst>
            </p:cNvPr>
            <p:cNvSpPr/>
            <p:nvPr/>
          </p:nvSpPr>
          <p:spPr>
            <a:xfrm>
              <a:off x="3125744"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Ellipse 44">
              <a:extLst>
                <a:ext uri="{FF2B5EF4-FFF2-40B4-BE49-F238E27FC236}">
                  <a16:creationId xmlns:a16="http://schemas.microsoft.com/office/drawing/2014/main" id="{4B304943-8943-4F7B-96B3-18217859994B}"/>
                </a:ext>
              </a:extLst>
            </p:cNvPr>
            <p:cNvSpPr/>
            <p:nvPr/>
          </p:nvSpPr>
          <p:spPr>
            <a:xfrm>
              <a:off x="3818858"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Ellipse 45">
              <a:extLst>
                <a:ext uri="{FF2B5EF4-FFF2-40B4-BE49-F238E27FC236}">
                  <a16:creationId xmlns:a16="http://schemas.microsoft.com/office/drawing/2014/main" id="{157FDCE4-E8C2-4AC8-8B56-8433B5B71A94}"/>
                </a:ext>
              </a:extLst>
            </p:cNvPr>
            <p:cNvSpPr/>
            <p:nvPr/>
          </p:nvSpPr>
          <p:spPr>
            <a:xfrm>
              <a:off x="4508849"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7" name="Gruppieren 46">
            <a:extLst>
              <a:ext uri="{FF2B5EF4-FFF2-40B4-BE49-F238E27FC236}">
                <a16:creationId xmlns:a16="http://schemas.microsoft.com/office/drawing/2014/main" id="{4BB098E9-9137-4204-9DC3-FEF7D49778F7}"/>
              </a:ext>
            </a:extLst>
          </p:cNvPr>
          <p:cNvGrpSpPr/>
          <p:nvPr/>
        </p:nvGrpSpPr>
        <p:grpSpPr>
          <a:xfrm>
            <a:off x="1046402" y="1880617"/>
            <a:ext cx="3570447" cy="108000"/>
            <a:chOff x="1046402" y="1445861"/>
            <a:chExt cx="3570447" cy="108000"/>
          </a:xfrm>
        </p:grpSpPr>
        <p:sp>
          <p:nvSpPr>
            <p:cNvPr id="48" name="Ellipse 47">
              <a:extLst>
                <a:ext uri="{FF2B5EF4-FFF2-40B4-BE49-F238E27FC236}">
                  <a16:creationId xmlns:a16="http://schemas.microsoft.com/office/drawing/2014/main" id="{6BA5D2B0-1754-494F-A729-899146C0841A}"/>
                </a:ext>
              </a:extLst>
            </p:cNvPr>
            <p:cNvSpPr/>
            <p:nvPr/>
          </p:nvSpPr>
          <p:spPr>
            <a:xfrm>
              <a:off x="1046402"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Ellipse 48">
              <a:extLst>
                <a:ext uri="{FF2B5EF4-FFF2-40B4-BE49-F238E27FC236}">
                  <a16:creationId xmlns:a16="http://schemas.microsoft.com/office/drawing/2014/main" id="{9A22E8B9-8A05-4D2E-8EDC-277E954768DF}"/>
                </a:ext>
              </a:extLst>
            </p:cNvPr>
            <p:cNvSpPr/>
            <p:nvPr/>
          </p:nvSpPr>
          <p:spPr>
            <a:xfrm>
              <a:off x="1739516"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1A6F7777-7AA2-47DC-B369-F4FCD3064614}"/>
                </a:ext>
              </a:extLst>
            </p:cNvPr>
            <p:cNvSpPr/>
            <p:nvPr/>
          </p:nvSpPr>
          <p:spPr>
            <a:xfrm>
              <a:off x="2432630"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Ellipse 50">
              <a:extLst>
                <a:ext uri="{FF2B5EF4-FFF2-40B4-BE49-F238E27FC236}">
                  <a16:creationId xmlns:a16="http://schemas.microsoft.com/office/drawing/2014/main" id="{3991E454-5477-4C08-8C21-DCAE6AC80932}"/>
                </a:ext>
              </a:extLst>
            </p:cNvPr>
            <p:cNvSpPr/>
            <p:nvPr/>
          </p:nvSpPr>
          <p:spPr>
            <a:xfrm>
              <a:off x="3125744"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Ellipse 51">
              <a:extLst>
                <a:ext uri="{FF2B5EF4-FFF2-40B4-BE49-F238E27FC236}">
                  <a16:creationId xmlns:a16="http://schemas.microsoft.com/office/drawing/2014/main" id="{A7BFE2D8-69E2-401E-B4A0-3B20DFEA5590}"/>
                </a:ext>
              </a:extLst>
            </p:cNvPr>
            <p:cNvSpPr/>
            <p:nvPr/>
          </p:nvSpPr>
          <p:spPr>
            <a:xfrm>
              <a:off x="3818858"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Ellipse 52">
              <a:extLst>
                <a:ext uri="{FF2B5EF4-FFF2-40B4-BE49-F238E27FC236}">
                  <a16:creationId xmlns:a16="http://schemas.microsoft.com/office/drawing/2014/main" id="{C9FFF71F-0EBE-4E1B-ABE9-5BE794B825AB}"/>
                </a:ext>
              </a:extLst>
            </p:cNvPr>
            <p:cNvSpPr/>
            <p:nvPr/>
          </p:nvSpPr>
          <p:spPr>
            <a:xfrm>
              <a:off x="4508849"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54" name="Gruppieren 53">
            <a:extLst>
              <a:ext uri="{FF2B5EF4-FFF2-40B4-BE49-F238E27FC236}">
                <a16:creationId xmlns:a16="http://schemas.microsoft.com/office/drawing/2014/main" id="{91FF0AFD-D0B1-4C8F-8D55-2A2348553216}"/>
              </a:ext>
            </a:extLst>
          </p:cNvPr>
          <p:cNvGrpSpPr/>
          <p:nvPr/>
        </p:nvGrpSpPr>
        <p:grpSpPr>
          <a:xfrm>
            <a:off x="1055446" y="2337362"/>
            <a:ext cx="3570447" cy="108000"/>
            <a:chOff x="1046402" y="1445861"/>
            <a:chExt cx="3570447" cy="108000"/>
          </a:xfrm>
        </p:grpSpPr>
        <p:sp>
          <p:nvSpPr>
            <p:cNvPr id="55" name="Ellipse 54">
              <a:extLst>
                <a:ext uri="{FF2B5EF4-FFF2-40B4-BE49-F238E27FC236}">
                  <a16:creationId xmlns:a16="http://schemas.microsoft.com/office/drawing/2014/main" id="{53ED9231-6127-4B97-93AB-7503786709BF}"/>
                </a:ext>
              </a:extLst>
            </p:cNvPr>
            <p:cNvSpPr/>
            <p:nvPr/>
          </p:nvSpPr>
          <p:spPr>
            <a:xfrm>
              <a:off x="1046402"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Ellipse 55">
              <a:extLst>
                <a:ext uri="{FF2B5EF4-FFF2-40B4-BE49-F238E27FC236}">
                  <a16:creationId xmlns:a16="http://schemas.microsoft.com/office/drawing/2014/main" id="{5AB972A8-0CFE-4EA5-A163-46FB54AB3F33}"/>
                </a:ext>
              </a:extLst>
            </p:cNvPr>
            <p:cNvSpPr/>
            <p:nvPr/>
          </p:nvSpPr>
          <p:spPr>
            <a:xfrm>
              <a:off x="1739516"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Ellipse 56">
              <a:extLst>
                <a:ext uri="{FF2B5EF4-FFF2-40B4-BE49-F238E27FC236}">
                  <a16:creationId xmlns:a16="http://schemas.microsoft.com/office/drawing/2014/main" id="{3AD459DA-560D-4F88-91C8-885BB44C4290}"/>
                </a:ext>
              </a:extLst>
            </p:cNvPr>
            <p:cNvSpPr/>
            <p:nvPr/>
          </p:nvSpPr>
          <p:spPr>
            <a:xfrm>
              <a:off x="2432630"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7A940CEA-CDC9-46D6-BB35-2C7AA937A125}"/>
                </a:ext>
              </a:extLst>
            </p:cNvPr>
            <p:cNvSpPr/>
            <p:nvPr/>
          </p:nvSpPr>
          <p:spPr>
            <a:xfrm>
              <a:off x="3125744"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Ellipse 58">
              <a:extLst>
                <a:ext uri="{FF2B5EF4-FFF2-40B4-BE49-F238E27FC236}">
                  <a16:creationId xmlns:a16="http://schemas.microsoft.com/office/drawing/2014/main" id="{EDE3E857-CE03-4C35-9C84-9E6B5D1216FA}"/>
                </a:ext>
              </a:extLst>
            </p:cNvPr>
            <p:cNvSpPr/>
            <p:nvPr/>
          </p:nvSpPr>
          <p:spPr>
            <a:xfrm>
              <a:off x="3818858"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Ellipse 59">
              <a:extLst>
                <a:ext uri="{FF2B5EF4-FFF2-40B4-BE49-F238E27FC236}">
                  <a16:creationId xmlns:a16="http://schemas.microsoft.com/office/drawing/2014/main" id="{99F10355-FEBF-4CF1-9F35-4FC4DF8FD879}"/>
                </a:ext>
              </a:extLst>
            </p:cNvPr>
            <p:cNvSpPr/>
            <p:nvPr/>
          </p:nvSpPr>
          <p:spPr>
            <a:xfrm>
              <a:off x="4508849"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1" name="Gruppieren 60">
            <a:extLst>
              <a:ext uri="{FF2B5EF4-FFF2-40B4-BE49-F238E27FC236}">
                <a16:creationId xmlns:a16="http://schemas.microsoft.com/office/drawing/2014/main" id="{8EB9F6F2-DCC2-4474-8FD7-0B95AC1BD446}"/>
              </a:ext>
            </a:extLst>
          </p:cNvPr>
          <p:cNvGrpSpPr/>
          <p:nvPr/>
        </p:nvGrpSpPr>
        <p:grpSpPr>
          <a:xfrm>
            <a:off x="1055446" y="2772235"/>
            <a:ext cx="3570447" cy="108000"/>
            <a:chOff x="1046402" y="1445861"/>
            <a:chExt cx="3570447" cy="108000"/>
          </a:xfrm>
        </p:grpSpPr>
        <p:sp>
          <p:nvSpPr>
            <p:cNvPr id="62" name="Ellipse 61">
              <a:extLst>
                <a:ext uri="{FF2B5EF4-FFF2-40B4-BE49-F238E27FC236}">
                  <a16:creationId xmlns:a16="http://schemas.microsoft.com/office/drawing/2014/main" id="{D75142A1-0229-4928-A81B-53F541319025}"/>
                </a:ext>
              </a:extLst>
            </p:cNvPr>
            <p:cNvSpPr/>
            <p:nvPr/>
          </p:nvSpPr>
          <p:spPr>
            <a:xfrm>
              <a:off x="1046402"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Ellipse 62">
              <a:extLst>
                <a:ext uri="{FF2B5EF4-FFF2-40B4-BE49-F238E27FC236}">
                  <a16:creationId xmlns:a16="http://schemas.microsoft.com/office/drawing/2014/main" id="{652FA754-083D-4012-8833-00177381D89B}"/>
                </a:ext>
              </a:extLst>
            </p:cNvPr>
            <p:cNvSpPr/>
            <p:nvPr/>
          </p:nvSpPr>
          <p:spPr>
            <a:xfrm>
              <a:off x="1739516"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Ellipse 63">
              <a:extLst>
                <a:ext uri="{FF2B5EF4-FFF2-40B4-BE49-F238E27FC236}">
                  <a16:creationId xmlns:a16="http://schemas.microsoft.com/office/drawing/2014/main" id="{98294872-1736-44E0-BF43-54EC9E71360C}"/>
                </a:ext>
              </a:extLst>
            </p:cNvPr>
            <p:cNvSpPr/>
            <p:nvPr/>
          </p:nvSpPr>
          <p:spPr>
            <a:xfrm>
              <a:off x="2432630"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Ellipse 64">
              <a:extLst>
                <a:ext uri="{FF2B5EF4-FFF2-40B4-BE49-F238E27FC236}">
                  <a16:creationId xmlns:a16="http://schemas.microsoft.com/office/drawing/2014/main" id="{1454500F-D13C-4257-A8A6-2741EAD036BA}"/>
                </a:ext>
              </a:extLst>
            </p:cNvPr>
            <p:cNvSpPr/>
            <p:nvPr/>
          </p:nvSpPr>
          <p:spPr>
            <a:xfrm>
              <a:off x="3125744"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322DB0F4-C1B1-4A21-886C-7FE6D53B7763}"/>
                </a:ext>
              </a:extLst>
            </p:cNvPr>
            <p:cNvSpPr/>
            <p:nvPr/>
          </p:nvSpPr>
          <p:spPr>
            <a:xfrm>
              <a:off x="3818858"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Ellipse 66">
              <a:extLst>
                <a:ext uri="{FF2B5EF4-FFF2-40B4-BE49-F238E27FC236}">
                  <a16:creationId xmlns:a16="http://schemas.microsoft.com/office/drawing/2014/main" id="{D62F3E6E-57E5-4F18-A796-84488FCD17DC}"/>
                </a:ext>
              </a:extLst>
            </p:cNvPr>
            <p:cNvSpPr/>
            <p:nvPr/>
          </p:nvSpPr>
          <p:spPr>
            <a:xfrm>
              <a:off x="4508849"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8" name="Gruppieren 67">
            <a:extLst>
              <a:ext uri="{FF2B5EF4-FFF2-40B4-BE49-F238E27FC236}">
                <a16:creationId xmlns:a16="http://schemas.microsoft.com/office/drawing/2014/main" id="{11F3F2D8-68A4-4A85-8DC3-D81D52B48D3F}"/>
              </a:ext>
            </a:extLst>
          </p:cNvPr>
          <p:cNvGrpSpPr/>
          <p:nvPr/>
        </p:nvGrpSpPr>
        <p:grpSpPr>
          <a:xfrm>
            <a:off x="1046402" y="3221656"/>
            <a:ext cx="3570447" cy="108000"/>
            <a:chOff x="1046402" y="1445861"/>
            <a:chExt cx="3570447" cy="108000"/>
          </a:xfrm>
        </p:grpSpPr>
        <p:sp>
          <p:nvSpPr>
            <p:cNvPr id="69" name="Ellipse 68">
              <a:extLst>
                <a:ext uri="{FF2B5EF4-FFF2-40B4-BE49-F238E27FC236}">
                  <a16:creationId xmlns:a16="http://schemas.microsoft.com/office/drawing/2014/main" id="{4B1D9FCB-3B36-4EB0-B235-EAB3B112FD49}"/>
                </a:ext>
              </a:extLst>
            </p:cNvPr>
            <p:cNvSpPr/>
            <p:nvPr/>
          </p:nvSpPr>
          <p:spPr>
            <a:xfrm>
              <a:off x="1046402"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Ellipse 69">
              <a:extLst>
                <a:ext uri="{FF2B5EF4-FFF2-40B4-BE49-F238E27FC236}">
                  <a16:creationId xmlns:a16="http://schemas.microsoft.com/office/drawing/2014/main" id="{0B6B8535-407E-4AA6-B013-FFE5D719FF5B}"/>
                </a:ext>
              </a:extLst>
            </p:cNvPr>
            <p:cNvSpPr/>
            <p:nvPr/>
          </p:nvSpPr>
          <p:spPr>
            <a:xfrm>
              <a:off x="1739516"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Ellipse 70">
              <a:extLst>
                <a:ext uri="{FF2B5EF4-FFF2-40B4-BE49-F238E27FC236}">
                  <a16:creationId xmlns:a16="http://schemas.microsoft.com/office/drawing/2014/main" id="{2D9C8029-65D4-4796-8FEC-21CF2781B776}"/>
                </a:ext>
              </a:extLst>
            </p:cNvPr>
            <p:cNvSpPr/>
            <p:nvPr/>
          </p:nvSpPr>
          <p:spPr>
            <a:xfrm>
              <a:off x="2432630"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Ellipse 71">
              <a:extLst>
                <a:ext uri="{FF2B5EF4-FFF2-40B4-BE49-F238E27FC236}">
                  <a16:creationId xmlns:a16="http://schemas.microsoft.com/office/drawing/2014/main" id="{9CD254A2-1E13-4B6F-A28B-0FE6642ED0CA}"/>
                </a:ext>
              </a:extLst>
            </p:cNvPr>
            <p:cNvSpPr/>
            <p:nvPr/>
          </p:nvSpPr>
          <p:spPr>
            <a:xfrm>
              <a:off x="3125744"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Ellipse 72">
              <a:extLst>
                <a:ext uri="{FF2B5EF4-FFF2-40B4-BE49-F238E27FC236}">
                  <a16:creationId xmlns:a16="http://schemas.microsoft.com/office/drawing/2014/main" id="{A74AE972-D9D5-4111-B017-BED7D66083BA}"/>
                </a:ext>
              </a:extLst>
            </p:cNvPr>
            <p:cNvSpPr/>
            <p:nvPr/>
          </p:nvSpPr>
          <p:spPr>
            <a:xfrm>
              <a:off x="3818858"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Ellipse 73">
              <a:extLst>
                <a:ext uri="{FF2B5EF4-FFF2-40B4-BE49-F238E27FC236}">
                  <a16:creationId xmlns:a16="http://schemas.microsoft.com/office/drawing/2014/main" id="{4A9E55E4-0DEF-4BDE-933B-3FA2B9356640}"/>
                </a:ext>
              </a:extLst>
            </p:cNvPr>
            <p:cNvSpPr/>
            <p:nvPr/>
          </p:nvSpPr>
          <p:spPr>
            <a:xfrm>
              <a:off x="4508849"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5" name="Gruppieren 74">
            <a:extLst>
              <a:ext uri="{FF2B5EF4-FFF2-40B4-BE49-F238E27FC236}">
                <a16:creationId xmlns:a16="http://schemas.microsoft.com/office/drawing/2014/main" id="{A647A486-9A9A-45F7-A803-C96D7A4B3494}"/>
              </a:ext>
            </a:extLst>
          </p:cNvPr>
          <p:cNvGrpSpPr/>
          <p:nvPr/>
        </p:nvGrpSpPr>
        <p:grpSpPr>
          <a:xfrm>
            <a:off x="1055446" y="3652199"/>
            <a:ext cx="3570447" cy="108000"/>
            <a:chOff x="1046402" y="1445861"/>
            <a:chExt cx="3570447" cy="108000"/>
          </a:xfrm>
        </p:grpSpPr>
        <p:sp>
          <p:nvSpPr>
            <p:cNvPr id="76" name="Ellipse 75">
              <a:extLst>
                <a:ext uri="{FF2B5EF4-FFF2-40B4-BE49-F238E27FC236}">
                  <a16:creationId xmlns:a16="http://schemas.microsoft.com/office/drawing/2014/main" id="{8865F8A4-2D2C-4267-ABD3-F1FC4BB3705F}"/>
                </a:ext>
              </a:extLst>
            </p:cNvPr>
            <p:cNvSpPr/>
            <p:nvPr/>
          </p:nvSpPr>
          <p:spPr>
            <a:xfrm>
              <a:off x="1046402"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Ellipse 76">
              <a:extLst>
                <a:ext uri="{FF2B5EF4-FFF2-40B4-BE49-F238E27FC236}">
                  <a16:creationId xmlns:a16="http://schemas.microsoft.com/office/drawing/2014/main" id="{8CF69465-A442-4160-AEAD-C5C5BCDC41AF}"/>
                </a:ext>
              </a:extLst>
            </p:cNvPr>
            <p:cNvSpPr/>
            <p:nvPr/>
          </p:nvSpPr>
          <p:spPr>
            <a:xfrm>
              <a:off x="1739516"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Ellipse 77">
              <a:extLst>
                <a:ext uri="{FF2B5EF4-FFF2-40B4-BE49-F238E27FC236}">
                  <a16:creationId xmlns:a16="http://schemas.microsoft.com/office/drawing/2014/main" id="{F706101E-C581-4B65-B4D9-C281CA4A7019}"/>
                </a:ext>
              </a:extLst>
            </p:cNvPr>
            <p:cNvSpPr/>
            <p:nvPr/>
          </p:nvSpPr>
          <p:spPr>
            <a:xfrm>
              <a:off x="2432630"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Ellipse 78">
              <a:extLst>
                <a:ext uri="{FF2B5EF4-FFF2-40B4-BE49-F238E27FC236}">
                  <a16:creationId xmlns:a16="http://schemas.microsoft.com/office/drawing/2014/main" id="{13C5BF76-B474-4309-B930-D60726D28E51}"/>
                </a:ext>
              </a:extLst>
            </p:cNvPr>
            <p:cNvSpPr/>
            <p:nvPr/>
          </p:nvSpPr>
          <p:spPr>
            <a:xfrm>
              <a:off x="3125744"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Ellipse 79">
              <a:extLst>
                <a:ext uri="{FF2B5EF4-FFF2-40B4-BE49-F238E27FC236}">
                  <a16:creationId xmlns:a16="http://schemas.microsoft.com/office/drawing/2014/main" id="{19BF0CE9-8FE6-420D-863F-81C5FF3899AA}"/>
                </a:ext>
              </a:extLst>
            </p:cNvPr>
            <p:cNvSpPr/>
            <p:nvPr/>
          </p:nvSpPr>
          <p:spPr>
            <a:xfrm>
              <a:off x="3818858"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Ellipse 80">
              <a:extLst>
                <a:ext uri="{FF2B5EF4-FFF2-40B4-BE49-F238E27FC236}">
                  <a16:creationId xmlns:a16="http://schemas.microsoft.com/office/drawing/2014/main" id="{ADE41EB9-4346-4B21-9CB8-94A0B9B6AA45}"/>
                </a:ext>
              </a:extLst>
            </p:cNvPr>
            <p:cNvSpPr/>
            <p:nvPr/>
          </p:nvSpPr>
          <p:spPr>
            <a:xfrm>
              <a:off x="4508849" y="1445861"/>
              <a:ext cx="108000" cy="1080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82" name="Textfeld 81">
            <a:extLst>
              <a:ext uri="{FF2B5EF4-FFF2-40B4-BE49-F238E27FC236}">
                <a16:creationId xmlns:a16="http://schemas.microsoft.com/office/drawing/2014/main" id="{0292EB40-C7C8-4F17-BA3F-0E7E057454F0}"/>
              </a:ext>
            </a:extLst>
          </p:cNvPr>
          <p:cNvSpPr txBox="1"/>
          <p:nvPr/>
        </p:nvSpPr>
        <p:spPr>
          <a:xfrm>
            <a:off x="903874" y="4035528"/>
            <a:ext cx="393056" cy="307777"/>
          </a:xfrm>
          <a:prstGeom prst="rect">
            <a:avLst/>
          </a:prstGeom>
          <a:noFill/>
        </p:spPr>
        <p:txBody>
          <a:bodyPr wrap="none" rtlCol="0">
            <a:spAutoFit/>
          </a:bodyPr>
          <a:lstStyle/>
          <a:p>
            <a:r>
              <a:rPr lang="de-DE" sz="1400" dirty="0">
                <a:solidFill>
                  <a:srgbClr val="686868"/>
                </a:solidFill>
                <a:latin typeface="Arial" panose="020B0604020202020204" pitchFamily="34" charset="0"/>
                <a:cs typeface="Arial" panose="020B0604020202020204" pitchFamily="34" charset="0"/>
              </a:rPr>
              <a:t>t-5</a:t>
            </a:r>
          </a:p>
        </p:txBody>
      </p:sp>
      <p:sp>
        <p:nvSpPr>
          <p:cNvPr id="83" name="Textfeld 82">
            <a:extLst>
              <a:ext uri="{FF2B5EF4-FFF2-40B4-BE49-F238E27FC236}">
                <a16:creationId xmlns:a16="http://schemas.microsoft.com/office/drawing/2014/main" id="{03EBC2EE-A42E-495D-8D3B-C4336B113CE3}"/>
              </a:ext>
            </a:extLst>
          </p:cNvPr>
          <p:cNvSpPr txBox="1"/>
          <p:nvPr/>
        </p:nvSpPr>
        <p:spPr>
          <a:xfrm>
            <a:off x="1610368" y="4035528"/>
            <a:ext cx="393056" cy="307777"/>
          </a:xfrm>
          <a:prstGeom prst="rect">
            <a:avLst/>
          </a:prstGeom>
          <a:noFill/>
        </p:spPr>
        <p:txBody>
          <a:bodyPr wrap="none" rtlCol="0">
            <a:spAutoFit/>
          </a:bodyPr>
          <a:lstStyle/>
          <a:p>
            <a:r>
              <a:rPr lang="de-DE" sz="1400" dirty="0">
                <a:solidFill>
                  <a:srgbClr val="686868"/>
                </a:solidFill>
                <a:latin typeface="Arial" panose="020B0604020202020204" pitchFamily="34" charset="0"/>
                <a:cs typeface="Arial" panose="020B0604020202020204" pitchFamily="34" charset="0"/>
              </a:rPr>
              <a:t>t-4</a:t>
            </a:r>
          </a:p>
        </p:txBody>
      </p:sp>
      <p:sp>
        <p:nvSpPr>
          <p:cNvPr id="84" name="Textfeld 83">
            <a:extLst>
              <a:ext uri="{FF2B5EF4-FFF2-40B4-BE49-F238E27FC236}">
                <a16:creationId xmlns:a16="http://schemas.microsoft.com/office/drawing/2014/main" id="{58138DB6-4C5A-4AFF-A5C4-3937B233552A}"/>
              </a:ext>
            </a:extLst>
          </p:cNvPr>
          <p:cNvSpPr txBox="1"/>
          <p:nvPr/>
        </p:nvSpPr>
        <p:spPr>
          <a:xfrm>
            <a:off x="2290102" y="4035528"/>
            <a:ext cx="393056" cy="307777"/>
          </a:xfrm>
          <a:prstGeom prst="rect">
            <a:avLst/>
          </a:prstGeom>
          <a:noFill/>
        </p:spPr>
        <p:txBody>
          <a:bodyPr wrap="none" rtlCol="0">
            <a:spAutoFit/>
          </a:bodyPr>
          <a:lstStyle/>
          <a:p>
            <a:r>
              <a:rPr lang="de-DE" sz="1400" dirty="0">
                <a:solidFill>
                  <a:srgbClr val="686868"/>
                </a:solidFill>
                <a:latin typeface="Arial" panose="020B0604020202020204" pitchFamily="34" charset="0"/>
                <a:cs typeface="Arial" panose="020B0604020202020204" pitchFamily="34" charset="0"/>
              </a:rPr>
              <a:t>t-3</a:t>
            </a:r>
          </a:p>
        </p:txBody>
      </p:sp>
      <p:sp>
        <p:nvSpPr>
          <p:cNvPr id="85" name="Textfeld 84">
            <a:extLst>
              <a:ext uri="{FF2B5EF4-FFF2-40B4-BE49-F238E27FC236}">
                <a16:creationId xmlns:a16="http://schemas.microsoft.com/office/drawing/2014/main" id="{8D86CA57-4D27-4CDD-BF9D-146AD7524E3B}"/>
              </a:ext>
            </a:extLst>
          </p:cNvPr>
          <p:cNvSpPr txBox="1"/>
          <p:nvPr/>
        </p:nvSpPr>
        <p:spPr>
          <a:xfrm>
            <a:off x="2983216" y="4035527"/>
            <a:ext cx="393056" cy="307777"/>
          </a:xfrm>
          <a:prstGeom prst="rect">
            <a:avLst/>
          </a:prstGeom>
          <a:noFill/>
        </p:spPr>
        <p:txBody>
          <a:bodyPr wrap="none" rtlCol="0">
            <a:spAutoFit/>
          </a:bodyPr>
          <a:lstStyle/>
          <a:p>
            <a:r>
              <a:rPr lang="de-DE" sz="1400" dirty="0">
                <a:solidFill>
                  <a:srgbClr val="686868"/>
                </a:solidFill>
                <a:latin typeface="Arial" panose="020B0604020202020204" pitchFamily="34" charset="0"/>
                <a:cs typeface="Arial" panose="020B0604020202020204" pitchFamily="34" charset="0"/>
              </a:rPr>
              <a:t>t-2</a:t>
            </a:r>
          </a:p>
        </p:txBody>
      </p:sp>
      <p:sp>
        <p:nvSpPr>
          <p:cNvPr id="86" name="Textfeld 85">
            <a:extLst>
              <a:ext uri="{FF2B5EF4-FFF2-40B4-BE49-F238E27FC236}">
                <a16:creationId xmlns:a16="http://schemas.microsoft.com/office/drawing/2014/main" id="{C8C1DD0B-9709-4BB1-995B-E2314AF92C92}"/>
              </a:ext>
            </a:extLst>
          </p:cNvPr>
          <p:cNvSpPr txBox="1"/>
          <p:nvPr/>
        </p:nvSpPr>
        <p:spPr>
          <a:xfrm>
            <a:off x="3676330" y="4035527"/>
            <a:ext cx="393056" cy="307777"/>
          </a:xfrm>
          <a:prstGeom prst="rect">
            <a:avLst/>
          </a:prstGeom>
          <a:noFill/>
        </p:spPr>
        <p:txBody>
          <a:bodyPr wrap="none" rtlCol="0">
            <a:spAutoFit/>
          </a:bodyPr>
          <a:lstStyle/>
          <a:p>
            <a:r>
              <a:rPr lang="de-DE" sz="1400" dirty="0">
                <a:solidFill>
                  <a:srgbClr val="686868"/>
                </a:solidFill>
                <a:latin typeface="Arial" panose="020B0604020202020204" pitchFamily="34" charset="0"/>
                <a:cs typeface="Arial" panose="020B0604020202020204" pitchFamily="34" charset="0"/>
              </a:rPr>
              <a:t>t-1</a:t>
            </a:r>
          </a:p>
        </p:txBody>
      </p:sp>
      <p:sp>
        <p:nvSpPr>
          <p:cNvPr id="87" name="Textfeld 86">
            <a:extLst>
              <a:ext uri="{FF2B5EF4-FFF2-40B4-BE49-F238E27FC236}">
                <a16:creationId xmlns:a16="http://schemas.microsoft.com/office/drawing/2014/main" id="{7D8BABBC-D4D6-4BC8-9C2B-C03F01597808}"/>
              </a:ext>
            </a:extLst>
          </p:cNvPr>
          <p:cNvSpPr txBox="1"/>
          <p:nvPr/>
        </p:nvSpPr>
        <p:spPr>
          <a:xfrm>
            <a:off x="4444016" y="4036792"/>
            <a:ext cx="234360" cy="307777"/>
          </a:xfrm>
          <a:prstGeom prst="rect">
            <a:avLst/>
          </a:prstGeom>
          <a:noFill/>
        </p:spPr>
        <p:txBody>
          <a:bodyPr wrap="none" rtlCol="0">
            <a:spAutoFit/>
          </a:bodyPr>
          <a:lstStyle/>
          <a:p>
            <a:r>
              <a:rPr lang="de-DE" sz="1400" dirty="0">
                <a:solidFill>
                  <a:srgbClr val="686868"/>
                </a:solidFill>
                <a:latin typeface="Arial" panose="020B0604020202020204" pitchFamily="34" charset="0"/>
                <a:cs typeface="Arial" panose="020B0604020202020204" pitchFamily="34" charset="0"/>
              </a:rPr>
              <a:t>t</a:t>
            </a:r>
          </a:p>
        </p:txBody>
      </p:sp>
      <p:sp>
        <p:nvSpPr>
          <p:cNvPr id="88" name="Textfeld 87">
            <a:extLst>
              <a:ext uri="{FF2B5EF4-FFF2-40B4-BE49-F238E27FC236}">
                <a16:creationId xmlns:a16="http://schemas.microsoft.com/office/drawing/2014/main" id="{F8DA446E-BA15-4863-9C55-092E3098EC8E}"/>
              </a:ext>
            </a:extLst>
          </p:cNvPr>
          <p:cNvSpPr txBox="1"/>
          <p:nvPr/>
        </p:nvSpPr>
        <p:spPr>
          <a:xfrm>
            <a:off x="590900" y="3982796"/>
            <a:ext cx="364202" cy="307777"/>
          </a:xfrm>
          <a:prstGeom prst="rect">
            <a:avLst/>
          </a:prstGeom>
          <a:noFill/>
        </p:spPr>
        <p:txBody>
          <a:bodyPr wrap="none" rtlCol="0">
            <a:spAutoFit/>
          </a:bodyPr>
          <a:lstStyle/>
          <a:p>
            <a:r>
              <a:rPr lang="de-DE" sz="1400" dirty="0">
                <a:solidFill>
                  <a:srgbClr val="686868"/>
                </a:solidFill>
                <a:latin typeface="Arial" panose="020B0604020202020204" pitchFamily="34" charset="0"/>
                <a:cs typeface="Arial" panose="020B0604020202020204" pitchFamily="34" charset="0"/>
              </a:rPr>
              <a:t>…</a:t>
            </a:r>
          </a:p>
        </p:txBody>
      </p:sp>
      <p:sp>
        <p:nvSpPr>
          <p:cNvPr id="89" name="Ellipse 88">
            <a:extLst>
              <a:ext uri="{FF2B5EF4-FFF2-40B4-BE49-F238E27FC236}">
                <a16:creationId xmlns:a16="http://schemas.microsoft.com/office/drawing/2014/main" id="{A48823FE-27AE-49D4-A466-37A77FBC5EFA}"/>
              </a:ext>
            </a:extLst>
          </p:cNvPr>
          <p:cNvSpPr/>
          <p:nvPr/>
        </p:nvSpPr>
        <p:spPr>
          <a:xfrm>
            <a:off x="4481893" y="1400350"/>
            <a:ext cx="180000" cy="180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Rechteck 89">
            <a:extLst>
              <a:ext uri="{FF2B5EF4-FFF2-40B4-BE49-F238E27FC236}">
                <a16:creationId xmlns:a16="http://schemas.microsoft.com/office/drawing/2014/main" id="{FBF018DF-35B2-4969-88E7-E5808F966627}"/>
              </a:ext>
            </a:extLst>
          </p:cNvPr>
          <p:cNvSpPr/>
          <p:nvPr/>
        </p:nvSpPr>
        <p:spPr>
          <a:xfrm>
            <a:off x="3755902" y="1377037"/>
            <a:ext cx="252000" cy="2520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Rechteck 90">
            <a:extLst>
              <a:ext uri="{FF2B5EF4-FFF2-40B4-BE49-F238E27FC236}">
                <a16:creationId xmlns:a16="http://schemas.microsoft.com/office/drawing/2014/main" id="{D3DF1932-BAC6-4A6E-903B-CBD21689ADB1}"/>
              </a:ext>
            </a:extLst>
          </p:cNvPr>
          <p:cNvSpPr/>
          <p:nvPr/>
        </p:nvSpPr>
        <p:spPr>
          <a:xfrm>
            <a:off x="3755902" y="1812106"/>
            <a:ext cx="252000" cy="2520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Rechteck 92">
            <a:extLst>
              <a:ext uri="{FF2B5EF4-FFF2-40B4-BE49-F238E27FC236}">
                <a16:creationId xmlns:a16="http://schemas.microsoft.com/office/drawing/2014/main" id="{FD4436F0-BB18-431B-8FA9-CF38FAF3096F}"/>
              </a:ext>
            </a:extLst>
          </p:cNvPr>
          <p:cNvSpPr/>
          <p:nvPr/>
        </p:nvSpPr>
        <p:spPr>
          <a:xfrm>
            <a:off x="3062788" y="3574628"/>
            <a:ext cx="252000" cy="2520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Textfeld 96">
            <a:extLst>
              <a:ext uri="{FF2B5EF4-FFF2-40B4-BE49-F238E27FC236}">
                <a16:creationId xmlns:a16="http://schemas.microsoft.com/office/drawing/2014/main" id="{BC15BE9A-7759-4281-9CDD-F353EB9256D3}"/>
              </a:ext>
            </a:extLst>
          </p:cNvPr>
          <p:cNvSpPr txBox="1"/>
          <p:nvPr/>
        </p:nvSpPr>
        <p:spPr>
          <a:xfrm>
            <a:off x="6596351" y="780108"/>
            <a:ext cx="3610284" cy="338554"/>
          </a:xfrm>
          <a:prstGeom prst="rect">
            <a:avLst/>
          </a:prstGeom>
          <a:solidFill>
            <a:schemeClr val="bg1">
              <a:lumMod val="95000"/>
            </a:schemeClr>
          </a:solidFill>
        </p:spPr>
        <p:txBody>
          <a:bodyPr wrap="none" rtlCol="0">
            <a:spAutoFit/>
          </a:bodyPr>
          <a:lstStyle/>
          <a:p>
            <a:r>
              <a:rPr lang="en-US" sz="1600" b="1" dirty="0">
                <a:solidFill>
                  <a:schemeClr val="tx1">
                    <a:lumMod val="65000"/>
                    <a:lumOff val="35000"/>
                  </a:schemeClr>
                </a:solidFill>
                <a:latin typeface="Arial" panose="020B0604020202020204" pitchFamily="34" charset="0"/>
                <a:cs typeface="Arial" panose="020B0604020202020204" pitchFamily="34" charset="0"/>
              </a:rPr>
              <a:t>2. Step: Estimate strength of links</a:t>
            </a:r>
          </a:p>
        </p:txBody>
      </p:sp>
      <p:sp>
        <p:nvSpPr>
          <p:cNvPr id="98" name="Ellipse 97">
            <a:extLst>
              <a:ext uri="{FF2B5EF4-FFF2-40B4-BE49-F238E27FC236}">
                <a16:creationId xmlns:a16="http://schemas.microsoft.com/office/drawing/2014/main" id="{E52D822C-C61B-4EF0-B024-CC61E38432EE}"/>
              </a:ext>
            </a:extLst>
          </p:cNvPr>
          <p:cNvSpPr/>
          <p:nvPr/>
        </p:nvSpPr>
        <p:spPr>
          <a:xfrm>
            <a:off x="3089047" y="2301362"/>
            <a:ext cx="180000" cy="180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 name="Rechteck 98">
            <a:extLst>
              <a:ext uri="{FF2B5EF4-FFF2-40B4-BE49-F238E27FC236}">
                <a16:creationId xmlns:a16="http://schemas.microsoft.com/office/drawing/2014/main" id="{AAAE42BA-6208-4A0A-98AE-42EF52F9FCD0}"/>
              </a:ext>
            </a:extLst>
          </p:cNvPr>
          <p:cNvSpPr/>
          <p:nvPr/>
        </p:nvSpPr>
        <p:spPr>
          <a:xfrm>
            <a:off x="2375439" y="2258022"/>
            <a:ext cx="252000" cy="25200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Rechteck 99">
            <a:extLst>
              <a:ext uri="{FF2B5EF4-FFF2-40B4-BE49-F238E27FC236}">
                <a16:creationId xmlns:a16="http://schemas.microsoft.com/office/drawing/2014/main" id="{93FC9378-C221-4771-8B61-35B1B7E7715D}"/>
              </a:ext>
            </a:extLst>
          </p:cNvPr>
          <p:cNvSpPr/>
          <p:nvPr/>
        </p:nvSpPr>
        <p:spPr>
          <a:xfrm>
            <a:off x="2366303" y="3150445"/>
            <a:ext cx="252000" cy="25200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1" name="Rechteck 100">
            <a:extLst>
              <a:ext uri="{FF2B5EF4-FFF2-40B4-BE49-F238E27FC236}">
                <a16:creationId xmlns:a16="http://schemas.microsoft.com/office/drawing/2014/main" id="{0FA205F0-5052-4755-B8B5-FC403E418C7E}"/>
              </a:ext>
            </a:extLst>
          </p:cNvPr>
          <p:cNvSpPr/>
          <p:nvPr/>
        </p:nvSpPr>
        <p:spPr>
          <a:xfrm>
            <a:off x="1661843" y="3149656"/>
            <a:ext cx="252000" cy="25200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Textfeld 101">
            <a:extLst>
              <a:ext uri="{FF2B5EF4-FFF2-40B4-BE49-F238E27FC236}">
                <a16:creationId xmlns:a16="http://schemas.microsoft.com/office/drawing/2014/main" id="{E22A7B56-1400-4373-818C-F5FC8C0C7D21}"/>
              </a:ext>
            </a:extLst>
          </p:cNvPr>
          <p:cNvSpPr txBox="1"/>
          <p:nvPr/>
        </p:nvSpPr>
        <p:spPr>
          <a:xfrm>
            <a:off x="6213710" y="1396073"/>
            <a:ext cx="4085542" cy="338554"/>
          </a:xfrm>
          <a:prstGeom prst="rect">
            <a:avLst/>
          </a:prstGeom>
          <a:noFill/>
        </p:spPr>
        <p:txBody>
          <a:bodyPr wrap="none" rtlCol="0">
            <a:spAutoFit/>
          </a:bodyPr>
          <a:lstStyle/>
          <a:p>
            <a:r>
              <a:rPr lang="en-US" sz="1600" b="1" dirty="0">
                <a:solidFill>
                  <a:schemeClr val="tx1">
                    <a:lumMod val="65000"/>
                    <a:lumOff val="35000"/>
                  </a:schemeClr>
                </a:solidFill>
                <a:latin typeface="Arial" panose="020B0604020202020204" pitchFamily="34" charset="0"/>
                <a:cs typeface="Arial" panose="020B0604020202020204" pitchFamily="34" charset="0"/>
              </a:rPr>
              <a:t>What is the influence of C on A at lag 2?</a:t>
            </a:r>
          </a:p>
        </p:txBody>
      </p:sp>
      <mc:AlternateContent xmlns:mc="http://schemas.openxmlformats.org/markup-compatibility/2006" xmlns:a14="http://schemas.microsoft.com/office/drawing/2010/main">
        <mc:Choice Requires="a14">
          <p:sp>
            <p:nvSpPr>
              <p:cNvPr id="105" name="Textfeld 104">
                <a:extLst>
                  <a:ext uri="{FF2B5EF4-FFF2-40B4-BE49-F238E27FC236}">
                    <a16:creationId xmlns:a16="http://schemas.microsoft.com/office/drawing/2014/main" id="{025D254D-00DE-488B-B62B-C2D66E28FC42}"/>
                  </a:ext>
                </a:extLst>
              </p:cNvPr>
              <p:cNvSpPr txBox="1"/>
              <p:nvPr/>
            </p:nvSpPr>
            <p:spPr>
              <a:xfrm>
                <a:off x="7225846" y="1934463"/>
                <a:ext cx="20612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65000"/>
                              <a:lumOff val="35000"/>
                            </a:schemeClr>
                          </a:solidFill>
                          <a:latin typeface="Cambria Math" panose="02040503050406030204" pitchFamily="18" charset="0"/>
                        </a:rPr>
                        <m:t>𝑟</m:t>
                      </m:r>
                      <m:d>
                        <m:dPr>
                          <m:sepChr m:val="∣"/>
                          <m:ctrlPr>
                            <a:rPr lang="de-DE" b="0" i="1" smtClean="0">
                              <a:solidFill>
                                <a:schemeClr val="tx1">
                                  <a:lumMod val="65000"/>
                                  <a:lumOff val="35000"/>
                                </a:schemeClr>
                              </a:solidFill>
                              <a:latin typeface="Cambria Math" panose="02040503050406030204" pitchFamily="18" charset="0"/>
                            </a:rPr>
                          </m:ctrlPr>
                        </m:dPr>
                        <m:e>
                          <m:sSub>
                            <m:sSubPr>
                              <m:ctrlPr>
                                <a:rPr lang="de-DE" b="0" i="1" smtClean="0">
                                  <a:solidFill>
                                    <a:schemeClr val="tx1">
                                      <a:lumMod val="65000"/>
                                      <a:lumOff val="35000"/>
                                    </a:schemeClr>
                                  </a:solidFill>
                                  <a:latin typeface="Cambria Math" panose="02040503050406030204" pitchFamily="18" charset="0"/>
                                </a:rPr>
                              </m:ctrlPr>
                            </m:sSubPr>
                            <m:e>
                              <m:r>
                                <a:rPr lang="de-DE" b="0" i="1" smtClean="0">
                                  <a:solidFill>
                                    <a:schemeClr val="tx1">
                                      <a:lumMod val="65000"/>
                                      <a:lumOff val="35000"/>
                                    </a:schemeClr>
                                  </a:solidFill>
                                  <a:latin typeface="Cambria Math" panose="02040503050406030204" pitchFamily="18" charset="0"/>
                                </a:rPr>
                                <m:t>𝐶</m:t>
                              </m:r>
                            </m:e>
                            <m:sub>
                              <m:r>
                                <a:rPr lang="de-DE" b="0" i="1" smtClean="0">
                                  <a:solidFill>
                                    <a:schemeClr val="tx1">
                                      <a:lumMod val="65000"/>
                                      <a:lumOff val="35000"/>
                                    </a:schemeClr>
                                  </a:solidFill>
                                  <a:latin typeface="Cambria Math" panose="02040503050406030204" pitchFamily="18" charset="0"/>
                                </a:rPr>
                                <m:t>𝑡</m:t>
                              </m:r>
                              <m:r>
                                <a:rPr lang="de-DE" b="0" i="1" smtClean="0">
                                  <a:solidFill>
                                    <a:schemeClr val="tx1">
                                      <a:lumMod val="65000"/>
                                      <a:lumOff val="35000"/>
                                    </a:schemeClr>
                                  </a:solidFill>
                                  <a:latin typeface="Cambria Math" panose="02040503050406030204" pitchFamily="18" charset="0"/>
                                </a:rPr>
                                <m:t>−2</m:t>
                              </m:r>
                            </m:sub>
                          </m:sSub>
                          <m:r>
                            <a:rPr lang="de-DE" b="0" i="1" smtClean="0">
                              <a:solidFill>
                                <a:schemeClr val="tx1">
                                  <a:lumMod val="65000"/>
                                  <a:lumOff val="35000"/>
                                </a:schemeClr>
                              </a:solidFill>
                              <a:latin typeface="Cambria Math" panose="02040503050406030204" pitchFamily="18" charset="0"/>
                            </a:rPr>
                            <m:t>, </m:t>
                          </m:r>
                          <m:sSub>
                            <m:sSubPr>
                              <m:ctrlPr>
                                <a:rPr lang="de-DE" b="0" i="1" smtClean="0">
                                  <a:solidFill>
                                    <a:schemeClr val="tx1">
                                      <a:lumMod val="65000"/>
                                      <a:lumOff val="35000"/>
                                    </a:schemeClr>
                                  </a:solidFill>
                                  <a:latin typeface="Cambria Math" panose="02040503050406030204" pitchFamily="18" charset="0"/>
                                </a:rPr>
                              </m:ctrlPr>
                            </m:sSubPr>
                            <m:e>
                              <m:r>
                                <a:rPr lang="de-DE" b="0" i="1" smtClean="0">
                                  <a:solidFill>
                                    <a:schemeClr val="tx1">
                                      <a:lumMod val="65000"/>
                                      <a:lumOff val="35000"/>
                                    </a:schemeClr>
                                  </a:solidFill>
                                  <a:latin typeface="Cambria Math" panose="02040503050406030204" pitchFamily="18" charset="0"/>
                                </a:rPr>
                                <m:t>𝐴</m:t>
                              </m:r>
                            </m:e>
                            <m:sub>
                              <m:r>
                                <a:rPr lang="de-DE" b="0" i="1" smtClean="0">
                                  <a:solidFill>
                                    <a:schemeClr val="tx1">
                                      <a:lumMod val="65000"/>
                                      <a:lumOff val="35000"/>
                                    </a:schemeClr>
                                  </a:solidFill>
                                  <a:latin typeface="Cambria Math" panose="02040503050406030204" pitchFamily="18" charset="0"/>
                                </a:rPr>
                                <m:t>𝑡</m:t>
                              </m:r>
                            </m:sub>
                          </m:sSub>
                        </m:e>
                        <m:e>
                          <m:sSub>
                            <m:sSubPr>
                              <m:ctrlPr>
                                <a:rPr lang="de-DE" b="1" i="1" smtClean="0">
                                  <a:solidFill>
                                    <a:srgbClr val="0070C0"/>
                                  </a:solidFill>
                                  <a:latin typeface="Cambria Math" panose="02040503050406030204" pitchFamily="18" charset="0"/>
                                </a:rPr>
                              </m:ctrlPr>
                            </m:sSubPr>
                            <m:e>
                              <m:r>
                                <a:rPr lang="de-DE" b="1" i="1" smtClean="0">
                                  <a:solidFill>
                                    <a:srgbClr val="0070C0"/>
                                  </a:solidFill>
                                  <a:latin typeface="Cambria Math" panose="02040503050406030204" pitchFamily="18" charset="0"/>
                                </a:rPr>
                                <m:t>𝑷</m:t>
                              </m:r>
                            </m:e>
                            <m:sub>
                              <m:r>
                                <a:rPr lang="de-DE" b="1" i="1" smtClean="0">
                                  <a:solidFill>
                                    <a:srgbClr val="0070C0"/>
                                  </a:solidFill>
                                  <a:latin typeface="Cambria Math" panose="02040503050406030204" pitchFamily="18" charset="0"/>
                                </a:rPr>
                                <m:t>𝑨</m:t>
                              </m:r>
                              <m:r>
                                <a:rPr lang="de-DE" b="1" i="1" smtClean="0">
                                  <a:solidFill>
                                    <a:srgbClr val="0070C0"/>
                                  </a:solidFill>
                                  <a:latin typeface="Cambria Math" panose="02040503050406030204" pitchFamily="18" charset="0"/>
                                </a:rPr>
                                <m:t> </m:t>
                              </m:r>
                            </m:sub>
                          </m:sSub>
                          <m:r>
                            <a:rPr lang="de-DE" b="1" i="1" smtClean="0">
                              <a:solidFill>
                                <a:srgbClr val="0070C0"/>
                              </a:solidFill>
                              <a:latin typeface="Cambria Math" panose="02040503050406030204" pitchFamily="18" charset="0"/>
                            </a:rPr>
                            <m:t>,</m:t>
                          </m:r>
                          <m:sSub>
                            <m:sSubPr>
                              <m:ctrlPr>
                                <a:rPr lang="de-DE" b="1" i="1">
                                  <a:solidFill>
                                    <a:srgbClr val="0070C0"/>
                                  </a:solidFill>
                                  <a:latin typeface="Cambria Math" panose="02040503050406030204" pitchFamily="18" charset="0"/>
                                </a:rPr>
                              </m:ctrlPr>
                            </m:sSubPr>
                            <m:e>
                              <m:r>
                                <a:rPr lang="de-DE" b="1" i="1">
                                  <a:solidFill>
                                    <a:srgbClr val="0070C0"/>
                                  </a:solidFill>
                                  <a:latin typeface="Cambria Math" panose="02040503050406030204" pitchFamily="18" charset="0"/>
                                </a:rPr>
                                <m:t>𝑷</m:t>
                              </m:r>
                            </m:e>
                            <m:sub>
                              <m:r>
                                <a:rPr lang="de-DE" b="1" i="1" smtClean="0">
                                  <a:solidFill>
                                    <a:srgbClr val="0070C0"/>
                                  </a:solidFill>
                                  <a:latin typeface="Cambria Math" panose="02040503050406030204" pitchFamily="18" charset="0"/>
                                </a:rPr>
                                <m:t>𝑪</m:t>
                              </m:r>
                            </m:sub>
                          </m:sSub>
                        </m:e>
                      </m:d>
                    </m:oMath>
                  </m:oMathPara>
                </a14:m>
                <a:endParaRPr lang="de-DE" dirty="0">
                  <a:solidFill>
                    <a:schemeClr val="tx1">
                      <a:lumMod val="65000"/>
                      <a:lumOff val="35000"/>
                    </a:schemeClr>
                  </a:solidFill>
                </a:endParaRPr>
              </a:p>
            </p:txBody>
          </p:sp>
        </mc:Choice>
        <mc:Fallback xmlns="">
          <p:sp>
            <p:nvSpPr>
              <p:cNvPr id="105" name="Textfeld 104">
                <a:extLst>
                  <a:ext uri="{FF2B5EF4-FFF2-40B4-BE49-F238E27FC236}">
                    <a16:creationId xmlns:a16="http://schemas.microsoft.com/office/drawing/2014/main" id="{025D254D-00DE-488B-B62B-C2D66E28FC42}"/>
                  </a:ext>
                </a:extLst>
              </p:cNvPr>
              <p:cNvSpPr txBox="1">
                <a:spLocks noRot="1" noChangeAspect="1" noMove="1" noResize="1" noEditPoints="1" noAdjustHandles="1" noChangeArrowheads="1" noChangeShapeType="1" noTextEdit="1"/>
              </p:cNvSpPr>
              <p:nvPr/>
            </p:nvSpPr>
            <p:spPr>
              <a:xfrm>
                <a:off x="7225846" y="1934463"/>
                <a:ext cx="2061270" cy="276999"/>
              </a:xfrm>
              <a:prstGeom prst="rect">
                <a:avLst/>
              </a:prstGeom>
              <a:blipFill>
                <a:blip r:embed="rId7"/>
                <a:stretch>
                  <a:fillRect l="-1183" b="-15217"/>
                </a:stretch>
              </a:blipFill>
            </p:spPr>
            <p:txBody>
              <a:bodyPr/>
              <a:lstStyle/>
              <a:p>
                <a:r>
                  <a:rPr lang="de-DE">
                    <a:noFill/>
                  </a:rPr>
                  <a:t> </a:t>
                </a:r>
              </a:p>
            </p:txBody>
          </p:sp>
        </mc:Fallback>
      </mc:AlternateContent>
      <p:sp>
        <p:nvSpPr>
          <p:cNvPr id="106" name="Textfeld 105">
            <a:extLst>
              <a:ext uri="{FF2B5EF4-FFF2-40B4-BE49-F238E27FC236}">
                <a16:creationId xmlns:a16="http://schemas.microsoft.com/office/drawing/2014/main" id="{3FDF5EEC-D0F4-4CED-A6FC-844392A5C5D4}"/>
              </a:ext>
            </a:extLst>
          </p:cNvPr>
          <p:cNvSpPr txBox="1"/>
          <p:nvPr/>
        </p:nvSpPr>
        <p:spPr>
          <a:xfrm>
            <a:off x="7208954" y="2743653"/>
            <a:ext cx="2385077" cy="338554"/>
          </a:xfrm>
          <a:prstGeom prst="rect">
            <a:avLst/>
          </a:prstGeom>
          <a:solidFill>
            <a:schemeClr val="bg1">
              <a:lumMod val="95000"/>
            </a:schemeClr>
          </a:solidFill>
        </p:spPr>
        <p:txBody>
          <a:bodyPr wrap="none" rtlCol="0">
            <a:spAutoFit/>
          </a:bodyPr>
          <a:lstStyle/>
          <a:p>
            <a:r>
              <a:rPr lang="en-US" sz="1600" b="1" dirty="0">
                <a:solidFill>
                  <a:schemeClr val="tx1">
                    <a:lumMod val="65000"/>
                    <a:lumOff val="35000"/>
                  </a:schemeClr>
                </a:solidFill>
                <a:latin typeface="Arial" panose="020B0604020202020204" pitchFamily="34" charset="0"/>
                <a:cs typeface="Arial" panose="020B0604020202020204" pitchFamily="34" charset="0"/>
              </a:rPr>
              <a:t>3. Step: Visualize links</a:t>
            </a:r>
          </a:p>
        </p:txBody>
      </p:sp>
      <p:pic>
        <p:nvPicPr>
          <p:cNvPr id="8" name="Grafik 7">
            <a:extLst>
              <a:ext uri="{FF2B5EF4-FFF2-40B4-BE49-F238E27FC236}">
                <a16:creationId xmlns:a16="http://schemas.microsoft.com/office/drawing/2014/main" id="{923A1C50-D503-40AF-9D12-E02A8873DD4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174221" y="3326150"/>
            <a:ext cx="2454544" cy="2130512"/>
          </a:xfrm>
          <a:prstGeom prst="rect">
            <a:avLst/>
          </a:prstGeom>
        </p:spPr>
      </p:pic>
      <p:sp>
        <p:nvSpPr>
          <p:cNvPr id="103" name="Rechteck 102">
            <a:extLst>
              <a:ext uri="{FF2B5EF4-FFF2-40B4-BE49-F238E27FC236}">
                <a16:creationId xmlns:a16="http://schemas.microsoft.com/office/drawing/2014/main" id="{A14CAE65-2FA1-4510-B79E-8F7B385E740F}"/>
              </a:ext>
            </a:extLst>
          </p:cNvPr>
          <p:cNvSpPr/>
          <p:nvPr/>
        </p:nvSpPr>
        <p:spPr>
          <a:xfrm>
            <a:off x="9978461" y="6596390"/>
            <a:ext cx="2213539" cy="261610"/>
          </a:xfrm>
          <a:prstGeom prst="rect">
            <a:avLst/>
          </a:prstGeom>
        </p:spPr>
        <p:txBody>
          <a:bodyPr wrap="square">
            <a:spAutoFit/>
          </a:bodyPr>
          <a:lstStyle/>
          <a:p>
            <a:r>
              <a:rPr lang="de-DE" sz="1100" dirty="0">
                <a:solidFill>
                  <a:prstClr val="black">
                    <a:lumMod val="65000"/>
                    <a:lumOff val="35000"/>
                  </a:prstClr>
                </a:solidFill>
                <a:cs typeface="Arial" panose="020B0604020202020204" pitchFamily="34" charset="0"/>
              </a:rPr>
              <a:t>Runge 2018, Runge et al. 2019</a:t>
            </a:r>
            <a:endParaRPr lang="en-US" sz="1100" dirty="0">
              <a:solidFill>
                <a:prstClr val="black">
                  <a:lumMod val="65000"/>
                  <a:lumOff val="35000"/>
                </a:prstClr>
              </a:solidFill>
              <a:cs typeface="Arial" panose="020B0604020202020204" pitchFamily="34" charset="0"/>
            </a:endParaRPr>
          </a:p>
        </p:txBody>
      </p:sp>
      <p:sp>
        <p:nvSpPr>
          <p:cNvPr id="94" name="Titel 1">
            <a:extLst>
              <a:ext uri="{FF2B5EF4-FFF2-40B4-BE49-F238E27FC236}">
                <a16:creationId xmlns:a16="http://schemas.microsoft.com/office/drawing/2014/main" id="{3B0B61F1-52FD-452D-88C5-AA66E24BF387}"/>
              </a:ext>
            </a:extLst>
          </p:cNvPr>
          <p:cNvSpPr txBox="1">
            <a:spLocks/>
          </p:cNvSpPr>
          <p:nvPr/>
        </p:nvSpPr>
        <p:spPr>
          <a:xfrm>
            <a:off x="695327" y="333375"/>
            <a:ext cx="6874316" cy="35006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Arial" panose="020B0604020202020204" pitchFamily="34" charset="0"/>
                <a:ea typeface="+mj-ea"/>
                <a:cs typeface="Arial" panose="020B0604020202020204" pitchFamily="34" charset="0"/>
              </a:defRPr>
            </a:lvl1pPr>
          </a:lstStyle>
          <a:p>
            <a:r>
              <a:rPr lang="de-DE" sz="2400" dirty="0">
                <a:solidFill>
                  <a:schemeClr val="tx1">
                    <a:lumMod val="65000"/>
                    <a:lumOff val="35000"/>
                  </a:schemeClr>
                </a:solidFill>
              </a:rPr>
              <a:t>PCMCI</a:t>
            </a:r>
          </a:p>
        </p:txBody>
      </p:sp>
    </p:spTree>
    <p:extLst>
      <p:ext uri="{BB962C8B-B14F-4D97-AF65-F5344CB8AC3E}">
        <p14:creationId xmlns:p14="http://schemas.microsoft.com/office/powerpoint/2010/main" val="82391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8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500"/>
                                        <p:tgtEl>
                                          <p:spTgt spid="9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9"/>
                                        </p:tgtEl>
                                        <p:attrNameLst>
                                          <p:attrName>style.visibility</p:attrName>
                                        </p:attrNameLst>
                                      </p:cBhvr>
                                      <p:to>
                                        <p:strVal val="visible"/>
                                      </p:to>
                                    </p:set>
                                    <p:animEffect transition="in" filter="fade">
                                      <p:cBhvr>
                                        <p:cTn id="20" dur="500"/>
                                        <p:tgtEl>
                                          <p:spTgt spid="8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fade">
                                      <p:cBhvr>
                                        <p:cTn id="25" dur="500"/>
                                        <p:tgtEl>
                                          <p:spTgt spid="10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1"/>
                                        </p:tgtEl>
                                        <p:attrNameLst>
                                          <p:attrName>style.visibility</p:attrName>
                                        </p:attrNameLst>
                                      </p:cBhvr>
                                      <p:to>
                                        <p:strVal val="visible"/>
                                      </p:to>
                                    </p:set>
                                    <p:animEffect transition="in" filter="fade">
                                      <p:cBhvr>
                                        <p:cTn id="28" dur="500"/>
                                        <p:tgtEl>
                                          <p:spTgt spid="9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0"/>
                                        </p:tgtEl>
                                        <p:attrNameLst>
                                          <p:attrName>style.visibility</p:attrName>
                                        </p:attrNameLst>
                                      </p:cBhvr>
                                      <p:to>
                                        <p:strVal val="visible"/>
                                      </p:to>
                                    </p:set>
                                    <p:animEffect transition="in" filter="fade">
                                      <p:cBhvr>
                                        <p:cTn id="31" dur="500"/>
                                        <p:tgtEl>
                                          <p:spTgt spid="9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9"/>
                                        </p:tgtEl>
                                        <p:attrNameLst>
                                          <p:attrName>style.visibility</p:attrName>
                                        </p:attrNameLst>
                                      </p:cBhvr>
                                      <p:to>
                                        <p:strVal val="visible"/>
                                      </p:to>
                                    </p:set>
                                    <p:animEffect transition="in" filter="fade">
                                      <p:cBhvr>
                                        <p:cTn id="34" dur="500"/>
                                        <p:tgtEl>
                                          <p:spTgt spid="9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0"/>
                                        </p:tgtEl>
                                        <p:attrNameLst>
                                          <p:attrName>style.visibility</p:attrName>
                                        </p:attrNameLst>
                                      </p:cBhvr>
                                      <p:to>
                                        <p:strVal val="visible"/>
                                      </p:to>
                                    </p:set>
                                    <p:animEffect transition="in" filter="fade">
                                      <p:cBhvr>
                                        <p:cTn id="37" dur="500"/>
                                        <p:tgtEl>
                                          <p:spTgt spid="10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1"/>
                                        </p:tgtEl>
                                        <p:attrNameLst>
                                          <p:attrName>style.visibility</p:attrName>
                                        </p:attrNameLst>
                                      </p:cBhvr>
                                      <p:to>
                                        <p:strVal val="visible"/>
                                      </p:to>
                                    </p:set>
                                    <p:animEffect transition="in" filter="fade">
                                      <p:cBhvr>
                                        <p:cTn id="40" dur="500"/>
                                        <p:tgtEl>
                                          <p:spTgt spid="10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3"/>
                                        </p:tgtEl>
                                        <p:attrNameLst>
                                          <p:attrName>style.visibility</p:attrName>
                                        </p:attrNameLst>
                                      </p:cBhvr>
                                      <p:to>
                                        <p:strVal val="visible"/>
                                      </p:to>
                                    </p:set>
                                    <p:animEffect transition="in" filter="fade">
                                      <p:cBhvr>
                                        <p:cTn id="43" dur="500"/>
                                        <p:tgtEl>
                                          <p:spTgt spid="9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5"/>
                                        </p:tgtEl>
                                        <p:attrNameLst>
                                          <p:attrName>style.visibility</p:attrName>
                                        </p:attrNameLst>
                                      </p:cBhvr>
                                      <p:to>
                                        <p:strVal val="visible"/>
                                      </p:to>
                                    </p:set>
                                    <p:animEffect transition="in" filter="fade">
                                      <p:cBhvr>
                                        <p:cTn id="48" dur="500"/>
                                        <p:tgtEl>
                                          <p:spTgt spid="10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6"/>
                                        </p:tgtEl>
                                        <p:attrNameLst>
                                          <p:attrName>style.visibility</p:attrName>
                                        </p:attrNameLst>
                                      </p:cBhvr>
                                      <p:to>
                                        <p:strVal val="visible"/>
                                      </p:to>
                                    </p:set>
                                    <p:animEffect transition="in" filter="fade">
                                      <p:cBhvr>
                                        <p:cTn id="53" dur="500"/>
                                        <p:tgtEl>
                                          <p:spTgt spid="106"/>
                                        </p:tgtEl>
                                      </p:cBhvr>
                                    </p:animEffect>
                                  </p:childTnLst>
                                </p:cTn>
                              </p:par>
                              <p:par>
                                <p:cTn id="54" presetID="10" presetClass="entr" presetSubtype="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9" grpId="0" animBg="1"/>
      <p:bldP spid="90" grpId="0" animBg="1"/>
      <p:bldP spid="91" grpId="0" animBg="1"/>
      <p:bldP spid="93" grpId="0" animBg="1"/>
      <p:bldP spid="98" grpId="0" animBg="1"/>
      <p:bldP spid="99" grpId="0" animBg="1"/>
      <p:bldP spid="100" grpId="0" animBg="1"/>
      <p:bldP spid="101" grpId="0" animBg="1"/>
      <p:bldP spid="102" grpId="0"/>
      <p:bldP spid="105" grpId="0"/>
      <p:bldP spid="10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a:extLst>
              <a:ext uri="{FF2B5EF4-FFF2-40B4-BE49-F238E27FC236}">
                <a16:creationId xmlns:a16="http://schemas.microsoft.com/office/drawing/2014/main" id="{B1AE572B-1ECD-477D-B6E1-D988ECD395D7}"/>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sp>
        <p:nvSpPr>
          <p:cNvPr id="5" name="Titel 4">
            <a:extLst>
              <a:ext uri="{FF2B5EF4-FFF2-40B4-BE49-F238E27FC236}">
                <a16:creationId xmlns:a16="http://schemas.microsoft.com/office/drawing/2014/main" id="{481198A4-B232-48A5-85A6-6A805E347819}"/>
              </a:ext>
            </a:extLst>
          </p:cNvPr>
          <p:cNvSpPr>
            <a:spLocks noGrp="1"/>
          </p:cNvSpPr>
          <p:nvPr>
            <p:ph type="title"/>
          </p:nvPr>
        </p:nvSpPr>
        <p:spPr/>
        <p:txBody>
          <a:bodyPr>
            <a:normAutofit fontScale="90000"/>
          </a:bodyPr>
          <a:lstStyle/>
          <a:p>
            <a:r>
              <a:rPr lang="en-US" dirty="0"/>
              <a:t>Unveiling causal relationships</a:t>
            </a:r>
          </a:p>
        </p:txBody>
      </p:sp>
      <p:sp>
        <p:nvSpPr>
          <p:cNvPr id="7" name="Textplatzhalter 6">
            <a:extLst>
              <a:ext uri="{FF2B5EF4-FFF2-40B4-BE49-F238E27FC236}">
                <a16:creationId xmlns:a16="http://schemas.microsoft.com/office/drawing/2014/main" id="{EFF51585-C209-46C7-A728-DF829D1691E9}"/>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6893295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B1EC5967-53E7-4A6D-AC6D-DD0877D905CB}"/>
              </a:ext>
            </a:extLst>
          </p:cNvPr>
          <p:cNvSpPr txBox="1">
            <a:spLocks/>
          </p:cNvSpPr>
          <p:nvPr/>
        </p:nvSpPr>
        <p:spPr>
          <a:xfrm>
            <a:off x="695327" y="333375"/>
            <a:ext cx="6874316" cy="35006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Arial" panose="020B0604020202020204" pitchFamily="34" charset="0"/>
                <a:ea typeface="+mj-ea"/>
                <a:cs typeface="Arial" panose="020B0604020202020204" pitchFamily="34" charset="0"/>
              </a:defRPr>
            </a:lvl1pPr>
          </a:lstStyle>
          <a:p>
            <a:r>
              <a:rPr lang="de-DE" sz="2400" dirty="0" err="1">
                <a:solidFill>
                  <a:schemeClr val="tx1">
                    <a:lumMod val="65000"/>
                    <a:lumOff val="35000"/>
                  </a:schemeClr>
                </a:solidFill>
              </a:rPr>
              <a:t>Causal</a:t>
            </a:r>
            <a:r>
              <a:rPr lang="de-DE" sz="2400" dirty="0">
                <a:solidFill>
                  <a:schemeClr val="tx1">
                    <a:lumMod val="65000"/>
                    <a:lumOff val="35000"/>
                  </a:schemeClr>
                </a:solidFill>
              </a:rPr>
              <a:t> Analysis </a:t>
            </a:r>
            <a:r>
              <a:rPr lang="de-DE" sz="2400" dirty="0" err="1">
                <a:solidFill>
                  <a:schemeClr val="tx1">
                    <a:lumMod val="65000"/>
                    <a:lumOff val="35000"/>
                  </a:schemeClr>
                </a:solidFill>
              </a:rPr>
              <a:t>of</a:t>
            </a:r>
            <a:r>
              <a:rPr lang="de-DE" sz="2400" dirty="0">
                <a:solidFill>
                  <a:schemeClr val="tx1">
                    <a:lumMod val="65000"/>
                    <a:lumOff val="35000"/>
                  </a:schemeClr>
                </a:solidFill>
              </a:rPr>
              <a:t> Surface </a:t>
            </a:r>
            <a:r>
              <a:rPr lang="de-DE" sz="2400" dirty="0" err="1">
                <a:solidFill>
                  <a:schemeClr val="tx1">
                    <a:lumMod val="65000"/>
                    <a:lumOff val="35000"/>
                  </a:schemeClr>
                </a:solidFill>
              </a:rPr>
              <a:t>Water</a:t>
            </a:r>
            <a:r>
              <a:rPr lang="de-DE" sz="2400" dirty="0">
                <a:solidFill>
                  <a:schemeClr val="tx1">
                    <a:lumMod val="65000"/>
                    <a:lumOff val="35000"/>
                  </a:schemeClr>
                </a:solidFill>
              </a:rPr>
              <a:t> Dynamics</a:t>
            </a:r>
          </a:p>
        </p:txBody>
      </p:sp>
      <p:grpSp>
        <p:nvGrpSpPr>
          <p:cNvPr id="16" name="Gruppieren 15">
            <a:extLst>
              <a:ext uri="{FF2B5EF4-FFF2-40B4-BE49-F238E27FC236}">
                <a16:creationId xmlns:a16="http://schemas.microsoft.com/office/drawing/2014/main" id="{5AB2C4DC-64C4-48B6-A7AB-986BC9196F25}"/>
              </a:ext>
            </a:extLst>
          </p:cNvPr>
          <p:cNvGrpSpPr/>
          <p:nvPr/>
        </p:nvGrpSpPr>
        <p:grpSpPr>
          <a:xfrm>
            <a:off x="560154" y="1393200"/>
            <a:ext cx="11013727" cy="5115374"/>
            <a:chOff x="560154" y="1623787"/>
            <a:chExt cx="11013727" cy="5115374"/>
          </a:xfrm>
        </p:grpSpPr>
        <p:grpSp>
          <p:nvGrpSpPr>
            <p:cNvPr id="15" name="Gruppieren 14">
              <a:extLst>
                <a:ext uri="{FF2B5EF4-FFF2-40B4-BE49-F238E27FC236}">
                  <a16:creationId xmlns:a16="http://schemas.microsoft.com/office/drawing/2014/main" id="{D9A945A4-382A-4994-A789-EC387BD83629}"/>
                </a:ext>
              </a:extLst>
            </p:cNvPr>
            <p:cNvGrpSpPr/>
            <p:nvPr/>
          </p:nvGrpSpPr>
          <p:grpSpPr>
            <a:xfrm>
              <a:off x="619200" y="1623787"/>
              <a:ext cx="10954681" cy="3955271"/>
              <a:chOff x="619199" y="1609876"/>
              <a:chExt cx="10954681" cy="3955271"/>
            </a:xfrm>
          </p:grpSpPr>
          <p:pic>
            <p:nvPicPr>
              <p:cNvPr id="8" name="Grafik 7">
                <a:extLst>
                  <a:ext uri="{FF2B5EF4-FFF2-40B4-BE49-F238E27FC236}">
                    <a16:creationId xmlns:a16="http://schemas.microsoft.com/office/drawing/2014/main" id="{639C96CD-81E9-438E-90C5-D9ACDAAC66B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59599" y="1609876"/>
                <a:ext cx="3614281" cy="3953868"/>
              </a:xfrm>
              <a:prstGeom prst="rect">
                <a:avLst/>
              </a:prstGeom>
            </p:spPr>
          </p:pic>
          <p:pic>
            <p:nvPicPr>
              <p:cNvPr id="9" name="Grafik 8">
                <a:extLst>
                  <a:ext uri="{FF2B5EF4-FFF2-40B4-BE49-F238E27FC236}">
                    <a16:creationId xmlns:a16="http://schemas.microsoft.com/office/drawing/2014/main" id="{24AB7DF0-EDC1-4CA6-803C-E45BDA22DEC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87599" y="1609876"/>
                <a:ext cx="3614281" cy="3953868"/>
              </a:xfrm>
              <a:prstGeom prst="rect">
                <a:avLst/>
              </a:prstGeom>
            </p:spPr>
          </p:pic>
          <p:pic>
            <p:nvPicPr>
              <p:cNvPr id="10" name="Grafik 9">
                <a:extLst>
                  <a:ext uri="{FF2B5EF4-FFF2-40B4-BE49-F238E27FC236}">
                    <a16:creationId xmlns:a16="http://schemas.microsoft.com/office/drawing/2014/main" id="{1FA0B724-DFED-4508-9335-6349C93F77A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9199" y="1611279"/>
                <a:ext cx="3614281" cy="3953868"/>
              </a:xfrm>
              <a:prstGeom prst="rect">
                <a:avLst/>
              </a:prstGeom>
            </p:spPr>
          </p:pic>
        </p:grpSp>
        <p:pic>
          <p:nvPicPr>
            <p:cNvPr id="11" name="Grafik 10">
              <a:extLst>
                <a:ext uri="{FF2B5EF4-FFF2-40B4-BE49-F238E27FC236}">
                  <a16:creationId xmlns:a16="http://schemas.microsoft.com/office/drawing/2014/main" id="{D8368765-19AD-4D03-9976-0C73504193E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60154" y="5651539"/>
              <a:ext cx="2403369" cy="266435"/>
            </a:xfrm>
            <a:prstGeom prst="rect">
              <a:avLst/>
            </a:prstGeom>
          </p:spPr>
        </p:pic>
        <p:pic>
          <p:nvPicPr>
            <p:cNvPr id="12" name="Grafik 11">
              <a:extLst>
                <a:ext uri="{FF2B5EF4-FFF2-40B4-BE49-F238E27FC236}">
                  <a16:creationId xmlns:a16="http://schemas.microsoft.com/office/drawing/2014/main" id="{A9555713-CB3F-4204-9139-FDFB2708F38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20337" y="5917974"/>
              <a:ext cx="2820599" cy="821187"/>
            </a:xfrm>
            <a:prstGeom prst="rect">
              <a:avLst/>
            </a:prstGeom>
          </p:spPr>
        </p:pic>
        <p:pic>
          <p:nvPicPr>
            <p:cNvPr id="13" name="Grafik 12">
              <a:extLst>
                <a:ext uri="{FF2B5EF4-FFF2-40B4-BE49-F238E27FC236}">
                  <a16:creationId xmlns:a16="http://schemas.microsoft.com/office/drawing/2014/main" id="{BF6C1B81-F083-4D8C-8881-2D55609BFC0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288860" y="5917974"/>
              <a:ext cx="2820599" cy="821187"/>
            </a:xfrm>
            <a:prstGeom prst="rect">
              <a:avLst/>
            </a:prstGeom>
          </p:spPr>
        </p:pic>
        <p:pic>
          <p:nvPicPr>
            <p:cNvPr id="14" name="Grafik 13">
              <a:extLst>
                <a:ext uri="{FF2B5EF4-FFF2-40B4-BE49-F238E27FC236}">
                  <a16:creationId xmlns:a16="http://schemas.microsoft.com/office/drawing/2014/main" id="{8457D752-C263-4BB6-A054-97CA0FFF4FE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957383" y="5917973"/>
              <a:ext cx="2820599" cy="821187"/>
            </a:xfrm>
            <a:prstGeom prst="rect">
              <a:avLst/>
            </a:prstGeom>
          </p:spPr>
        </p:pic>
      </p:grpSp>
      <p:sp>
        <p:nvSpPr>
          <p:cNvPr id="17" name="Textfeld 16">
            <a:extLst>
              <a:ext uri="{FF2B5EF4-FFF2-40B4-BE49-F238E27FC236}">
                <a16:creationId xmlns:a16="http://schemas.microsoft.com/office/drawing/2014/main" id="{B82A0472-E092-4495-997F-234DE8925003}"/>
              </a:ext>
            </a:extLst>
          </p:cNvPr>
          <p:cNvSpPr txBox="1"/>
          <p:nvPr/>
        </p:nvSpPr>
        <p:spPr>
          <a:xfrm>
            <a:off x="620336" y="1025876"/>
            <a:ext cx="3614281" cy="369332"/>
          </a:xfrm>
          <a:prstGeom prst="rect">
            <a:avLst/>
          </a:prstGeom>
          <a:noFill/>
        </p:spPr>
        <p:txBody>
          <a:bodyPr wrap="square" rtlCol="0">
            <a:spAutoFit/>
          </a:bodyPr>
          <a:lstStyle/>
          <a:p>
            <a:pPr algn="ctr"/>
            <a:r>
              <a:rPr lang="en-US" dirty="0">
                <a:solidFill>
                  <a:schemeClr val="tx1">
                    <a:lumMod val="65000"/>
                    <a:lumOff val="35000"/>
                  </a:schemeClr>
                </a:solidFill>
              </a:rPr>
              <a:t>Full Timeframe</a:t>
            </a:r>
          </a:p>
        </p:txBody>
      </p:sp>
      <p:sp>
        <p:nvSpPr>
          <p:cNvPr id="18" name="Textfeld 17">
            <a:extLst>
              <a:ext uri="{FF2B5EF4-FFF2-40B4-BE49-F238E27FC236}">
                <a16:creationId xmlns:a16="http://schemas.microsoft.com/office/drawing/2014/main" id="{31525B59-3368-4FC3-8233-FF1078D4A705}"/>
              </a:ext>
            </a:extLst>
          </p:cNvPr>
          <p:cNvSpPr txBox="1"/>
          <p:nvPr/>
        </p:nvSpPr>
        <p:spPr>
          <a:xfrm>
            <a:off x="4288859" y="1025875"/>
            <a:ext cx="3614281" cy="369332"/>
          </a:xfrm>
          <a:prstGeom prst="rect">
            <a:avLst/>
          </a:prstGeom>
          <a:noFill/>
        </p:spPr>
        <p:txBody>
          <a:bodyPr wrap="square" rtlCol="0">
            <a:spAutoFit/>
          </a:bodyPr>
          <a:lstStyle/>
          <a:p>
            <a:pPr algn="ctr"/>
            <a:r>
              <a:rPr lang="en-US" dirty="0">
                <a:solidFill>
                  <a:schemeClr val="tx1">
                    <a:lumMod val="65000"/>
                    <a:lumOff val="35000"/>
                  </a:schemeClr>
                </a:solidFill>
              </a:rPr>
              <a:t>Dry Seasons</a:t>
            </a:r>
          </a:p>
        </p:txBody>
      </p:sp>
      <p:sp>
        <p:nvSpPr>
          <p:cNvPr id="19" name="Textfeld 18">
            <a:extLst>
              <a:ext uri="{FF2B5EF4-FFF2-40B4-BE49-F238E27FC236}">
                <a16:creationId xmlns:a16="http://schemas.microsoft.com/office/drawing/2014/main" id="{82FEC471-180E-4E59-B87F-13602AD1E3B0}"/>
              </a:ext>
            </a:extLst>
          </p:cNvPr>
          <p:cNvSpPr txBox="1"/>
          <p:nvPr/>
        </p:nvSpPr>
        <p:spPr>
          <a:xfrm>
            <a:off x="7957383" y="1025876"/>
            <a:ext cx="3614282" cy="369332"/>
          </a:xfrm>
          <a:prstGeom prst="rect">
            <a:avLst/>
          </a:prstGeom>
          <a:noFill/>
        </p:spPr>
        <p:txBody>
          <a:bodyPr wrap="square" rtlCol="0">
            <a:spAutoFit/>
          </a:bodyPr>
          <a:lstStyle/>
          <a:p>
            <a:pPr algn="ctr"/>
            <a:r>
              <a:rPr lang="en-US" dirty="0">
                <a:solidFill>
                  <a:schemeClr val="tx1">
                    <a:lumMod val="65000"/>
                    <a:lumOff val="35000"/>
                  </a:schemeClr>
                </a:solidFill>
              </a:rPr>
              <a:t>Wet Seasons</a:t>
            </a:r>
          </a:p>
        </p:txBody>
      </p:sp>
      <p:sp>
        <p:nvSpPr>
          <p:cNvPr id="20" name="Textfeld 19">
            <a:extLst>
              <a:ext uri="{FF2B5EF4-FFF2-40B4-BE49-F238E27FC236}">
                <a16:creationId xmlns:a16="http://schemas.microsoft.com/office/drawing/2014/main" id="{718E3B1F-AE2C-4489-A944-884770D839DD}"/>
              </a:ext>
            </a:extLst>
          </p:cNvPr>
          <p:cNvSpPr txBox="1"/>
          <p:nvPr/>
        </p:nvSpPr>
        <p:spPr>
          <a:xfrm>
            <a:off x="624166" y="6629471"/>
            <a:ext cx="5982033" cy="246221"/>
          </a:xfrm>
          <a:prstGeom prst="rect">
            <a:avLst/>
          </a:prstGeom>
          <a:noFill/>
        </p:spPr>
        <p:txBody>
          <a:bodyPr wrap="square" rtlCol="0">
            <a:spAutoFit/>
          </a:bodyPr>
          <a:lstStyle/>
          <a:p>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Dominant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causal</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impact</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on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major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lakes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(Sogno et al., in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preparation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t>
            </a:r>
          </a:p>
        </p:txBody>
      </p:sp>
    </p:spTree>
    <p:extLst>
      <p:ext uri="{BB962C8B-B14F-4D97-AF65-F5344CB8AC3E}">
        <p14:creationId xmlns:p14="http://schemas.microsoft.com/office/powerpoint/2010/main" val="2767901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fik 26">
            <a:extLst>
              <a:ext uri="{FF2B5EF4-FFF2-40B4-BE49-F238E27FC236}">
                <a16:creationId xmlns:a16="http://schemas.microsoft.com/office/drawing/2014/main" id="{DDC23C54-AB3E-4E83-98AD-A76561FB11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9039" y="1394661"/>
            <a:ext cx="3613201" cy="3952686"/>
          </a:xfrm>
          <a:prstGeom prst="rect">
            <a:avLst/>
          </a:prstGeom>
        </p:spPr>
      </p:pic>
      <p:pic>
        <p:nvPicPr>
          <p:cNvPr id="15" name="Grafik 14">
            <a:extLst>
              <a:ext uri="{FF2B5EF4-FFF2-40B4-BE49-F238E27FC236}">
                <a16:creationId xmlns:a16="http://schemas.microsoft.com/office/drawing/2014/main" id="{60CB7B7D-2BDE-4077-881D-3DC8B461A85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58303" y="1393259"/>
            <a:ext cx="3613201" cy="3952686"/>
          </a:xfrm>
          <a:prstGeom prst="rect">
            <a:avLst/>
          </a:prstGeom>
        </p:spPr>
      </p:pic>
      <p:pic>
        <p:nvPicPr>
          <p:cNvPr id="16" name="Grafik 15">
            <a:extLst>
              <a:ext uri="{FF2B5EF4-FFF2-40B4-BE49-F238E27FC236}">
                <a16:creationId xmlns:a16="http://schemas.microsoft.com/office/drawing/2014/main" id="{3F022917-B1CA-498E-A81B-ACC4B4A9B50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87600" y="1393200"/>
            <a:ext cx="3613201" cy="3952686"/>
          </a:xfrm>
          <a:prstGeom prst="rect">
            <a:avLst/>
          </a:prstGeom>
        </p:spPr>
      </p:pic>
      <p:sp>
        <p:nvSpPr>
          <p:cNvPr id="7" name="Titel 1">
            <a:extLst>
              <a:ext uri="{FF2B5EF4-FFF2-40B4-BE49-F238E27FC236}">
                <a16:creationId xmlns:a16="http://schemas.microsoft.com/office/drawing/2014/main" id="{B1EC5967-53E7-4A6D-AC6D-DD0877D905CB}"/>
              </a:ext>
            </a:extLst>
          </p:cNvPr>
          <p:cNvSpPr txBox="1">
            <a:spLocks/>
          </p:cNvSpPr>
          <p:nvPr/>
        </p:nvSpPr>
        <p:spPr>
          <a:xfrm>
            <a:off x="695484" y="333465"/>
            <a:ext cx="6874117" cy="350059"/>
          </a:xfrm>
          <a:prstGeom prst="rect">
            <a:avLst/>
          </a:prstGeom>
          <a:noFill/>
        </p:spPr>
        <p:txBody>
          <a:bodyPr vert="horz" lIns="91437" tIns="45719" rIns="91437" bIns="45719" rtlCol="0" anchor="t">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Arial" panose="020B0604020202020204" pitchFamily="34" charset="0"/>
                <a:ea typeface="+mj-ea"/>
                <a:cs typeface="Arial" panose="020B0604020202020204" pitchFamily="34" charset="0"/>
              </a:defRPr>
            </a:lvl1pPr>
          </a:lstStyle>
          <a:p>
            <a:r>
              <a:rPr lang="de-DE" sz="2399" dirty="0" err="1">
                <a:solidFill>
                  <a:schemeClr val="tx1">
                    <a:lumMod val="65000"/>
                    <a:lumOff val="35000"/>
                  </a:schemeClr>
                </a:solidFill>
              </a:rPr>
              <a:t>Causal</a:t>
            </a:r>
            <a:r>
              <a:rPr lang="de-DE" sz="2399" dirty="0">
                <a:solidFill>
                  <a:schemeClr val="tx1">
                    <a:lumMod val="65000"/>
                    <a:lumOff val="35000"/>
                  </a:schemeClr>
                </a:solidFill>
              </a:rPr>
              <a:t> Analysis </a:t>
            </a:r>
            <a:r>
              <a:rPr lang="de-DE" sz="2399" dirty="0" err="1">
                <a:solidFill>
                  <a:schemeClr val="tx1">
                    <a:lumMod val="65000"/>
                    <a:lumOff val="35000"/>
                  </a:schemeClr>
                </a:solidFill>
              </a:rPr>
              <a:t>of</a:t>
            </a:r>
            <a:r>
              <a:rPr lang="de-DE" sz="2399" dirty="0">
                <a:solidFill>
                  <a:schemeClr val="tx1">
                    <a:lumMod val="65000"/>
                    <a:lumOff val="35000"/>
                  </a:schemeClr>
                </a:solidFill>
              </a:rPr>
              <a:t> Surface </a:t>
            </a:r>
            <a:r>
              <a:rPr lang="de-DE" sz="2399" dirty="0" err="1">
                <a:solidFill>
                  <a:schemeClr val="tx1">
                    <a:lumMod val="65000"/>
                    <a:lumOff val="35000"/>
                  </a:schemeClr>
                </a:solidFill>
              </a:rPr>
              <a:t>Water</a:t>
            </a:r>
            <a:r>
              <a:rPr lang="de-DE" sz="2399" dirty="0">
                <a:solidFill>
                  <a:schemeClr val="tx1">
                    <a:lumMod val="65000"/>
                    <a:lumOff val="35000"/>
                  </a:schemeClr>
                </a:solidFill>
              </a:rPr>
              <a:t> Dynamics</a:t>
            </a:r>
          </a:p>
        </p:txBody>
      </p:sp>
      <p:sp>
        <p:nvSpPr>
          <p:cNvPr id="17" name="Textfeld 16">
            <a:extLst>
              <a:ext uri="{FF2B5EF4-FFF2-40B4-BE49-F238E27FC236}">
                <a16:creationId xmlns:a16="http://schemas.microsoft.com/office/drawing/2014/main" id="{B82A0472-E092-4495-997F-234DE8925003}"/>
              </a:ext>
            </a:extLst>
          </p:cNvPr>
          <p:cNvSpPr txBox="1"/>
          <p:nvPr/>
        </p:nvSpPr>
        <p:spPr>
          <a:xfrm>
            <a:off x="620495" y="1025946"/>
            <a:ext cx="3614177" cy="369321"/>
          </a:xfrm>
          <a:prstGeom prst="rect">
            <a:avLst/>
          </a:prstGeom>
          <a:noFill/>
        </p:spPr>
        <p:txBody>
          <a:bodyPr wrap="square" rtlCol="0">
            <a:spAutoFit/>
          </a:bodyPr>
          <a:lstStyle/>
          <a:p>
            <a:pPr algn="ctr"/>
            <a:r>
              <a:rPr lang="en-US" sz="1799" dirty="0">
                <a:solidFill>
                  <a:schemeClr val="tx1">
                    <a:lumMod val="65000"/>
                    <a:lumOff val="35000"/>
                  </a:schemeClr>
                </a:solidFill>
              </a:rPr>
              <a:t>Full Timeframe</a:t>
            </a:r>
          </a:p>
        </p:txBody>
      </p:sp>
      <p:sp>
        <p:nvSpPr>
          <p:cNvPr id="18" name="Textfeld 17">
            <a:extLst>
              <a:ext uri="{FF2B5EF4-FFF2-40B4-BE49-F238E27FC236}">
                <a16:creationId xmlns:a16="http://schemas.microsoft.com/office/drawing/2014/main" id="{31525B59-3368-4FC3-8233-FF1078D4A705}"/>
              </a:ext>
            </a:extLst>
          </p:cNvPr>
          <p:cNvSpPr txBox="1"/>
          <p:nvPr/>
        </p:nvSpPr>
        <p:spPr>
          <a:xfrm>
            <a:off x="4288912" y="1025945"/>
            <a:ext cx="3614177" cy="369321"/>
          </a:xfrm>
          <a:prstGeom prst="rect">
            <a:avLst/>
          </a:prstGeom>
          <a:noFill/>
        </p:spPr>
        <p:txBody>
          <a:bodyPr wrap="square" rtlCol="0">
            <a:spAutoFit/>
          </a:bodyPr>
          <a:lstStyle/>
          <a:p>
            <a:pPr algn="ctr"/>
            <a:r>
              <a:rPr lang="en-US" sz="1799" dirty="0">
                <a:solidFill>
                  <a:schemeClr val="tx1">
                    <a:lumMod val="65000"/>
                    <a:lumOff val="35000"/>
                  </a:schemeClr>
                </a:solidFill>
              </a:rPr>
              <a:t>Dry Seasons</a:t>
            </a:r>
          </a:p>
        </p:txBody>
      </p:sp>
      <p:sp>
        <p:nvSpPr>
          <p:cNvPr id="19" name="Textfeld 18">
            <a:extLst>
              <a:ext uri="{FF2B5EF4-FFF2-40B4-BE49-F238E27FC236}">
                <a16:creationId xmlns:a16="http://schemas.microsoft.com/office/drawing/2014/main" id="{82FEC471-180E-4E59-B87F-13602AD1E3B0}"/>
              </a:ext>
            </a:extLst>
          </p:cNvPr>
          <p:cNvSpPr txBox="1"/>
          <p:nvPr/>
        </p:nvSpPr>
        <p:spPr>
          <a:xfrm>
            <a:off x="7957330" y="1025946"/>
            <a:ext cx="3614178" cy="369321"/>
          </a:xfrm>
          <a:prstGeom prst="rect">
            <a:avLst/>
          </a:prstGeom>
          <a:noFill/>
        </p:spPr>
        <p:txBody>
          <a:bodyPr wrap="square" rtlCol="0">
            <a:spAutoFit/>
          </a:bodyPr>
          <a:lstStyle/>
          <a:p>
            <a:pPr algn="ctr"/>
            <a:r>
              <a:rPr lang="en-US" sz="1799" dirty="0">
                <a:solidFill>
                  <a:schemeClr val="tx1">
                    <a:lumMod val="65000"/>
                    <a:lumOff val="35000"/>
                  </a:schemeClr>
                </a:solidFill>
              </a:rPr>
              <a:t>Wet Seasons</a:t>
            </a:r>
          </a:p>
        </p:txBody>
      </p:sp>
      <p:grpSp>
        <p:nvGrpSpPr>
          <p:cNvPr id="2" name="Gruppieren 1">
            <a:extLst>
              <a:ext uri="{FF2B5EF4-FFF2-40B4-BE49-F238E27FC236}">
                <a16:creationId xmlns:a16="http://schemas.microsoft.com/office/drawing/2014/main" id="{B7F97E28-94FB-4758-9FCD-0A91CACC88A5}"/>
              </a:ext>
            </a:extLst>
          </p:cNvPr>
          <p:cNvGrpSpPr/>
          <p:nvPr/>
        </p:nvGrpSpPr>
        <p:grpSpPr>
          <a:xfrm>
            <a:off x="7026616" y="5347346"/>
            <a:ext cx="4544889" cy="1622394"/>
            <a:chOff x="-1200653" y="4802840"/>
            <a:chExt cx="5284044" cy="1936346"/>
          </a:xfrm>
        </p:grpSpPr>
        <p:pic>
          <p:nvPicPr>
            <p:cNvPr id="23" name="Grafik 22">
              <a:extLst>
                <a:ext uri="{FF2B5EF4-FFF2-40B4-BE49-F238E27FC236}">
                  <a16:creationId xmlns:a16="http://schemas.microsoft.com/office/drawing/2014/main" id="{C0F446D0-2CBB-47A1-A655-B5915CD63FF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793537">
              <a:off x="544951" y="4952548"/>
              <a:ext cx="2382184" cy="1786638"/>
            </a:xfrm>
            <a:prstGeom prst="rect">
              <a:avLst/>
            </a:prstGeom>
          </p:spPr>
        </p:pic>
        <p:sp>
          <p:nvSpPr>
            <p:cNvPr id="24" name="Textfeld 23">
              <a:extLst>
                <a:ext uri="{FF2B5EF4-FFF2-40B4-BE49-F238E27FC236}">
                  <a16:creationId xmlns:a16="http://schemas.microsoft.com/office/drawing/2014/main" id="{64AD3488-9A1D-464B-9E6B-A7813A578BB5}"/>
                </a:ext>
              </a:extLst>
            </p:cNvPr>
            <p:cNvSpPr txBox="1"/>
            <p:nvPr/>
          </p:nvSpPr>
          <p:spPr>
            <a:xfrm>
              <a:off x="147039" y="4802840"/>
              <a:ext cx="3178005" cy="404057"/>
            </a:xfrm>
            <a:prstGeom prst="rect">
              <a:avLst/>
            </a:prstGeom>
            <a:noFill/>
          </p:spPr>
          <p:txBody>
            <a:bodyPr wrap="square" rtlCol="0">
              <a:spAutoFit/>
            </a:bodyPr>
            <a:lstStyle/>
            <a:p>
              <a:pPr algn="ctr"/>
              <a:r>
                <a:rPr lang="de-DE" sz="1600" dirty="0" err="1">
                  <a:latin typeface="Microsoft JhengHei UI Light" panose="020B0304030504040204" pitchFamily="34" charset="-120"/>
                  <a:ea typeface="Microsoft JhengHei UI Light" panose="020B0304030504040204" pitchFamily="34" charset="-120"/>
                </a:rPr>
                <a:t>Atmosphere</a:t>
              </a:r>
              <a:r>
                <a:rPr lang="de-DE" sz="1600" dirty="0">
                  <a:latin typeface="Microsoft JhengHei UI Light" panose="020B0304030504040204" pitchFamily="34" charset="-120"/>
                  <a:ea typeface="Microsoft JhengHei UI Light" panose="020B0304030504040204" pitchFamily="34" charset="-120"/>
                </a:rPr>
                <a:t> Interaction</a:t>
              </a:r>
            </a:p>
          </p:txBody>
        </p:sp>
        <p:sp>
          <p:nvSpPr>
            <p:cNvPr id="25" name="Textfeld 24">
              <a:extLst>
                <a:ext uri="{FF2B5EF4-FFF2-40B4-BE49-F238E27FC236}">
                  <a16:creationId xmlns:a16="http://schemas.microsoft.com/office/drawing/2014/main" id="{EF5EB4D1-2C42-410D-9253-9A72175D4D44}"/>
                </a:ext>
              </a:extLst>
            </p:cNvPr>
            <p:cNvSpPr txBox="1"/>
            <p:nvPr/>
          </p:nvSpPr>
          <p:spPr>
            <a:xfrm>
              <a:off x="2263302" y="6149824"/>
              <a:ext cx="1820089" cy="404057"/>
            </a:xfrm>
            <a:prstGeom prst="rect">
              <a:avLst/>
            </a:prstGeom>
            <a:noFill/>
          </p:spPr>
          <p:txBody>
            <a:bodyPr wrap="square" rtlCol="0">
              <a:spAutoFit/>
            </a:bodyPr>
            <a:lstStyle/>
            <a:p>
              <a:r>
                <a:rPr lang="de-DE" sz="1600" dirty="0" err="1">
                  <a:latin typeface="Microsoft JhengHei UI Light" panose="020B0304030504040204" pitchFamily="34" charset="-120"/>
                  <a:ea typeface="Microsoft JhengHei UI Light" panose="020B0304030504040204" pitchFamily="34" charset="-120"/>
                </a:rPr>
                <a:t>Soil</a:t>
              </a:r>
              <a:r>
                <a:rPr lang="de-DE" sz="1600" dirty="0">
                  <a:latin typeface="Microsoft JhengHei UI Light" panose="020B0304030504040204" pitchFamily="34" charset="-120"/>
                  <a:ea typeface="Microsoft JhengHei UI Light" panose="020B0304030504040204" pitchFamily="34" charset="-120"/>
                </a:rPr>
                <a:t> Interaction</a:t>
              </a:r>
            </a:p>
          </p:txBody>
        </p:sp>
        <p:sp>
          <p:nvSpPr>
            <p:cNvPr id="26" name="Textfeld 25">
              <a:extLst>
                <a:ext uri="{FF2B5EF4-FFF2-40B4-BE49-F238E27FC236}">
                  <a16:creationId xmlns:a16="http://schemas.microsoft.com/office/drawing/2014/main" id="{F921C02E-D768-4C61-8304-F1037A900FEA}"/>
                </a:ext>
              </a:extLst>
            </p:cNvPr>
            <p:cNvSpPr txBox="1"/>
            <p:nvPr/>
          </p:nvSpPr>
          <p:spPr>
            <a:xfrm>
              <a:off x="-1200653" y="6145490"/>
              <a:ext cx="3178005" cy="404057"/>
            </a:xfrm>
            <a:prstGeom prst="rect">
              <a:avLst/>
            </a:prstGeom>
            <a:noFill/>
          </p:spPr>
          <p:txBody>
            <a:bodyPr wrap="square" rtlCol="0">
              <a:spAutoFit/>
            </a:bodyPr>
            <a:lstStyle/>
            <a:p>
              <a:r>
                <a:rPr lang="de-DE" sz="1600" dirty="0" err="1">
                  <a:latin typeface="Microsoft JhengHei UI Light" panose="020B0304030504040204" pitchFamily="34" charset="-120"/>
                  <a:ea typeface="Microsoft JhengHei UI Light" panose="020B0304030504040204" pitchFamily="34" charset="-120"/>
                </a:rPr>
                <a:t>Biosphere</a:t>
              </a:r>
              <a:r>
                <a:rPr lang="de-DE" sz="1600" dirty="0">
                  <a:latin typeface="Microsoft JhengHei UI Light" panose="020B0304030504040204" pitchFamily="34" charset="-120"/>
                  <a:ea typeface="Microsoft JhengHei UI Light" panose="020B0304030504040204" pitchFamily="34" charset="-120"/>
                </a:rPr>
                <a:t> Interaction</a:t>
              </a:r>
            </a:p>
          </p:txBody>
        </p:sp>
      </p:grpSp>
      <p:sp>
        <p:nvSpPr>
          <p:cNvPr id="28" name="Textfeld 27">
            <a:extLst>
              <a:ext uri="{FF2B5EF4-FFF2-40B4-BE49-F238E27FC236}">
                <a16:creationId xmlns:a16="http://schemas.microsoft.com/office/drawing/2014/main" id="{F32C2D97-875F-4FDC-BAB6-A3E79FDB20B8}"/>
              </a:ext>
            </a:extLst>
          </p:cNvPr>
          <p:cNvSpPr txBox="1"/>
          <p:nvPr/>
        </p:nvSpPr>
        <p:spPr>
          <a:xfrm>
            <a:off x="602879" y="5716063"/>
            <a:ext cx="3614177" cy="369321"/>
          </a:xfrm>
          <a:prstGeom prst="rect">
            <a:avLst/>
          </a:prstGeom>
          <a:noFill/>
        </p:spPr>
        <p:txBody>
          <a:bodyPr wrap="square" rtlCol="0">
            <a:spAutoFit/>
          </a:bodyPr>
          <a:lstStyle/>
          <a:p>
            <a:r>
              <a:rPr lang="en-US" sz="1799"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Negative Causal Impacts</a:t>
            </a:r>
          </a:p>
        </p:txBody>
      </p:sp>
    </p:spTree>
    <p:extLst>
      <p:ext uri="{BB962C8B-B14F-4D97-AF65-F5344CB8AC3E}">
        <p14:creationId xmlns:p14="http://schemas.microsoft.com/office/powerpoint/2010/main" val="161988102"/>
      </p:ext>
    </p:extLst>
  </p:cSld>
  <p:clrMapOvr>
    <a:masterClrMapping/>
  </p:clrMapOvr>
  <mc:AlternateContent xmlns:mc="http://schemas.openxmlformats.org/markup-compatibility/2006" xmlns:p14="http://schemas.microsoft.com/office/powerpoint/2010/main">
    <mc:Choice Requires="p14">
      <p:transition spd="slow" p14:dur="2000" advTm="10280"/>
    </mc:Choice>
    <mc:Fallback xmlns="">
      <p:transition spd="slow" advTm="1028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B1EC5967-53E7-4A6D-AC6D-DD0877D905CB}"/>
              </a:ext>
            </a:extLst>
          </p:cNvPr>
          <p:cNvSpPr txBox="1">
            <a:spLocks/>
          </p:cNvSpPr>
          <p:nvPr/>
        </p:nvSpPr>
        <p:spPr>
          <a:xfrm>
            <a:off x="695484" y="333465"/>
            <a:ext cx="6874117" cy="350059"/>
          </a:xfrm>
          <a:prstGeom prst="rect">
            <a:avLst/>
          </a:prstGeom>
          <a:noFill/>
        </p:spPr>
        <p:txBody>
          <a:bodyPr vert="horz" lIns="91437" tIns="45719" rIns="91437" bIns="45719" rtlCol="0" anchor="t">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Arial" panose="020B0604020202020204" pitchFamily="34" charset="0"/>
                <a:ea typeface="+mj-ea"/>
                <a:cs typeface="Arial" panose="020B0604020202020204" pitchFamily="34" charset="0"/>
              </a:defRPr>
            </a:lvl1pPr>
          </a:lstStyle>
          <a:p>
            <a:r>
              <a:rPr lang="de-DE" sz="2399" dirty="0" err="1">
                <a:solidFill>
                  <a:schemeClr val="tx1">
                    <a:lumMod val="65000"/>
                    <a:lumOff val="35000"/>
                  </a:schemeClr>
                </a:solidFill>
              </a:rPr>
              <a:t>Causal</a:t>
            </a:r>
            <a:r>
              <a:rPr lang="de-DE" sz="2399" dirty="0">
                <a:solidFill>
                  <a:schemeClr val="tx1">
                    <a:lumMod val="65000"/>
                    <a:lumOff val="35000"/>
                  </a:schemeClr>
                </a:solidFill>
              </a:rPr>
              <a:t> Analysis </a:t>
            </a:r>
            <a:r>
              <a:rPr lang="de-DE" sz="2399" dirty="0" err="1">
                <a:solidFill>
                  <a:schemeClr val="tx1">
                    <a:lumMod val="65000"/>
                    <a:lumOff val="35000"/>
                  </a:schemeClr>
                </a:solidFill>
              </a:rPr>
              <a:t>of</a:t>
            </a:r>
            <a:r>
              <a:rPr lang="de-DE" sz="2399" dirty="0">
                <a:solidFill>
                  <a:schemeClr val="tx1">
                    <a:lumMod val="65000"/>
                    <a:lumOff val="35000"/>
                  </a:schemeClr>
                </a:solidFill>
              </a:rPr>
              <a:t> Surface </a:t>
            </a:r>
            <a:r>
              <a:rPr lang="de-DE" sz="2399" dirty="0" err="1">
                <a:solidFill>
                  <a:schemeClr val="tx1">
                    <a:lumMod val="65000"/>
                    <a:lumOff val="35000"/>
                  </a:schemeClr>
                </a:solidFill>
              </a:rPr>
              <a:t>Water</a:t>
            </a:r>
            <a:r>
              <a:rPr lang="de-DE" sz="2399" dirty="0">
                <a:solidFill>
                  <a:schemeClr val="tx1">
                    <a:lumMod val="65000"/>
                    <a:lumOff val="35000"/>
                  </a:schemeClr>
                </a:solidFill>
              </a:rPr>
              <a:t> Dynamics</a:t>
            </a:r>
          </a:p>
        </p:txBody>
      </p:sp>
      <p:sp>
        <p:nvSpPr>
          <p:cNvPr id="17" name="Textfeld 16">
            <a:extLst>
              <a:ext uri="{FF2B5EF4-FFF2-40B4-BE49-F238E27FC236}">
                <a16:creationId xmlns:a16="http://schemas.microsoft.com/office/drawing/2014/main" id="{B82A0472-E092-4495-997F-234DE8925003}"/>
              </a:ext>
            </a:extLst>
          </p:cNvPr>
          <p:cNvSpPr txBox="1"/>
          <p:nvPr/>
        </p:nvSpPr>
        <p:spPr>
          <a:xfrm>
            <a:off x="620495" y="1025946"/>
            <a:ext cx="3614177" cy="369321"/>
          </a:xfrm>
          <a:prstGeom prst="rect">
            <a:avLst/>
          </a:prstGeom>
          <a:noFill/>
        </p:spPr>
        <p:txBody>
          <a:bodyPr wrap="square" rtlCol="0">
            <a:spAutoFit/>
          </a:bodyPr>
          <a:lstStyle/>
          <a:p>
            <a:pPr algn="ctr"/>
            <a:r>
              <a:rPr lang="en-US" sz="1799" dirty="0">
                <a:solidFill>
                  <a:schemeClr val="tx1">
                    <a:lumMod val="65000"/>
                    <a:lumOff val="35000"/>
                  </a:schemeClr>
                </a:solidFill>
              </a:rPr>
              <a:t>Full Timeframe</a:t>
            </a:r>
          </a:p>
        </p:txBody>
      </p:sp>
      <p:sp>
        <p:nvSpPr>
          <p:cNvPr id="18" name="Textfeld 17">
            <a:extLst>
              <a:ext uri="{FF2B5EF4-FFF2-40B4-BE49-F238E27FC236}">
                <a16:creationId xmlns:a16="http://schemas.microsoft.com/office/drawing/2014/main" id="{31525B59-3368-4FC3-8233-FF1078D4A705}"/>
              </a:ext>
            </a:extLst>
          </p:cNvPr>
          <p:cNvSpPr txBox="1"/>
          <p:nvPr/>
        </p:nvSpPr>
        <p:spPr>
          <a:xfrm>
            <a:off x="4288912" y="1025945"/>
            <a:ext cx="3614177" cy="369321"/>
          </a:xfrm>
          <a:prstGeom prst="rect">
            <a:avLst/>
          </a:prstGeom>
          <a:noFill/>
        </p:spPr>
        <p:txBody>
          <a:bodyPr wrap="square" rtlCol="0">
            <a:spAutoFit/>
          </a:bodyPr>
          <a:lstStyle/>
          <a:p>
            <a:pPr algn="ctr"/>
            <a:r>
              <a:rPr lang="en-US" sz="1799" dirty="0">
                <a:solidFill>
                  <a:schemeClr val="tx1">
                    <a:lumMod val="65000"/>
                    <a:lumOff val="35000"/>
                  </a:schemeClr>
                </a:solidFill>
              </a:rPr>
              <a:t>Dry Seasons</a:t>
            </a:r>
          </a:p>
        </p:txBody>
      </p:sp>
      <p:sp>
        <p:nvSpPr>
          <p:cNvPr id="19" name="Textfeld 18">
            <a:extLst>
              <a:ext uri="{FF2B5EF4-FFF2-40B4-BE49-F238E27FC236}">
                <a16:creationId xmlns:a16="http://schemas.microsoft.com/office/drawing/2014/main" id="{82FEC471-180E-4E59-B87F-13602AD1E3B0}"/>
              </a:ext>
            </a:extLst>
          </p:cNvPr>
          <p:cNvSpPr txBox="1"/>
          <p:nvPr/>
        </p:nvSpPr>
        <p:spPr>
          <a:xfrm>
            <a:off x="7957330" y="1025946"/>
            <a:ext cx="3614178" cy="369321"/>
          </a:xfrm>
          <a:prstGeom prst="rect">
            <a:avLst/>
          </a:prstGeom>
          <a:noFill/>
        </p:spPr>
        <p:txBody>
          <a:bodyPr wrap="square" rtlCol="0">
            <a:spAutoFit/>
          </a:bodyPr>
          <a:lstStyle/>
          <a:p>
            <a:pPr algn="ctr"/>
            <a:r>
              <a:rPr lang="en-US" sz="1799" dirty="0">
                <a:solidFill>
                  <a:schemeClr val="tx1">
                    <a:lumMod val="65000"/>
                    <a:lumOff val="35000"/>
                  </a:schemeClr>
                </a:solidFill>
              </a:rPr>
              <a:t>Wet Seasons</a:t>
            </a:r>
          </a:p>
        </p:txBody>
      </p:sp>
      <p:pic>
        <p:nvPicPr>
          <p:cNvPr id="20" name="Grafik 19">
            <a:extLst>
              <a:ext uri="{FF2B5EF4-FFF2-40B4-BE49-F238E27FC236}">
                <a16:creationId xmlns:a16="http://schemas.microsoft.com/office/drawing/2014/main" id="{BD4938D1-724F-4096-951C-D341253AF8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87600" y="1393200"/>
            <a:ext cx="3613201" cy="3952686"/>
          </a:xfrm>
          <a:prstGeom prst="rect">
            <a:avLst/>
          </a:prstGeom>
        </p:spPr>
      </p:pic>
      <p:pic>
        <p:nvPicPr>
          <p:cNvPr id="21" name="Grafik 20">
            <a:extLst>
              <a:ext uri="{FF2B5EF4-FFF2-40B4-BE49-F238E27FC236}">
                <a16:creationId xmlns:a16="http://schemas.microsoft.com/office/drawing/2014/main" id="{645D7752-C3CC-4FE0-BEAD-6A6C317F280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59600" y="1393200"/>
            <a:ext cx="3613201" cy="3952686"/>
          </a:xfrm>
          <a:prstGeom prst="rect">
            <a:avLst/>
          </a:prstGeom>
        </p:spPr>
      </p:pic>
      <p:pic>
        <p:nvPicPr>
          <p:cNvPr id="22" name="Grafik 21">
            <a:extLst>
              <a:ext uri="{FF2B5EF4-FFF2-40B4-BE49-F238E27FC236}">
                <a16:creationId xmlns:a16="http://schemas.microsoft.com/office/drawing/2014/main" id="{0EA75F99-2E71-4B1A-B56F-4A9ACA8FF62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9039" y="1394661"/>
            <a:ext cx="3613201" cy="3952686"/>
          </a:xfrm>
          <a:prstGeom prst="rect">
            <a:avLst/>
          </a:prstGeom>
        </p:spPr>
      </p:pic>
      <p:grpSp>
        <p:nvGrpSpPr>
          <p:cNvPr id="2" name="Gruppieren 1">
            <a:extLst>
              <a:ext uri="{FF2B5EF4-FFF2-40B4-BE49-F238E27FC236}">
                <a16:creationId xmlns:a16="http://schemas.microsoft.com/office/drawing/2014/main" id="{B7F97E28-94FB-4758-9FCD-0A91CACC88A5}"/>
              </a:ext>
            </a:extLst>
          </p:cNvPr>
          <p:cNvGrpSpPr/>
          <p:nvPr/>
        </p:nvGrpSpPr>
        <p:grpSpPr>
          <a:xfrm>
            <a:off x="7026616" y="5347346"/>
            <a:ext cx="4544889" cy="1622394"/>
            <a:chOff x="-1200653" y="4802840"/>
            <a:chExt cx="5284044" cy="1936346"/>
          </a:xfrm>
        </p:grpSpPr>
        <p:pic>
          <p:nvPicPr>
            <p:cNvPr id="23" name="Grafik 22">
              <a:extLst>
                <a:ext uri="{FF2B5EF4-FFF2-40B4-BE49-F238E27FC236}">
                  <a16:creationId xmlns:a16="http://schemas.microsoft.com/office/drawing/2014/main" id="{C0F446D0-2CBB-47A1-A655-B5915CD63FF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793537">
              <a:off x="544951" y="4952548"/>
              <a:ext cx="2382184" cy="1786638"/>
            </a:xfrm>
            <a:prstGeom prst="rect">
              <a:avLst/>
            </a:prstGeom>
          </p:spPr>
        </p:pic>
        <p:sp>
          <p:nvSpPr>
            <p:cNvPr id="24" name="Textfeld 23">
              <a:extLst>
                <a:ext uri="{FF2B5EF4-FFF2-40B4-BE49-F238E27FC236}">
                  <a16:creationId xmlns:a16="http://schemas.microsoft.com/office/drawing/2014/main" id="{64AD3488-9A1D-464B-9E6B-A7813A578BB5}"/>
                </a:ext>
              </a:extLst>
            </p:cNvPr>
            <p:cNvSpPr txBox="1"/>
            <p:nvPr/>
          </p:nvSpPr>
          <p:spPr>
            <a:xfrm>
              <a:off x="147039" y="4802840"/>
              <a:ext cx="3178005" cy="404057"/>
            </a:xfrm>
            <a:prstGeom prst="rect">
              <a:avLst/>
            </a:prstGeom>
            <a:noFill/>
          </p:spPr>
          <p:txBody>
            <a:bodyPr wrap="square" rtlCol="0">
              <a:spAutoFit/>
            </a:bodyPr>
            <a:lstStyle/>
            <a:p>
              <a:pPr algn="ctr"/>
              <a:r>
                <a:rPr lang="de-DE" sz="1600" dirty="0" err="1">
                  <a:latin typeface="Microsoft JhengHei UI Light" panose="020B0304030504040204" pitchFamily="34" charset="-120"/>
                  <a:ea typeface="Microsoft JhengHei UI Light" panose="020B0304030504040204" pitchFamily="34" charset="-120"/>
                </a:rPr>
                <a:t>Atmosphere</a:t>
              </a:r>
              <a:r>
                <a:rPr lang="de-DE" sz="1600" dirty="0">
                  <a:latin typeface="Microsoft JhengHei UI Light" panose="020B0304030504040204" pitchFamily="34" charset="-120"/>
                  <a:ea typeface="Microsoft JhengHei UI Light" panose="020B0304030504040204" pitchFamily="34" charset="-120"/>
                </a:rPr>
                <a:t> Interaction</a:t>
              </a:r>
            </a:p>
          </p:txBody>
        </p:sp>
        <p:sp>
          <p:nvSpPr>
            <p:cNvPr id="25" name="Textfeld 24">
              <a:extLst>
                <a:ext uri="{FF2B5EF4-FFF2-40B4-BE49-F238E27FC236}">
                  <a16:creationId xmlns:a16="http://schemas.microsoft.com/office/drawing/2014/main" id="{EF5EB4D1-2C42-410D-9253-9A72175D4D44}"/>
                </a:ext>
              </a:extLst>
            </p:cNvPr>
            <p:cNvSpPr txBox="1"/>
            <p:nvPr/>
          </p:nvSpPr>
          <p:spPr>
            <a:xfrm>
              <a:off x="2263302" y="6149824"/>
              <a:ext cx="1820089" cy="404057"/>
            </a:xfrm>
            <a:prstGeom prst="rect">
              <a:avLst/>
            </a:prstGeom>
            <a:noFill/>
          </p:spPr>
          <p:txBody>
            <a:bodyPr wrap="square" rtlCol="0">
              <a:spAutoFit/>
            </a:bodyPr>
            <a:lstStyle/>
            <a:p>
              <a:r>
                <a:rPr lang="de-DE" sz="1600" dirty="0" err="1">
                  <a:latin typeface="Microsoft JhengHei UI Light" panose="020B0304030504040204" pitchFamily="34" charset="-120"/>
                  <a:ea typeface="Microsoft JhengHei UI Light" panose="020B0304030504040204" pitchFamily="34" charset="-120"/>
                </a:rPr>
                <a:t>Soil</a:t>
              </a:r>
              <a:r>
                <a:rPr lang="de-DE" sz="1600" dirty="0">
                  <a:latin typeface="Microsoft JhengHei UI Light" panose="020B0304030504040204" pitchFamily="34" charset="-120"/>
                  <a:ea typeface="Microsoft JhengHei UI Light" panose="020B0304030504040204" pitchFamily="34" charset="-120"/>
                </a:rPr>
                <a:t> Interaction</a:t>
              </a:r>
            </a:p>
          </p:txBody>
        </p:sp>
        <p:sp>
          <p:nvSpPr>
            <p:cNvPr id="26" name="Textfeld 25">
              <a:extLst>
                <a:ext uri="{FF2B5EF4-FFF2-40B4-BE49-F238E27FC236}">
                  <a16:creationId xmlns:a16="http://schemas.microsoft.com/office/drawing/2014/main" id="{F921C02E-D768-4C61-8304-F1037A900FEA}"/>
                </a:ext>
              </a:extLst>
            </p:cNvPr>
            <p:cNvSpPr txBox="1"/>
            <p:nvPr/>
          </p:nvSpPr>
          <p:spPr>
            <a:xfrm>
              <a:off x="-1200653" y="6145490"/>
              <a:ext cx="3178005" cy="404057"/>
            </a:xfrm>
            <a:prstGeom prst="rect">
              <a:avLst/>
            </a:prstGeom>
            <a:noFill/>
          </p:spPr>
          <p:txBody>
            <a:bodyPr wrap="square" rtlCol="0">
              <a:spAutoFit/>
            </a:bodyPr>
            <a:lstStyle/>
            <a:p>
              <a:r>
                <a:rPr lang="de-DE" sz="1600" dirty="0" err="1">
                  <a:latin typeface="Microsoft JhengHei UI Light" panose="020B0304030504040204" pitchFamily="34" charset="-120"/>
                  <a:ea typeface="Microsoft JhengHei UI Light" panose="020B0304030504040204" pitchFamily="34" charset="-120"/>
                </a:rPr>
                <a:t>Biosphere</a:t>
              </a:r>
              <a:r>
                <a:rPr lang="de-DE" sz="1600" dirty="0">
                  <a:latin typeface="Microsoft JhengHei UI Light" panose="020B0304030504040204" pitchFamily="34" charset="-120"/>
                  <a:ea typeface="Microsoft JhengHei UI Light" panose="020B0304030504040204" pitchFamily="34" charset="-120"/>
                </a:rPr>
                <a:t> Interaction</a:t>
              </a:r>
            </a:p>
          </p:txBody>
        </p:sp>
      </p:grpSp>
      <p:sp>
        <p:nvSpPr>
          <p:cNvPr id="28" name="Textfeld 27">
            <a:extLst>
              <a:ext uri="{FF2B5EF4-FFF2-40B4-BE49-F238E27FC236}">
                <a16:creationId xmlns:a16="http://schemas.microsoft.com/office/drawing/2014/main" id="{F32C2D97-875F-4FDC-BAB6-A3E79FDB20B8}"/>
              </a:ext>
            </a:extLst>
          </p:cNvPr>
          <p:cNvSpPr txBox="1"/>
          <p:nvPr/>
        </p:nvSpPr>
        <p:spPr>
          <a:xfrm>
            <a:off x="602879" y="5716063"/>
            <a:ext cx="3614177" cy="369321"/>
          </a:xfrm>
          <a:prstGeom prst="rect">
            <a:avLst/>
          </a:prstGeom>
          <a:noFill/>
        </p:spPr>
        <p:txBody>
          <a:bodyPr wrap="square" rtlCol="0">
            <a:spAutoFit/>
          </a:bodyPr>
          <a:lstStyle/>
          <a:p>
            <a:r>
              <a:rPr lang="en-US" sz="1799"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Positive Causal Impacts</a:t>
            </a:r>
          </a:p>
        </p:txBody>
      </p:sp>
      <p:sp>
        <p:nvSpPr>
          <p:cNvPr id="15" name="Textfeld 14">
            <a:extLst>
              <a:ext uri="{FF2B5EF4-FFF2-40B4-BE49-F238E27FC236}">
                <a16:creationId xmlns:a16="http://schemas.microsoft.com/office/drawing/2014/main" id="{C725E373-DAB4-4782-B008-EF50AE0CCFAA}"/>
              </a:ext>
            </a:extLst>
          </p:cNvPr>
          <p:cNvSpPr txBox="1"/>
          <p:nvPr/>
        </p:nvSpPr>
        <p:spPr>
          <a:xfrm>
            <a:off x="624166" y="6629471"/>
            <a:ext cx="5982033" cy="246221"/>
          </a:xfrm>
          <a:prstGeom prst="rect">
            <a:avLst/>
          </a:prstGeom>
          <a:noFill/>
        </p:spPr>
        <p:txBody>
          <a:bodyPr wrap="square" rtlCol="0">
            <a:spAutoFit/>
          </a:bodyPr>
          <a:lstStyle/>
          <a:p>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Positive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causal</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impacts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on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major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lakes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(Sogno et al., in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preparation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t>
            </a:r>
          </a:p>
        </p:txBody>
      </p:sp>
    </p:spTree>
    <p:extLst>
      <p:ext uri="{BB962C8B-B14F-4D97-AF65-F5344CB8AC3E}">
        <p14:creationId xmlns:p14="http://schemas.microsoft.com/office/powerpoint/2010/main" val="26826557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fik 26">
            <a:extLst>
              <a:ext uri="{FF2B5EF4-FFF2-40B4-BE49-F238E27FC236}">
                <a16:creationId xmlns:a16="http://schemas.microsoft.com/office/drawing/2014/main" id="{DDC23C54-AB3E-4E83-98AD-A76561FB11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9039" y="1394661"/>
            <a:ext cx="3613201" cy="3952686"/>
          </a:xfrm>
          <a:prstGeom prst="rect">
            <a:avLst/>
          </a:prstGeom>
        </p:spPr>
      </p:pic>
      <p:pic>
        <p:nvPicPr>
          <p:cNvPr id="15" name="Grafik 14">
            <a:extLst>
              <a:ext uri="{FF2B5EF4-FFF2-40B4-BE49-F238E27FC236}">
                <a16:creationId xmlns:a16="http://schemas.microsoft.com/office/drawing/2014/main" id="{60CB7B7D-2BDE-4077-881D-3DC8B461A85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59600" y="1393200"/>
            <a:ext cx="3613201" cy="3952686"/>
          </a:xfrm>
          <a:prstGeom prst="rect">
            <a:avLst/>
          </a:prstGeom>
        </p:spPr>
      </p:pic>
      <p:pic>
        <p:nvPicPr>
          <p:cNvPr id="16" name="Grafik 15">
            <a:extLst>
              <a:ext uri="{FF2B5EF4-FFF2-40B4-BE49-F238E27FC236}">
                <a16:creationId xmlns:a16="http://schemas.microsoft.com/office/drawing/2014/main" id="{3F022917-B1CA-498E-A81B-ACC4B4A9B50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87600" y="1393200"/>
            <a:ext cx="3613201" cy="3952686"/>
          </a:xfrm>
          <a:prstGeom prst="rect">
            <a:avLst/>
          </a:prstGeom>
        </p:spPr>
      </p:pic>
      <p:sp>
        <p:nvSpPr>
          <p:cNvPr id="7" name="Titel 1">
            <a:extLst>
              <a:ext uri="{FF2B5EF4-FFF2-40B4-BE49-F238E27FC236}">
                <a16:creationId xmlns:a16="http://schemas.microsoft.com/office/drawing/2014/main" id="{B1EC5967-53E7-4A6D-AC6D-DD0877D905CB}"/>
              </a:ext>
            </a:extLst>
          </p:cNvPr>
          <p:cNvSpPr txBox="1">
            <a:spLocks/>
          </p:cNvSpPr>
          <p:nvPr/>
        </p:nvSpPr>
        <p:spPr>
          <a:xfrm>
            <a:off x="695484" y="333465"/>
            <a:ext cx="6874117" cy="350059"/>
          </a:xfrm>
          <a:prstGeom prst="rect">
            <a:avLst/>
          </a:prstGeom>
          <a:noFill/>
        </p:spPr>
        <p:txBody>
          <a:bodyPr vert="horz" lIns="91437" tIns="45719" rIns="91437" bIns="45719" rtlCol="0" anchor="t">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Arial" panose="020B0604020202020204" pitchFamily="34" charset="0"/>
                <a:ea typeface="+mj-ea"/>
                <a:cs typeface="Arial" panose="020B0604020202020204" pitchFamily="34" charset="0"/>
              </a:defRPr>
            </a:lvl1pPr>
          </a:lstStyle>
          <a:p>
            <a:r>
              <a:rPr lang="de-DE" sz="2399" dirty="0" err="1">
                <a:solidFill>
                  <a:schemeClr val="tx1">
                    <a:lumMod val="65000"/>
                    <a:lumOff val="35000"/>
                  </a:schemeClr>
                </a:solidFill>
              </a:rPr>
              <a:t>Causal</a:t>
            </a:r>
            <a:r>
              <a:rPr lang="de-DE" sz="2399" dirty="0">
                <a:solidFill>
                  <a:schemeClr val="tx1">
                    <a:lumMod val="65000"/>
                    <a:lumOff val="35000"/>
                  </a:schemeClr>
                </a:solidFill>
              </a:rPr>
              <a:t> Analysis </a:t>
            </a:r>
            <a:r>
              <a:rPr lang="de-DE" sz="2399" dirty="0" err="1">
                <a:solidFill>
                  <a:schemeClr val="tx1">
                    <a:lumMod val="65000"/>
                    <a:lumOff val="35000"/>
                  </a:schemeClr>
                </a:solidFill>
              </a:rPr>
              <a:t>of</a:t>
            </a:r>
            <a:r>
              <a:rPr lang="de-DE" sz="2399" dirty="0">
                <a:solidFill>
                  <a:schemeClr val="tx1">
                    <a:lumMod val="65000"/>
                    <a:lumOff val="35000"/>
                  </a:schemeClr>
                </a:solidFill>
              </a:rPr>
              <a:t> Surface </a:t>
            </a:r>
            <a:r>
              <a:rPr lang="de-DE" sz="2399" dirty="0" err="1">
                <a:solidFill>
                  <a:schemeClr val="tx1">
                    <a:lumMod val="65000"/>
                    <a:lumOff val="35000"/>
                  </a:schemeClr>
                </a:solidFill>
              </a:rPr>
              <a:t>Water</a:t>
            </a:r>
            <a:r>
              <a:rPr lang="de-DE" sz="2399" dirty="0">
                <a:solidFill>
                  <a:schemeClr val="tx1">
                    <a:lumMod val="65000"/>
                    <a:lumOff val="35000"/>
                  </a:schemeClr>
                </a:solidFill>
              </a:rPr>
              <a:t> Dynamics</a:t>
            </a:r>
          </a:p>
        </p:txBody>
      </p:sp>
      <p:sp>
        <p:nvSpPr>
          <p:cNvPr id="17" name="Textfeld 16">
            <a:extLst>
              <a:ext uri="{FF2B5EF4-FFF2-40B4-BE49-F238E27FC236}">
                <a16:creationId xmlns:a16="http://schemas.microsoft.com/office/drawing/2014/main" id="{B82A0472-E092-4495-997F-234DE8925003}"/>
              </a:ext>
            </a:extLst>
          </p:cNvPr>
          <p:cNvSpPr txBox="1"/>
          <p:nvPr/>
        </p:nvSpPr>
        <p:spPr>
          <a:xfrm>
            <a:off x="620495" y="1025946"/>
            <a:ext cx="3614177" cy="369321"/>
          </a:xfrm>
          <a:prstGeom prst="rect">
            <a:avLst/>
          </a:prstGeom>
          <a:noFill/>
        </p:spPr>
        <p:txBody>
          <a:bodyPr wrap="square" rtlCol="0">
            <a:spAutoFit/>
          </a:bodyPr>
          <a:lstStyle/>
          <a:p>
            <a:pPr algn="ctr"/>
            <a:r>
              <a:rPr lang="en-US" sz="1799" dirty="0">
                <a:solidFill>
                  <a:schemeClr val="tx1">
                    <a:lumMod val="65000"/>
                    <a:lumOff val="35000"/>
                  </a:schemeClr>
                </a:solidFill>
              </a:rPr>
              <a:t>Full Timeframe</a:t>
            </a:r>
          </a:p>
        </p:txBody>
      </p:sp>
      <p:sp>
        <p:nvSpPr>
          <p:cNvPr id="18" name="Textfeld 17">
            <a:extLst>
              <a:ext uri="{FF2B5EF4-FFF2-40B4-BE49-F238E27FC236}">
                <a16:creationId xmlns:a16="http://schemas.microsoft.com/office/drawing/2014/main" id="{31525B59-3368-4FC3-8233-FF1078D4A705}"/>
              </a:ext>
            </a:extLst>
          </p:cNvPr>
          <p:cNvSpPr txBox="1"/>
          <p:nvPr/>
        </p:nvSpPr>
        <p:spPr>
          <a:xfrm>
            <a:off x="4288912" y="1025945"/>
            <a:ext cx="3614177" cy="369321"/>
          </a:xfrm>
          <a:prstGeom prst="rect">
            <a:avLst/>
          </a:prstGeom>
          <a:noFill/>
        </p:spPr>
        <p:txBody>
          <a:bodyPr wrap="square" rtlCol="0">
            <a:spAutoFit/>
          </a:bodyPr>
          <a:lstStyle/>
          <a:p>
            <a:pPr algn="ctr"/>
            <a:r>
              <a:rPr lang="en-US" sz="1799" dirty="0">
                <a:solidFill>
                  <a:schemeClr val="tx1">
                    <a:lumMod val="65000"/>
                    <a:lumOff val="35000"/>
                  </a:schemeClr>
                </a:solidFill>
              </a:rPr>
              <a:t>Dry Seasons</a:t>
            </a:r>
          </a:p>
        </p:txBody>
      </p:sp>
      <p:sp>
        <p:nvSpPr>
          <p:cNvPr id="19" name="Textfeld 18">
            <a:extLst>
              <a:ext uri="{FF2B5EF4-FFF2-40B4-BE49-F238E27FC236}">
                <a16:creationId xmlns:a16="http://schemas.microsoft.com/office/drawing/2014/main" id="{82FEC471-180E-4E59-B87F-13602AD1E3B0}"/>
              </a:ext>
            </a:extLst>
          </p:cNvPr>
          <p:cNvSpPr txBox="1"/>
          <p:nvPr/>
        </p:nvSpPr>
        <p:spPr>
          <a:xfrm>
            <a:off x="7957330" y="1025946"/>
            <a:ext cx="3614178" cy="369321"/>
          </a:xfrm>
          <a:prstGeom prst="rect">
            <a:avLst/>
          </a:prstGeom>
          <a:noFill/>
        </p:spPr>
        <p:txBody>
          <a:bodyPr wrap="square" rtlCol="0">
            <a:spAutoFit/>
          </a:bodyPr>
          <a:lstStyle/>
          <a:p>
            <a:pPr algn="ctr"/>
            <a:r>
              <a:rPr lang="en-US" sz="1799" dirty="0">
                <a:solidFill>
                  <a:schemeClr val="tx1">
                    <a:lumMod val="65000"/>
                    <a:lumOff val="35000"/>
                  </a:schemeClr>
                </a:solidFill>
              </a:rPr>
              <a:t>Wet Seasons</a:t>
            </a:r>
          </a:p>
        </p:txBody>
      </p:sp>
      <p:grpSp>
        <p:nvGrpSpPr>
          <p:cNvPr id="2" name="Gruppieren 1">
            <a:extLst>
              <a:ext uri="{FF2B5EF4-FFF2-40B4-BE49-F238E27FC236}">
                <a16:creationId xmlns:a16="http://schemas.microsoft.com/office/drawing/2014/main" id="{B7F97E28-94FB-4758-9FCD-0A91CACC88A5}"/>
              </a:ext>
            </a:extLst>
          </p:cNvPr>
          <p:cNvGrpSpPr/>
          <p:nvPr/>
        </p:nvGrpSpPr>
        <p:grpSpPr>
          <a:xfrm>
            <a:off x="7026616" y="5347346"/>
            <a:ext cx="4544889" cy="1622394"/>
            <a:chOff x="-1200653" y="4802840"/>
            <a:chExt cx="5284044" cy="1936346"/>
          </a:xfrm>
        </p:grpSpPr>
        <p:pic>
          <p:nvPicPr>
            <p:cNvPr id="23" name="Grafik 22">
              <a:extLst>
                <a:ext uri="{FF2B5EF4-FFF2-40B4-BE49-F238E27FC236}">
                  <a16:creationId xmlns:a16="http://schemas.microsoft.com/office/drawing/2014/main" id="{C0F446D0-2CBB-47A1-A655-B5915CD63FF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793537">
              <a:off x="544951" y="4952548"/>
              <a:ext cx="2382184" cy="1786638"/>
            </a:xfrm>
            <a:prstGeom prst="rect">
              <a:avLst/>
            </a:prstGeom>
          </p:spPr>
        </p:pic>
        <p:sp>
          <p:nvSpPr>
            <p:cNvPr id="24" name="Textfeld 23">
              <a:extLst>
                <a:ext uri="{FF2B5EF4-FFF2-40B4-BE49-F238E27FC236}">
                  <a16:creationId xmlns:a16="http://schemas.microsoft.com/office/drawing/2014/main" id="{64AD3488-9A1D-464B-9E6B-A7813A578BB5}"/>
                </a:ext>
              </a:extLst>
            </p:cNvPr>
            <p:cNvSpPr txBox="1"/>
            <p:nvPr/>
          </p:nvSpPr>
          <p:spPr>
            <a:xfrm>
              <a:off x="147039" y="4802840"/>
              <a:ext cx="3178005" cy="404057"/>
            </a:xfrm>
            <a:prstGeom prst="rect">
              <a:avLst/>
            </a:prstGeom>
            <a:noFill/>
          </p:spPr>
          <p:txBody>
            <a:bodyPr wrap="square" rtlCol="0">
              <a:spAutoFit/>
            </a:bodyPr>
            <a:lstStyle/>
            <a:p>
              <a:pPr algn="ctr"/>
              <a:r>
                <a:rPr lang="de-DE" sz="1600" dirty="0" err="1">
                  <a:latin typeface="Microsoft JhengHei UI Light" panose="020B0304030504040204" pitchFamily="34" charset="-120"/>
                  <a:ea typeface="Microsoft JhengHei UI Light" panose="020B0304030504040204" pitchFamily="34" charset="-120"/>
                </a:rPr>
                <a:t>Atmosphere</a:t>
              </a:r>
              <a:r>
                <a:rPr lang="de-DE" sz="1600" dirty="0">
                  <a:latin typeface="Microsoft JhengHei UI Light" panose="020B0304030504040204" pitchFamily="34" charset="-120"/>
                  <a:ea typeface="Microsoft JhengHei UI Light" panose="020B0304030504040204" pitchFamily="34" charset="-120"/>
                </a:rPr>
                <a:t> Interaction</a:t>
              </a:r>
            </a:p>
          </p:txBody>
        </p:sp>
        <p:sp>
          <p:nvSpPr>
            <p:cNvPr id="25" name="Textfeld 24">
              <a:extLst>
                <a:ext uri="{FF2B5EF4-FFF2-40B4-BE49-F238E27FC236}">
                  <a16:creationId xmlns:a16="http://schemas.microsoft.com/office/drawing/2014/main" id="{EF5EB4D1-2C42-410D-9253-9A72175D4D44}"/>
                </a:ext>
              </a:extLst>
            </p:cNvPr>
            <p:cNvSpPr txBox="1"/>
            <p:nvPr/>
          </p:nvSpPr>
          <p:spPr>
            <a:xfrm>
              <a:off x="2263302" y="6149824"/>
              <a:ext cx="1820089" cy="404057"/>
            </a:xfrm>
            <a:prstGeom prst="rect">
              <a:avLst/>
            </a:prstGeom>
            <a:noFill/>
          </p:spPr>
          <p:txBody>
            <a:bodyPr wrap="square" rtlCol="0">
              <a:spAutoFit/>
            </a:bodyPr>
            <a:lstStyle/>
            <a:p>
              <a:r>
                <a:rPr lang="de-DE" sz="1600" dirty="0" err="1">
                  <a:latin typeface="Microsoft JhengHei UI Light" panose="020B0304030504040204" pitchFamily="34" charset="-120"/>
                  <a:ea typeface="Microsoft JhengHei UI Light" panose="020B0304030504040204" pitchFamily="34" charset="-120"/>
                </a:rPr>
                <a:t>Soil</a:t>
              </a:r>
              <a:r>
                <a:rPr lang="de-DE" sz="1600" dirty="0">
                  <a:latin typeface="Microsoft JhengHei UI Light" panose="020B0304030504040204" pitchFamily="34" charset="-120"/>
                  <a:ea typeface="Microsoft JhengHei UI Light" panose="020B0304030504040204" pitchFamily="34" charset="-120"/>
                </a:rPr>
                <a:t> Interaction</a:t>
              </a:r>
            </a:p>
          </p:txBody>
        </p:sp>
        <p:sp>
          <p:nvSpPr>
            <p:cNvPr id="26" name="Textfeld 25">
              <a:extLst>
                <a:ext uri="{FF2B5EF4-FFF2-40B4-BE49-F238E27FC236}">
                  <a16:creationId xmlns:a16="http://schemas.microsoft.com/office/drawing/2014/main" id="{F921C02E-D768-4C61-8304-F1037A900FEA}"/>
                </a:ext>
              </a:extLst>
            </p:cNvPr>
            <p:cNvSpPr txBox="1"/>
            <p:nvPr/>
          </p:nvSpPr>
          <p:spPr>
            <a:xfrm>
              <a:off x="-1200653" y="6145490"/>
              <a:ext cx="3178005" cy="404057"/>
            </a:xfrm>
            <a:prstGeom prst="rect">
              <a:avLst/>
            </a:prstGeom>
            <a:noFill/>
          </p:spPr>
          <p:txBody>
            <a:bodyPr wrap="square" rtlCol="0">
              <a:spAutoFit/>
            </a:bodyPr>
            <a:lstStyle/>
            <a:p>
              <a:r>
                <a:rPr lang="de-DE" sz="1600" dirty="0" err="1">
                  <a:latin typeface="Microsoft JhengHei UI Light" panose="020B0304030504040204" pitchFamily="34" charset="-120"/>
                  <a:ea typeface="Microsoft JhengHei UI Light" panose="020B0304030504040204" pitchFamily="34" charset="-120"/>
                </a:rPr>
                <a:t>Biosphere</a:t>
              </a:r>
              <a:r>
                <a:rPr lang="de-DE" sz="1600" dirty="0">
                  <a:latin typeface="Microsoft JhengHei UI Light" panose="020B0304030504040204" pitchFamily="34" charset="-120"/>
                  <a:ea typeface="Microsoft JhengHei UI Light" panose="020B0304030504040204" pitchFamily="34" charset="-120"/>
                </a:rPr>
                <a:t> Interaction</a:t>
              </a:r>
            </a:p>
          </p:txBody>
        </p:sp>
      </p:grpSp>
      <p:sp>
        <p:nvSpPr>
          <p:cNvPr id="28" name="Textfeld 27">
            <a:extLst>
              <a:ext uri="{FF2B5EF4-FFF2-40B4-BE49-F238E27FC236}">
                <a16:creationId xmlns:a16="http://schemas.microsoft.com/office/drawing/2014/main" id="{F32C2D97-875F-4FDC-BAB6-A3E79FDB20B8}"/>
              </a:ext>
            </a:extLst>
          </p:cNvPr>
          <p:cNvSpPr txBox="1"/>
          <p:nvPr/>
        </p:nvSpPr>
        <p:spPr>
          <a:xfrm>
            <a:off x="602879" y="5716063"/>
            <a:ext cx="3614177" cy="369321"/>
          </a:xfrm>
          <a:prstGeom prst="rect">
            <a:avLst/>
          </a:prstGeom>
          <a:noFill/>
        </p:spPr>
        <p:txBody>
          <a:bodyPr wrap="square" rtlCol="0">
            <a:spAutoFit/>
          </a:bodyPr>
          <a:lstStyle/>
          <a:p>
            <a:r>
              <a:rPr lang="en-US" sz="1799"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Negative Causal Impacts</a:t>
            </a:r>
          </a:p>
        </p:txBody>
      </p:sp>
      <p:sp>
        <p:nvSpPr>
          <p:cNvPr id="20" name="Textfeld 19">
            <a:extLst>
              <a:ext uri="{FF2B5EF4-FFF2-40B4-BE49-F238E27FC236}">
                <a16:creationId xmlns:a16="http://schemas.microsoft.com/office/drawing/2014/main" id="{FEAB8E21-048F-49F7-B1F3-585D3F1D3849}"/>
              </a:ext>
            </a:extLst>
          </p:cNvPr>
          <p:cNvSpPr txBox="1"/>
          <p:nvPr/>
        </p:nvSpPr>
        <p:spPr>
          <a:xfrm>
            <a:off x="624166" y="6629471"/>
            <a:ext cx="5982033" cy="246221"/>
          </a:xfrm>
          <a:prstGeom prst="rect">
            <a:avLst/>
          </a:prstGeom>
          <a:noFill/>
        </p:spPr>
        <p:txBody>
          <a:bodyPr wrap="square" rtlCol="0">
            <a:spAutoFit/>
          </a:bodyPr>
          <a:lstStyle/>
          <a:p>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Negative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causal</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impacts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on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major</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lakes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(Sogno et al., in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preparation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t>
            </a:r>
          </a:p>
        </p:txBody>
      </p:sp>
    </p:spTree>
    <p:extLst>
      <p:ext uri="{BB962C8B-B14F-4D97-AF65-F5344CB8AC3E}">
        <p14:creationId xmlns:p14="http://schemas.microsoft.com/office/powerpoint/2010/main" val="32945512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EA0A4703-4153-45D2-9D2B-53C3E3DD58DC}"/>
              </a:ext>
            </a:extLst>
          </p:cNvPr>
          <p:cNvGrpSpPr>
            <a:grpSpLocks noChangeAspect="1"/>
          </p:cNvGrpSpPr>
          <p:nvPr/>
        </p:nvGrpSpPr>
        <p:grpSpPr>
          <a:xfrm>
            <a:off x="6211104" y="168020"/>
            <a:ext cx="5980896" cy="6523200"/>
            <a:chOff x="6347086" y="0"/>
            <a:chExt cx="6287863" cy="6858000"/>
          </a:xfrm>
        </p:grpSpPr>
        <p:pic>
          <p:nvPicPr>
            <p:cNvPr id="45" name="Grafik 44">
              <a:extLst>
                <a:ext uri="{FF2B5EF4-FFF2-40B4-BE49-F238E27FC236}">
                  <a16:creationId xmlns:a16="http://schemas.microsoft.com/office/drawing/2014/main" id="{0B13E4A9-CCDB-4356-87A1-F8F3A7DEE68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47086" y="0"/>
              <a:ext cx="6287863" cy="6858000"/>
            </a:xfrm>
            <a:prstGeom prst="rect">
              <a:avLst/>
            </a:prstGeom>
          </p:spPr>
        </p:pic>
        <p:grpSp>
          <p:nvGrpSpPr>
            <p:cNvPr id="49" name="Gruppieren 48">
              <a:extLst>
                <a:ext uri="{FF2B5EF4-FFF2-40B4-BE49-F238E27FC236}">
                  <a16:creationId xmlns:a16="http://schemas.microsoft.com/office/drawing/2014/main" id="{6AC6E292-D29F-4B63-9E59-F591795E3D5D}"/>
                </a:ext>
              </a:extLst>
            </p:cNvPr>
            <p:cNvGrpSpPr/>
            <p:nvPr/>
          </p:nvGrpSpPr>
          <p:grpSpPr>
            <a:xfrm>
              <a:off x="6597849" y="5308908"/>
              <a:ext cx="2361431" cy="1417188"/>
              <a:chOff x="6792091" y="4932000"/>
              <a:chExt cx="2361431" cy="1417188"/>
            </a:xfrm>
          </p:grpSpPr>
          <p:sp>
            <p:nvSpPr>
              <p:cNvPr id="77" name="Rechteck: abgerundete Ecken 76">
                <a:extLst>
                  <a:ext uri="{FF2B5EF4-FFF2-40B4-BE49-F238E27FC236}">
                    <a16:creationId xmlns:a16="http://schemas.microsoft.com/office/drawing/2014/main" id="{3B00C8E4-352F-46CD-8CA3-59659FE10077}"/>
                  </a:ext>
                </a:extLst>
              </p:cNvPr>
              <p:cNvSpPr>
                <a:spLocks noChangeAspect="1"/>
              </p:cNvSpPr>
              <p:nvPr/>
            </p:nvSpPr>
            <p:spPr>
              <a:xfrm>
                <a:off x="6792092" y="4946230"/>
                <a:ext cx="252000" cy="2520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8" name="Textfeld 77">
                <a:extLst>
                  <a:ext uri="{FF2B5EF4-FFF2-40B4-BE49-F238E27FC236}">
                    <a16:creationId xmlns:a16="http://schemas.microsoft.com/office/drawing/2014/main" id="{14DA0AC2-2D94-438D-9E34-F96A93506372}"/>
                  </a:ext>
                </a:extLst>
              </p:cNvPr>
              <p:cNvSpPr txBox="1"/>
              <p:nvPr/>
            </p:nvSpPr>
            <p:spPr>
              <a:xfrm>
                <a:off x="7044092" y="4932000"/>
                <a:ext cx="2109430" cy="292388"/>
              </a:xfrm>
              <a:prstGeom prst="rect">
                <a:avLst/>
              </a:prstGeom>
              <a:noFill/>
            </p:spPr>
            <p:txBody>
              <a:bodyPr wrap="square" rtlCol="0">
                <a:spAutoFit/>
              </a:bodyPr>
              <a:lstStyle/>
              <a:p>
                <a:r>
                  <a:rPr lang="de-DE" sz="1300" dirty="0">
                    <a:latin typeface="Microsoft JhengHei UI Light" panose="020B0304030504040204" pitchFamily="34" charset="-120"/>
                    <a:ea typeface="Microsoft JhengHei UI Light" panose="020B0304030504040204" pitchFamily="34" charset="-120"/>
                  </a:rPr>
                  <a:t>Lake </a:t>
                </a:r>
                <a:r>
                  <a:rPr lang="de-DE" sz="1300" dirty="0" err="1">
                    <a:latin typeface="Microsoft JhengHei UI Light" panose="020B0304030504040204" pitchFamily="34" charset="-120"/>
                    <a:ea typeface="Microsoft JhengHei UI Light" panose="020B0304030504040204" pitchFamily="34" charset="-120"/>
                  </a:rPr>
                  <a:t>Node</a:t>
                </a:r>
                <a:endParaRPr lang="de-DE" sz="1300" dirty="0">
                  <a:latin typeface="Microsoft JhengHei UI Light" panose="020B0304030504040204" pitchFamily="34" charset="-120"/>
                  <a:ea typeface="Microsoft JhengHei UI Light" panose="020B0304030504040204" pitchFamily="34" charset="-120"/>
                </a:endParaRPr>
              </a:p>
            </p:txBody>
          </p:sp>
          <p:sp>
            <p:nvSpPr>
              <p:cNvPr id="79" name="Textfeld 78">
                <a:extLst>
                  <a:ext uri="{FF2B5EF4-FFF2-40B4-BE49-F238E27FC236}">
                    <a16:creationId xmlns:a16="http://schemas.microsoft.com/office/drawing/2014/main" id="{A0657E69-CDF9-48F5-A546-4AFAE903FD62}"/>
                  </a:ext>
                </a:extLst>
              </p:cNvPr>
              <p:cNvSpPr txBox="1"/>
              <p:nvPr/>
            </p:nvSpPr>
            <p:spPr>
              <a:xfrm>
                <a:off x="7044092" y="5303294"/>
                <a:ext cx="2109430" cy="292388"/>
              </a:xfrm>
              <a:prstGeom prst="rect">
                <a:avLst/>
              </a:prstGeom>
              <a:noFill/>
            </p:spPr>
            <p:txBody>
              <a:bodyPr wrap="square" lIns="90000" rtlCol="0" anchor="ctr" anchorCtr="0">
                <a:spAutoFit/>
              </a:bodyPr>
              <a:lstStyle/>
              <a:p>
                <a:r>
                  <a:rPr lang="de-DE" sz="1300" dirty="0">
                    <a:latin typeface="Microsoft JhengHei UI Light" panose="020B0304030504040204" pitchFamily="34" charset="-120"/>
                    <a:ea typeface="Microsoft JhengHei UI Light" panose="020B0304030504040204" pitchFamily="34" charset="-120"/>
                  </a:rPr>
                  <a:t>&gt; 20% </a:t>
                </a:r>
                <a:r>
                  <a:rPr lang="de-DE" sz="1300" dirty="0" err="1">
                    <a:latin typeface="Microsoft JhengHei UI Light" panose="020B0304030504040204" pitchFamily="34" charset="-120"/>
                    <a:ea typeface="Microsoft JhengHei UI Light" panose="020B0304030504040204" pitchFamily="34" charset="-120"/>
                  </a:rPr>
                  <a:t>Causal</a:t>
                </a:r>
                <a:r>
                  <a:rPr lang="de-DE" sz="1300" dirty="0">
                    <a:latin typeface="Microsoft JhengHei UI Light" panose="020B0304030504040204" pitchFamily="34" charset="-120"/>
                    <a:ea typeface="Microsoft JhengHei UI Light" panose="020B0304030504040204" pitchFamily="34" charset="-120"/>
                  </a:rPr>
                  <a:t> </a:t>
                </a:r>
                <a:r>
                  <a:rPr lang="de-DE" sz="1300" dirty="0" err="1">
                    <a:latin typeface="Microsoft JhengHei UI Light" panose="020B0304030504040204" pitchFamily="34" charset="-120"/>
                    <a:ea typeface="Microsoft JhengHei UI Light" panose="020B0304030504040204" pitchFamily="34" charset="-120"/>
                  </a:rPr>
                  <a:t>Similarity</a:t>
                </a:r>
                <a:endParaRPr lang="de-DE" sz="1300" dirty="0">
                  <a:latin typeface="Microsoft JhengHei UI Light" panose="020B0304030504040204" pitchFamily="34" charset="-120"/>
                  <a:ea typeface="Microsoft JhengHei UI Light" panose="020B0304030504040204" pitchFamily="34" charset="-120"/>
                </a:endParaRPr>
              </a:p>
            </p:txBody>
          </p:sp>
          <p:sp>
            <p:nvSpPr>
              <p:cNvPr id="80" name="Textfeld 79">
                <a:extLst>
                  <a:ext uri="{FF2B5EF4-FFF2-40B4-BE49-F238E27FC236}">
                    <a16:creationId xmlns:a16="http://schemas.microsoft.com/office/drawing/2014/main" id="{1A715214-C218-42AB-B225-21EDA7A31435}"/>
                  </a:ext>
                </a:extLst>
              </p:cNvPr>
              <p:cNvSpPr txBox="1"/>
              <p:nvPr/>
            </p:nvSpPr>
            <p:spPr>
              <a:xfrm>
                <a:off x="7044092" y="5681294"/>
                <a:ext cx="2109430" cy="292388"/>
              </a:xfrm>
              <a:prstGeom prst="rect">
                <a:avLst/>
              </a:prstGeom>
              <a:noFill/>
            </p:spPr>
            <p:txBody>
              <a:bodyPr wrap="square" lIns="90000" rtlCol="0" anchor="ctr" anchorCtr="0">
                <a:spAutoFit/>
              </a:bodyPr>
              <a:lstStyle/>
              <a:p>
                <a:r>
                  <a:rPr lang="de-DE" sz="1300" dirty="0">
                    <a:latin typeface="Microsoft JhengHei UI Light" panose="020B0304030504040204" pitchFamily="34" charset="-120"/>
                    <a:ea typeface="Microsoft JhengHei UI Light" panose="020B0304030504040204" pitchFamily="34" charset="-120"/>
                  </a:rPr>
                  <a:t>&gt; 50% </a:t>
                </a:r>
                <a:r>
                  <a:rPr lang="de-DE" sz="1300" dirty="0" err="1">
                    <a:latin typeface="Microsoft JhengHei UI Light" panose="020B0304030504040204" pitchFamily="34" charset="-120"/>
                    <a:ea typeface="Microsoft JhengHei UI Light" panose="020B0304030504040204" pitchFamily="34" charset="-120"/>
                  </a:rPr>
                  <a:t>Causal</a:t>
                </a:r>
                <a:r>
                  <a:rPr lang="de-DE" sz="1300" dirty="0">
                    <a:latin typeface="Microsoft JhengHei UI Light" panose="020B0304030504040204" pitchFamily="34" charset="-120"/>
                    <a:ea typeface="Microsoft JhengHei UI Light" panose="020B0304030504040204" pitchFamily="34" charset="-120"/>
                  </a:rPr>
                  <a:t> </a:t>
                </a:r>
                <a:r>
                  <a:rPr lang="de-DE" sz="1300" dirty="0" err="1">
                    <a:latin typeface="Microsoft JhengHei UI Light" panose="020B0304030504040204" pitchFamily="34" charset="-120"/>
                    <a:ea typeface="Microsoft JhengHei UI Light" panose="020B0304030504040204" pitchFamily="34" charset="-120"/>
                  </a:rPr>
                  <a:t>Similarity</a:t>
                </a:r>
                <a:endParaRPr lang="de-DE" sz="1300" dirty="0">
                  <a:latin typeface="Microsoft JhengHei UI Light" panose="020B0304030504040204" pitchFamily="34" charset="-120"/>
                  <a:ea typeface="Microsoft JhengHei UI Light" panose="020B0304030504040204" pitchFamily="34" charset="-120"/>
                </a:endParaRPr>
              </a:p>
            </p:txBody>
          </p:sp>
          <p:sp>
            <p:nvSpPr>
              <p:cNvPr id="81" name="Textfeld 80">
                <a:extLst>
                  <a:ext uri="{FF2B5EF4-FFF2-40B4-BE49-F238E27FC236}">
                    <a16:creationId xmlns:a16="http://schemas.microsoft.com/office/drawing/2014/main" id="{AA56E594-EC46-461C-AE6C-3E48F896DE75}"/>
                  </a:ext>
                </a:extLst>
              </p:cNvPr>
              <p:cNvSpPr txBox="1"/>
              <p:nvPr/>
            </p:nvSpPr>
            <p:spPr>
              <a:xfrm>
                <a:off x="7044092" y="6056800"/>
                <a:ext cx="2109430" cy="292388"/>
              </a:xfrm>
              <a:prstGeom prst="rect">
                <a:avLst/>
              </a:prstGeom>
              <a:noFill/>
            </p:spPr>
            <p:txBody>
              <a:bodyPr wrap="square" lIns="90000" rtlCol="0" anchor="ctr" anchorCtr="0">
                <a:spAutoFit/>
              </a:bodyPr>
              <a:lstStyle/>
              <a:p>
                <a:r>
                  <a:rPr lang="de-DE" sz="1300" dirty="0">
                    <a:latin typeface="Microsoft JhengHei UI Light" panose="020B0304030504040204" pitchFamily="34" charset="-120"/>
                    <a:ea typeface="Microsoft JhengHei UI Light" panose="020B0304030504040204" pitchFamily="34" charset="-120"/>
                  </a:rPr>
                  <a:t>&gt; 80% </a:t>
                </a:r>
                <a:r>
                  <a:rPr lang="de-DE" sz="1300" dirty="0" err="1">
                    <a:latin typeface="Microsoft JhengHei UI Light" panose="020B0304030504040204" pitchFamily="34" charset="-120"/>
                    <a:ea typeface="Microsoft JhengHei UI Light" panose="020B0304030504040204" pitchFamily="34" charset="-120"/>
                  </a:rPr>
                  <a:t>Causal</a:t>
                </a:r>
                <a:r>
                  <a:rPr lang="de-DE" sz="1300" dirty="0">
                    <a:latin typeface="Microsoft JhengHei UI Light" panose="020B0304030504040204" pitchFamily="34" charset="-120"/>
                    <a:ea typeface="Microsoft JhengHei UI Light" panose="020B0304030504040204" pitchFamily="34" charset="-120"/>
                  </a:rPr>
                  <a:t> </a:t>
                </a:r>
                <a:r>
                  <a:rPr lang="de-DE" sz="1300" dirty="0" err="1">
                    <a:latin typeface="Microsoft JhengHei UI Light" panose="020B0304030504040204" pitchFamily="34" charset="-120"/>
                    <a:ea typeface="Microsoft JhengHei UI Light" panose="020B0304030504040204" pitchFamily="34" charset="-120"/>
                  </a:rPr>
                  <a:t>Similarity</a:t>
                </a:r>
                <a:endParaRPr lang="de-DE" sz="1300" dirty="0">
                  <a:latin typeface="Microsoft JhengHei UI Light" panose="020B0304030504040204" pitchFamily="34" charset="-120"/>
                  <a:ea typeface="Microsoft JhengHei UI Light" panose="020B0304030504040204" pitchFamily="34" charset="-120"/>
                </a:endParaRPr>
              </a:p>
            </p:txBody>
          </p:sp>
          <p:pic>
            <p:nvPicPr>
              <p:cNvPr id="82" name="Grafik 81">
                <a:extLst>
                  <a:ext uri="{FF2B5EF4-FFF2-40B4-BE49-F238E27FC236}">
                    <a16:creationId xmlns:a16="http://schemas.microsoft.com/office/drawing/2014/main" id="{0A464B6A-B8BB-44B1-B63D-AF0E2046AED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792091" y="5404300"/>
                <a:ext cx="1421261" cy="839006"/>
              </a:xfrm>
              <a:prstGeom prst="rect">
                <a:avLst/>
              </a:prstGeom>
            </p:spPr>
          </p:pic>
        </p:grpSp>
      </p:grpSp>
      <p:sp>
        <p:nvSpPr>
          <p:cNvPr id="8" name="Titel 1">
            <a:extLst>
              <a:ext uri="{FF2B5EF4-FFF2-40B4-BE49-F238E27FC236}">
                <a16:creationId xmlns:a16="http://schemas.microsoft.com/office/drawing/2014/main" id="{ECE056D6-5CF9-44AE-8979-5185D1A53AB3}"/>
              </a:ext>
            </a:extLst>
          </p:cNvPr>
          <p:cNvSpPr txBox="1">
            <a:spLocks/>
          </p:cNvSpPr>
          <p:nvPr/>
        </p:nvSpPr>
        <p:spPr>
          <a:xfrm>
            <a:off x="695326" y="333375"/>
            <a:ext cx="10056093" cy="35006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Arial" panose="020B0604020202020204" pitchFamily="34" charset="0"/>
                <a:ea typeface="+mj-ea"/>
                <a:cs typeface="Arial" panose="020B0604020202020204" pitchFamily="34" charset="0"/>
              </a:defRPr>
            </a:lvl1pPr>
          </a:lstStyle>
          <a:p>
            <a:r>
              <a:rPr lang="de-DE" sz="2400" dirty="0">
                <a:solidFill>
                  <a:schemeClr val="tx1">
                    <a:lumMod val="65000"/>
                    <a:lumOff val="35000"/>
                  </a:schemeClr>
                </a:solidFill>
              </a:rPr>
              <a:t>Lake </a:t>
            </a:r>
            <a:r>
              <a:rPr lang="de-DE" sz="2400" dirty="0" err="1">
                <a:solidFill>
                  <a:schemeClr val="tx1">
                    <a:lumMod val="65000"/>
                    <a:lumOff val="35000"/>
                  </a:schemeClr>
                </a:solidFill>
              </a:rPr>
              <a:t>Causal</a:t>
            </a:r>
            <a:r>
              <a:rPr lang="de-DE" sz="2400" dirty="0">
                <a:solidFill>
                  <a:schemeClr val="tx1">
                    <a:lumMod val="65000"/>
                    <a:lumOff val="35000"/>
                  </a:schemeClr>
                </a:solidFill>
              </a:rPr>
              <a:t> </a:t>
            </a:r>
            <a:r>
              <a:rPr lang="de-DE" sz="2400" dirty="0" err="1">
                <a:solidFill>
                  <a:schemeClr val="tx1">
                    <a:lumMod val="65000"/>
                    <a:lumOff val="35000"/>
                  </a:schemeClr>
                </a:solidFill>
              </a:rPr>
              <a:t>Similarities</a:t>
            </a:r>
            <a:endParaRPr lang="de-DE" sz="2400" dirty="0">
              <a:solidFill>
                <a:schemeClr val="tx1">
                  <a:lumMod val="65000"/>
                  <a:lumOff val="35000"/>
                </a:schemeClr>
              </a:solidFill>
            </a:endParaRPr>
          </a:p>
        </p:txBody>
      </p:sp>
      <p:sp>
        <p:nvSpPr>
          <p:cNvPr id="6" name="Inhaltsplatzhalter 2">
            <a:extLst>
              <a:ext uri="{FF2B5EF4-FFF2-40B4-BE49-F238E27FC236}">
                <a16:creationId xmlns:a16="http://schemas.microsoft.com/office/drawing/2014/main" id="{BA447F3B-C1C2-462D-B6BD-8E8C66748220}"/>
              </a:ext>
            </a:extLst>
          </p:cNvPr>
          <p:cNvSpPr>
            <a:spLocks noGrp="1"/>
          </p:cNvSpPr>
          <p:nvPr>
            <p:ph idx="1"/>
          </p:nvPr>
        </p:nvSpPr>
        <p:spPr>
          <a:xfrm>
            <a:off x="694800" y="2551469"/>
            <a:ext cx="5485597" cy="2161178"/>
          </a:xfrm>
        </p:spPr>
        <p:txBody>
          <a:bodyPr>
            <a:noAutofit/>
          </a:bodyPr>
          <a:lstStyle/>
          <a:p>
            <a:pPr>
              <a:buFont typeface="Arial" panose="020B0604020202020204" pitchFamily="34" charset="0"/>
              <a:buChar char="•"/>
            </a:pPr>
            <a:r>
              <a:rPr lang="en-US" sz="1800" dirty="0">
                <a:solidFill>
                  <a:schemeClr val="tx1">
                    <a:lumMod val="65000"/>
                    <a:lumOff val="35000"/>
                  </a:schemeClr>
                </a:solidFill>
              </a:rPr>
              <a:t>We reassessed the found </a:t>
            </a:r>
            <a:r>
              <a:rPr lang="en-US" sz="1800" u="sng" dirty="0">
                <a:solidFill>
                  <a:schemeClr val="accent1"/>
                </a:solidFill>
              </a:rPr>
              <a:t>dynamic similarities </a:t>
            </a:r>
            <a:r>
              <a:rPr lang="en-US" sz="1800" dirty="0">
                <a:solidFill>
                  <a:schemeClr val="tx1">
                    <a:lumMod val="65000"/>
                    <a:lumOff val="35000"/>
                  </a:schemeClr>
                </a:solidFill>
              </a:rPr>
              <a:t>and applied the network analysis only to variables that have a significant causal impact on a lake’s dynamic </a:t>
            </a:r>
          </a:p>
          <a:p>
            <a:pPr>
              <a:buFont typeface="Arial" panose="020B0604020202020204" pitchFamily="34" charset="0"/>
              <a:buChar char="•"/>
            </a:pPr>
            <a:r>
              <a:rPr lang="en-US" sz="1800" dirty="0">
                <a:solidFill>
                  <a:schemeClr val="tx1">
                    <a:lumMod val="65000"/>
                    <a:lumOff val="35000"/>
                  </a:schemeClr>
                </a:solidFill>
              </a:rPr>
              <a:t>The same lake clusters exist as in the “dynamic similarity” investigation, but with fewer long-range interconnections</a:t>
            </a:r>
            <a:endParaRPr lang="en-US" sz="1800" dirty="0">
              <a:solidFill>
                <a:schemeClr val="tx1">
                  <a:lumMod val="65000"/>
                  <a:lumOff val="35000"/>
                </a:schemeClr>
              </a:solidFill>
              <a:sym typeface="Wingdings" panose="05000000000000000000" pitchFamily="2" charset="2"/>
            </a:endParaRPr>
          </a:p>
          <a:p>
            <a:pPr>
              <a:buFont typeface="Arial" panose="020B0604020202020204" pitchFamily="34" charset="0"/>
              <a:buChar char="•"/>
            </a:pPr>
            <a:endParaRPr lang="en-US" sz="1800" dirty="0">
              <a:solidFill>
                <a:schemeClr val="tx1">
                  <a:lumMod val="65000"/>
                  <a:lumOff val="35000"/>
                </a:schemeClr>
              </a:solidFill>
            </a:endParaRPr>
          </a:p>
          <a:p>
            <a:pPr marL="0" indent="0">
              <a:buNone/>
            </a:pPr>
            <a:endParaRPr lang="en-US" sz="1800" dirty="0">
              <a:solidFill>
                <a:schemeClr val="tx1">
                  <a:lumMod val="65000"/>
                  <a:lumOff val="35000"/>
                </a:schemeClr>
              </a:solidFill>
            </a:endParaRPr>
          </a:p>
        </p:txBody>
      </p:sp>
      <p:sp>
        <p:nvSpPr>
          <p:cNvPr id="83" name="Textfeld 82">
            <a:extLst>
              <a:ext uri="{FF2B5EF4-FFF2-40B4-BE49-F238E27FC236}">
                <a16:creationId xmlns:a16="http://schemas.microsoft.com/office/drawing/2014/main" id="{3D085A14-F540-4EEF-B008-0EEF5A257CDA}"/>
              </a:ext>
            </a:extLst>
          </p:cNvPr>
          <p:cNvSpPr txBox="1"/>
          <p:nvPr/>
        </p:nvSpPr>
        <p:spPr>
          <a:xfrm>
            <a:off x="8225713" y="740115"/>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A</a:t>
            </a:r>
          </a:p>
        </p:txBody>
      </p:sp>
      <p:sp>
        <p:nvSpPr>
          <p:cNvPr id="84" name="Textfeld 83">
            <a:extLst>
              <a:ext uri="{FF2B5EF4-FFF2-40B4-BE49-F238E27FC236}">
                <a16:creationId xmlns:a16="http://schemas.microsoft.com/office/drawing/2014/main" id="{B43D869B-6D45-43FB-B7D2-EB221D799996}"/>
              </a:ext>
            </a:extLst>
          </p:cNvPr>
          <p:cNvSpPr txBox="1"/>
          <p:nvPr/>
        </p:nvSpPr>
        <p:spPr>
          <a:xfrm>
            <a:off x="9019244" y="894003"/>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B</a:t>
            </a:r>
          </a:p>
        </p:txBody>
      </p:sp>
      <p:sp>
        <p:nvSpPr>
          <p:cNvPr id="85" name="Textfeld 84">
            <a:extLst>
              <a:ext uri="{FF2B5EF4-FFF2-40B4-BE49-F238E27FC236}">
                <a16:creationId xmlns:a16="http://schemas.microsoft.com/office/drawing/2014/main" id="{30729DB3-5450-4EC1-97E2-FEAE7AA52D34}"/>
              </a:ext>
            </a:extLst>
          </p:cNvPr>
          <p:cNvSpPr txBox="1"/>
          <p:nvPr/>
        </p:nvSpPr>
        <p:spPr>
          <a:xfrm>
            <a:off x="10524047" y="1201780"/>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C</a:t>
            </a:r>
          </a:p>
        </p:txBody>
      </p:sp>
      <p:sp>
        <p:nvSpPr>
          <p:cNvPr id="86" name="Textfeld 85">
            <a:extLst>
              <a:ext uri="{FF2B5EF4-FFF2-40B4-BE49-F238E27FC236}">
                <a16:creationId xmlns:a16="http://schemas.microsoft.com/office/drawing/2014/main" id="{3811B4D8-213F-421E-889D-E89BEF633F21}"/>
              </a:ext>
            </a:extLst>
          </p:cNvPr>
          <p:cNvSpPr txBox="1"/>
          <p:nvPr/>
        </p:nvSpPr>
        <p:spPr>
          <a:xfrm>
            <a:off x="6743844" y="1946900"/>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D</a:t>
            </a:r>
          </a:p>
        </p:txBody>
      </p:sp>
      <p:sp>
        <p:nvSpPr>
          <p:cNvPr id="87" name="Textfeld 86">
            <a:extLst>
              <a:ext uri="{FF2B5EF4-FFF2-40B4-BE49-F238E27FC236}">
                <a16:creationId xmlns:a16="http://schemas.microsoft.com/office/drawing/2014/main" id="{19598751-A650-45B9-BB52-FFA0BA568ED6}"/>
              </a:ext>
            </a:extLst>
          </p:cNvPr>
          <p:cNvSpPr txBox="1"/>
          <p:nvPr/>
        </p:nvSpPr>
        <p:spPr>
          <a:xfrm>
            <a:off x="7268842" y="2100788"/>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E</a:t>
            </a:r>
          </a:p>
        </p:txBody>
      </p:sp>
      <p:sp>
        <p:nvSpPr>
          <p:cNvPr id="88" name="Textfeld 87">
            <a:extLst>
              <a:ext uri="{FF2B5EF4-FFF2-40B4-BE49-F238E27FC236}">
                <a16:creationId xmlns:a16="http://schemas.microsoft.com/office/drawing/2014/main" id="{6E69864E-7C02-4D05-A276-0DF51250028A}"/>
              </a:ext>
            </a:extLst>
          </p:cNvPr>
          <p:cNvSpPr txBox="1"/>
          <p:nvPr/>
        </p:nvSpPr>
        <p:spPr>
          <a:xfrm>
            <a:off x="9329678" y="2179615"/>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H</a:t>
            </a:r>
          </a:p>
        </p:txBody>
      </p:sp>
      <p:sp>
        <p:nvSpPr>
          <p:cNvPr id="89" name="Textfeld 88">
            <a:extLst>
              <a:ext uri="{FF2B5EF4-FFF2-40B4-BE49-F238E27FC236}">
                <a16:creationId xmlns:a16="http://schemas.microsoft.com/office/drawing/2014/main" id="{FD897B28-71BA-428A-AAC8-0305C9007FE2}"/>
              </a:ext>
            </a:extLst>
          </p:cNvPr>
          <p:cNvSpPr txBox="1"/>
          <p:nvPr/>
        </p:nvSpPr>
        <p:spPr>
          <a:xfrm>
            <a:off x="11044463" y="2100787"/>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K</a:t>
            </a:r>
          </a:p>
        </p:txBody>
      </p:sp>
      <p:sp>
        <p:nvSpPr>
          <p:cNvPr id="90" name="Textfeld 89">
            <a:extLst>
              <a:ext uri="{FF2B5EF4-FFF2-40B4-BE49-F238E27FC236}">
                <a16:creationId xmlns:a16="http://schemas.microsoft.com/office/drawing/2014/main" id="{1E184138-BD38-4CC1-9912-D6B5446442FC}"/>
              </a:ext>
            </a:extLst>
          </p:cNvPr>
          <p:cNvSpPr txBox="1"/>
          <p:nvPr/>
        </p:nvSpPr>
        <p:spPr>
          <a:xfrm>
            <a:off x="7268841" y="2747404"/>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F</a:t>
            </a:r>
          </a:p>
        </p:txBody>
      </p:sp>
      <p:sp>
        <p:nvSpPr>
          <p:cNvPr id="91" name="Textfeld 90">
            <a:extLst>
              <a:ext uri="{FF2B5EF4-FFF2-40B4-BE49-F238E27FC236}">
                <a16:creationId xmlns:a16="http://schemas.microsoft.com/office/drawing/2014/main" id="{41FA9CB2-E303-4FEA-A22C-B25F0B8B0053}"/>
              </a:ext>
            </a:extLst>
          </p:cNvPr>
          <p:cNvSpPr txBox="1"/>
          <p:nvPr/>
        </p:nvSpPr>
        <p:spPr>
          <a:xfrm>
            <a:off x="8015281" y="2421234"/>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G</a:t>
            </a:r>
          </a:p>
        </p:txBody>
      </p:sp>
      <p:sp>
        <p:nvSpPr>
          <p:cNvPr id="92" name="Textfeld 91">
            <a:extLst>
              <a:ext uri="{FF2B5EF4-FFF2-40B4-BE49-F238E27FC236}">
                <a16:creationId xmlns:a16="http://schemas.microsoft.com/office/drawing/2014/main" id="{30FE37AF-0686-4121-A8A2-69628B07E6C7}"/>
              </a:ext>
            </a:extLst>
          </p:cNvPr>
          <p:cNvSpPr txBox="1"/>
          <p:nvPr/>
        </p:nvSpPr>
        <p:spPr>
          <a:xfrm>
            <a:off x="9089285" y="3121408"/>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I</a:t>
            </a:r>
          </a:p>
        </p:txBody>
      </p:sp>
      <p:sp>
        <p:nvSpPr>
          <p:cNvPr id="93" name="Textfeld 92">
            <a:extLst>
              <a:ext uri="{FF2B5EF4-FFF2-40B4-BE49-F238E27FC236}">
                <a16:creationId xmlns:a16="http://schemas.microsoft.com/office/drawing/2014/main" id="{74766097-8D64-46A1-A04C-69EB6960414A}"/>
              </a:ext>
            </a:extLst>
          </p:cNvPr>
          <p:cNvSpPr txBox="1"/>
          <p:nvPr/>
        </p:nvSpPr>
        <p:spPr>
          <a:xfrm>
            <a:off x="8983661" y="3635111"/>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J</a:t>
            </a:r>
          </a:p>
        </p:txBody>
      </p:sp>
      <p:sp>
        <p:nvSpPr>
          <p:cNvPr id="94" name="Textfeld 93">
            <a:extLst>
              <a:ext uri="{FF2B5EF4-FFF2-40B4-BE49-F238E27FC236}">
                <a16:creationId xmlns:a16="http://schemas.microsoft.com/office/drawing/2014/main" id="{D427E074-BE60-42F9-9EE7-E5549FD080B7}"/>
              </a:ext>
            </a:extLst>
          </p:cNvPr>
          <p:cNvSpPr txBox="1"/>
          <p:nvPr/>
        </p:nvSpPr>
        <p:spPr>
          <a:xfrm>
            <a:off x="11595481" y="2846164"/>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L</a:t>
            </a:r>
          </a:p>
        </p:txBody>
      </p:sp>
      <p:sp>
        <p:nvSpPr>
          <p:cNvPr id="95" name="Textfeld 94">
            <a:extLst>
              <a:ext uri="{FF2B5EF4-FFF2-40B4-BE49-F238E27FC236}">
                <a16:creationId xmlns:a16="http://schemas.microsoft.com/office/drawing/2014/main" id="{CE4F1019-F9C6-4BEE-A32C-FF384F4FB4D9}"/>
              </a:ext>
            </a:extLst>
          </p:cNvPr>
          <p:cNvSpPr txBox="1"/>
          <p:nvPr/>
        </p:nvSpPr>
        <p:spPr>
          <a:xfrm>
            <a:off x="11259562" y="3327334"/>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M</a:t>
            </a:r>
          </a:p>
        </p:txBody>
      </p:sp>
      <p:sp>
        <p:nvSpPr>
          <p:cNvPr id="96" name="Textfeld 95">
            <a:extLst>
              <a:ext uri="{FF2B5EF4-FFF2-40B4-BE49-F238E27FC236}">
                <a16:creationId xmlns:a16="http://schemas.microsoft.com/office/drawing/2014/main" id="{0121897C-057D-4E63-AA3B-C03EFCB54A70}"/>
              </a:ext>
            </a:extLst>
          </p:cNvPr>
          <p:cNvSpPr txBox="1"/>
          <p:nvPr/>
        </p:nvSpPr>
        <p:spPr>
          <a:xfrm>
            <a:off x="10184487" y="3648050"/>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N</a:t>
            </a:r>
          </a:p>
        </p:txBody>
      </p:sp>
      <p:sp>
        <p:nvSpPr>
          <p:cNvPr id="97" name="Textfeld 96">
            <a:extLst>
              <a:ext uri="{FF2B5EF4-FFF2-40B4-BE49-F238E27FC236}">
                <a16:creationId xmlns:a16="http://schemas.microsoft.com/office/drawing/2014/main" id="{9E6A25B2-8DF2-4B2B-8180-AD5945380F67}"/>
              </a:ext>
            </a:extLst>
          </p:cNvPr>
          <p:cNvSpPr txBox="1"/>
          <p:nvPr/>
        </p:nvSpPr>
        <p:spPr>
          <a:xfrm>
            <a:off x="11127047" y="4133390"/>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O</a:t>
            </a:r>
          </a:p>
        </p:txBody>
      </p:sp>
      <p:sp>
        <p:nvSpPr>
          <p:cNvPr id="98" name="Textfeld 97">
            <a:extLst>
              <a:ext uri="{FF2B5EF4-FFF2-40B4-BE49-F238E27FC236}">
                <a16:creationId xmlns:a16="http://schemas.microsoft.com/office/drawing/2014/main" id="{6D69FC8B-E04E-43F0-9007-4AA0379EC6B1}"/>
              </a:ext>
            </a:extLst>
          </p:cNvPr>
          <p:cNvSpPr txBox="1"/>
          <p:nvPr/>
        </p:nvSpPr>
        <p:spPr>
          <a:xfrm>
            <a:off x="10016527" y="4648592"/>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P</a:t>
            </a:r>
          </a:p>
        </p:txBody>
      </p:sp>
      <p:sp>
        <p:nvSpPr>
          <p:cNvPr id="99" name="Textfeld 98">
            <a:extLst>
              <a:ext uri="{FF2B5EF4-FFF2-40B4-BE49-F238E27FC236}">
                <a16:creationId xmlns:a16="http://schemas.microsoft.com/office/drawing/2014/main" id="{98E7961E-4A25-4152-A099-6EFE5851DED3}"/>
              </a:ext>
            </a:extLst>
          </p:cNvPr>
          <p:cNvSpPr txBox="1"/>
          <p:nvPr/>
        </p:nvSpPr>
        <p:spPr>
          <a:xfrm>
            <a:off x="10524047" y="5155204"/>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R</a:t>
            </a:r>
          </a:p>
        </p:txBody>
      </p:sp>
      <p:sp>
        <p:nvSpPr>
          <p:cNvPr id="100" name="Textfeld 99">
            <a:extLst>
              <a:ext uri="{FF2B5EF4-FFF2-40B4-BE49-F238E27FC236}">
                <a16:creationId xmlns:a16="http://schemas.microsoft.com/office/drawing/2014/main" id="{8EE7E359-FF0C-42E7-BCAF-A0DE839B2118}"/>
              </a:ext>
            </a:extLst>
          </p:cNvPr>
          <p:cNvSpPr txBox="1"/>
          <p:nvPr/>
        </p:nvSpPr>
        <p:spPr>
          <a:xfrm>
            <a:off x="11132840" y="4679256"/>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Q</a:t>
            </a:r>
          </a:p>
        </p:txBody>
      </p:sp>
      <p:sp>
        <p:nvSpPr>
          <p:cNvPr id="101" name="Textfeld 100">
            <a:extLst>
              <a:ext uri="{FF2B5EF4-FFF2-40B4-BE49-F238E27FC236}">
                <a16:creationId xmlns:a16="http://schemas.microsoft.com/office/drawing/2014/main" id="{7C66CA74-270A-43A7-88E0-1CC45CDCB1C4}"/>
              </a:ext>
            </a:extLst>
          </p:cNvPr>
          <p:cNvSpPr txBox="1"/>
          <p:nvPr/>
        </p:nvSpPr>
        <p:spPr>
          <a:xfrm>
            <a:off x="10016526" y="5660846"/>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S</a:t>
            </a:r>
          </a:p>
        </p:txBody>
      </p:sp>
      <p:sp>
        <p:nvSpPr>
          <p:cNvPr id="102" name="Textfeld 101">
            <a:extLst>
              <a:ext uri="{FF2B5EF4-FFF2-40B4-BE49-F238E27FC236}">
                <a16:creationId xmlns:a16="http://schemas.microsoft.com/office/drawing/2014/main" id="{38E8A831-E6EA-4255-8D99-05CD3524CEAA}"/>
              </a:ext>
            </a:extLst>
          </p:cNvPr>
          <p:cNvSpPr txBox="1"/>
          <p:nvPr/>
        </p:nvSpPr>
        <p:spPr>
          <a:xfrm>
            <a:off x="10248480" y="6167458"/>
            <a:ext cx="335919" cy="307777"/>
          </a:xfrm>
          <a:prstGeom prst="rect">
            <a:avLst/>
          </a:prstGeom>
          <a:noFill/>
        </p:spPr>
        <p:txBody>
          <a:bodyPr wrap="square" rtlCol="0">
            <a:spAutoFit/>
          </a:bodyPr>
          <a:lstStyle/>
          <a:p>
            <a:pPr algn="ctr"/>
            <a:r>
              <a:rPr lang="de-DE" sz="1400" dirty="0">
                <a:latin typeface="Microsoft YaHei UI" panose="020B0503020204020204" pitchFamily="34" charset="-122"/>
                <a:ea typeface="Microsoft YaHei UI" panose="020B0503020204020204" pitchFamily="34" charset="-122"/>
              </a:rPr>
              <a:t>T</a:t>
            </a:r>
          </a:p>
        </p:txBody>
      </p:sp>
      <p:sp>
        <p:nvSpPr>
          <p:cNvPr id="34" name="Textfeld 33">
            <a:extLst>
              <a:ext uri="{FF2B5EF4-FFF2-40B4-BE49-F238E27FC236}">
                <a16:creationId xmlns:a16="http://schemas.microsoft.com/office/drawing/2014/main" id="{F8677F09-7266-4303-AC5E-81206C9FE185}"/>
              </a:ext>
            </a:extLst>
          </p:cNvPr>
          <p:cNvSpPr txBox="1"/>
          <p:nvPr/>
        </p:nvSpPr>
        <p:spPr>
          <a:xfrm>
            <a:off x="6209966" y="6629471"/>
            <a:ext cx="5982033" cy="246221"/>
          </a:xfrm>
          <a:prstGeom prst="rect">
            <a:avLst/>
          </a:prstGeom>
          <a:noFill/>
        </p:spPr>
        <p:txBody>
          <a:bodyPr wrap="square" rtlCol="0">
            <a:spAutoFit/>
          </a:bodyPr>
          <a:lstStyle/>
          <a:p>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Causal</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similarity</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clusters</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 (Sogno et al., in </a:t>
            </a:r>
            <a:r>
              <a:rPr lang="de-DE" sz="1000" dirty="0" err="1">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preparation</a:t>
            </a:r>
            <a:r>
              <a:rPr lang="de-DE" sz="1000" dirty="0">
                <a:solidFill>
                  <a:schemeClr val="tx1">
                    <a:lumMod val="65000"/>
                    <a:lumOff val="35000"/>
                  </a:schemeClr>
                </a:solidFill>
                <a:latin typeface="Microsoft JhengHei UI Light" panose="020B0304030504040204" pitchFamily="34" charset="-120"/>
                <a:ea typeface="Microsoft JhengHei UI Light" panose="020B0304030504040204" pitchFamily="34" charset="-120"/>
              </a:rPr>
              <a:t>).</a:t>
            </a:r>
          </a:p>
        </p:txBody>
      </p:sp>
      <p:sp>
        <p:nvSpPr>
          <p:cNvPr id="10" name="Rechteck 9">
            <a:extLst>
              <a:ext uri="{FF2B5EF4-FFF2-40B4-BE49-F238E27FC236}">
                <a16:creationId xmlns:a16="http://schemas.microsoft.com/office/drawing/2014/main" id="{980C5291-6F4B-4EC3-8805-15F04E522CD2}"/>
              </a:ext>
            </a:extLst>
          </p:cNvPr>
          <p:cNvSpPr/>
          <p:nvPr/>
        </p:nvSpPr>
        <p:spPr>
          <a:xfrm>
            <a:off x="1736035" y="1338470"/>
            <a:ext cx="940904" cy="3500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pslz="http://schemas.microsoft.com/office/powerpoint/2016/slidezoom">
        <mc:Choice Requires="pslz">
          <p:graphicFrame>
            <p:nvGraphicFramePr>
              <p:cNvPr id="7" name="Folienzoom 6">
                <a:extLst>
                  <a:ext uri="{FF2B5EF4-FFF2-40B4-BE49-F238E27FC236}">
                    <a16:creationId xmlns:a16="http://schemas.microsoft.com/office/drawing/2014/main" id="{88AA5B3F-1B5E-47C7-995C-DA9407A37D1F}"/>
                  </a:ext>
                </a:extLst>
              </p:cNvPr>
              <p:cNvGraphicFramePr>
                <a:graphicFrameLocks noChangeAspect="1"/>
              </p:cNvGraphicFramePr>
              <p:nvPr>
                <p:extLst>
                  <p:ext uri="{D42A27DB-BD31-4B8C-83A1-F6EECF244321}">
                    <p14:modId xmlns:p14="http://schemas.microsoft.com/office/powerpoint/2010/main" val="2481650649"/>
                  </p:ext>
                </p:extLst>
              </p:nvPr>
            </p:nvGraphicFramePr>
            <p:xfrm>
              <a:off x="3684701" y="2551469"/>
              <a:ext cx="2160303" cy="294695"/>
            </p:xfrm>
            <a:graphic>
              <a:graphicData uri="http://schemas.microsoft.com/office/powerpoint/2016/slidezoom">
                <pslz:sldZm>
                  <pslz:sldZmObj sldId="2394" cId="58256360">
                    <pslz:zmPr id="{DB589D46-6066-40CC-9CC9-2F6DCD5E418D}" returnToParent="0" imageType="cover" transitionDur="1000">
                      <p166:blipFill xmlns:p166="http://schemas.microsoft.com/office/powerpoint/2016/6/main">
                        <a:blip r:embed="rId5">
                          <a:extLst>
                            <a:ext uri="{28A0092B-C50C-407E-A947-70E740481C1C}">
                              <a14:useLocalDpi xmlns:a14="http://schemas.microsoft.com/office/drawing/2010/main" val="0"/>
                            </a:ext>
                          </a:extLst>
                        </a:blip>
                        <a:stretch>
                          <a:fillRect/>
                        </a:stretch>
                      </p166:blipFill>
                      <p166:spPr xmlns:p166="http://schemas.microsoft.com/office/powerpoint/2016/6/main">
                        <a:xfrm>
                          <a:off x="0" y="0"/>
                          <a:ext cx="2160303" cy="294695"/>
                        </a:xfrm>
                        <a:prstGeom prst="rect">
                          <a:avLst/>
                        </a:prstGeom>
                        <a:ln w="3175">
                          <a:noFill/>
                        </a:ln>
                      </p166:spPr>
                    </pslz:zmPr>
                  </pslz:sldZmObj>
                </pslz:sldZm>
              </a:graphicData>
            </a:graphic>
          </p:graphicFrame>
        </mc:Choice>
        <mc:Fallback xmlns="">
          <p:pic>
            <p:nvPicPr>
              <p:cNvPr id="7" name="Folienzoom 6">
                <a:hlinkClick r:id="rId6" action="ppaction://hlinksldjump"/>
                <a:extLst>
                  <a:ext uri="{FF2B5EF4-FFF2-40B4-BE49-F238E27FC236}">
                    <a16:creationId xmlns:a16="http://schemas.microsoft.com/office/drawing/2014/main" id="{88AA5B3F-1B5E-47C7-995C-DA9407A37D1F}"/>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3684701" y="2551469"/>
                <a:ext cx="2160303" cy="294695"/>
              </a:xfrm>
              <a:prstGeom prst="rect">
                <a:avLst/>
              </a:prstGeom>
              <a:ln w="3175">
                <a:noFill/>
              </a:ln>
            </p:spPr>
          </p:pic>
        </mc:Fallback>
      </mc:AlternateContent>
    </p:spTree>
    <p:extLst>
      <p:ext uri="{BB962C8B-B14F-4D97-AF65-F5344CB8AC3E}">
        <p14:creationId xmlns:p14="http://schemas.microsoft.com/office/powerpoint/2010/main" val="33854374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00A2518B-6554-4B39-9E62-69905B580532}"/>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sp>
        <p:nvSpPr>
          <p:cNvPr id="4" name="Titel 3">
            <a:extLst>
              <a:ext uri="{FF2B5EF4-FFF2-40B4-BE49-F238E27FC236}">
                <a16:creationId xmlns:a16="http://schemas.microsoft.com/office/drawing/2014/main" id="{1F295086-06A4-4CED-9772-1AF45C058C27}"/>
              </a:ext>
            </a:extLst>
          </p:cNvPr>
          <p:cNvSpPr>
            <a:spLocks noGrp="1"/>
          </p:cNvSpPr>
          <p:nvPr>
            <p:ph type="title"/>
          </p:nvPr>
        </p:nvSpPr>
        <p:spPr/>
        <p:txBody>
          <a:bodyPr/>
          <a:lstStyle/>
          <a:p>
            <a:r>
              <a:rPr lang="de-DE" dirty="0" err="1"/>
              <a:t>Thank</a:t>
            </a:r>
            <a:r>
              <a:rPr lang="de-DE" dirty="0"/>
              <a:t> </a:t>
            </a:r>
            <a:r>
              <a:rPr lang="de-DE" dirty="0" err="1"/>
              <a:t>you</a:t>
            </a:r>
            <a:endParaRPr lang="de-DE" dirty="0"/>
          </a:p>
        </p:txBody>
      </p:sp>
      <p:sp>
        <p:nvSpPr>
          <p:cNvPr id="5" name="Textplatzhalter 4">
            <a:extLst>
              <a:ext uri="{FF2B5EF4-FFF2-40B4-BE49-F238E27FC236}">
                <a16:creationId xmlns:a16="http://schemas.microsoft.com/office/drawing/2014/main" id="{CB54C4A3-E069-4F40-A067-968AFFB06A37}"/>
              </a:ext>
            </a:extLst>
          </p:cNvPr>
          <p:cNvSpPr>
            <a:spLocks noGrp="1"/>
          </p:cNvSpPr>
          <p:nvPr>
            <p:ph type="body" sz="quarter" idx="13"/>
          </p:nvPr>
        </p:nvSpPr>
        <p:spPr/>
        <p:txBody>
          <a:bodyPr/>
          <a:lstStyle/>
          <a:p>
            <a:endParaRPr lang="de-DE"/>
          </a:p>
        </p:txBody>
      </p:sp>
      <p:sp>
        <p:nvSpPr>
          <p:cNvPr id="9" name="Textfeld 8">
            <a:extLst>
              <a:ext uri="{FF2B5EF4-FFF2-40B4-BE49-F238E27FC236}">
                <a16:creationId xmlns:a16="http://schemas.microsoft.com/office/drawing/2014/main" id="{AC208441-C80A-4C20-8996-E08CBCA45B76}"/>
              </a:ext>
            </a:extLst>
          </p:cNvPr>
          <p:cNvSpPr txBox="1"/>
          <p:nvPr/>
        </p:nvSpPr>
        <p:spPr>
          <a:xfrm>
            <a:off x="4918721" y="5211848"/>
            <a:ext cx="5944976" cy="923544"/>
          </a:xfrm>
          <a:prstGeom prst="rect">
            <a:avLst/>
          </a:prstGeom>
          <a:noFill/>
        </p:spPr>
        <p:txBody>
          <a:bodyPr wrap="square" rtlCol="0">
            <a:spAutoFit/>
          </a:bodyPr>
          <a:lstStyle/>
          <a:p>
            <a:r>
              <a:rPr lang="en-US" sz="1400" b="1" dirty="0">
                <a:solidFill>
                  <a:schemeClr val="bg1"/>
                </a:solidFill>
              </a:rPr>
              <a:t>Patrick Sogno </a:t>
            </a:r>
            <a:r>
              <a:rPr lang="en-US" sz="1400" dirty="0">
                <a:solidFill>
                  <a:schemeClr val="bg1"/>
                </a:solidFill>
              </a:rPr>
              <a:t>(patrick.sogno@dlr.de)</a:t>
            </a:r>
          </a:p>
          <a:p>
            <a:endParaRPr lang="en-US" sz="400" dirty="0">
              <a:solidFill>
                <a:schemeClr val="bg1"/>
              </a:solidFill>
            </a:endParaRPr>
          </a:p>
          <a:p>
            <a:r>
              <a:rPr lang="en-US" sz="1200" dirty="0">
                <a:solidFill>
                  <a:schemeClr val="bg1"/>
                </a:solidFill>
              </a:rPr>
              <a:t>German Aerospace Center (DLR)</a:t>
            </a:r>
          </a:p>
          <a:p>
            <a:r>
              <a:rPr lang="en-US" sz="1200" dirty="0">
                <a:solidFill>
                  <a:schemeClr val="bg1"/>
                </a:solidFill>
              </a:rPr>
              <a:t>German Remote Sensing Data Center (DFD)</a:t>
            </a:r>
          </a:p>
          <a:p>
            <a:r>
              <a:rPr lang="en-US" sz="1200" dirty="0">
                <a:solidFill>
                  <a:schemeClr val="bg1"/>
                </a:solidFill>
              </a:rPr>
              <a:t>Land Surface Dynamics Department (LAX)</a:t>
            </a:r>
          </a:p>
        </p:txBody>
      </p:sp>
      <p:sp>
        <p:nvSpPr>
          <p:cNvPr id="10" name="Textplatzhalter 8">
            <a:extLst>
              <a:ext uri="{FF2B5EF4-FFF2-40B4-BE49-F238E27FC236}">
                <a16:creationId xmlns:a16="http://schemas.microsoft.com/office/drawing/2014/main" id="{C4FB3C02-D3DF-43C9-8440-D657B5211B26}"/>
              </a:ext>
            </a:extLst>
          </p:cNvPr>
          <p:cNvSpPr txBox="1">
            <a:spLocks/>
          </p:cNvSpPr>
          <p:nvPr/>
        </p:nvSpPr>
        <p:spPr>
          <a:xfrm rot="5400000">
            <a:off x="9600966" y="3917193"/>
            <a:ext cx="4388725" cy="262943"/>
          </a:xfrm>
          <a:prstGeom prst="rect">
            <a:avLst/>
          </a:prstGeom>
        </p:spPr>
        <p:txBody>
          <a:bodyPr/>
          <a:lstStyle>
            <a:lvl1pPr marL="228600" indent="-228600" algn="l" defTabSz="914400" rtl="0" eaLnBrk="1" latinLnBrk="0" hangingPunct="1">
              <a:lnSpc>
                <a:spcPct val="10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000" dirty="0" err="1">
                <a:solidFill>
                  <a:schemeClr val="bg1"/>
                </a:solidFill>
              </a:rPr>
              <a:t>Photo</a:t>
            </a:r>
            <a:r>
              <a:rPr lang="de-DE" sz="1000" dirty="0">
                <a:solidFill>
                  <a:schemeClr val="bg1"/>
                </a:solidFill>
              </a:rPr>
              <a:t>: Patrick Sogno</a:t>
            </a:r>
          </a:p>
        </p:txBody>
      </p:sp>
      <p:pic>
        <p:nvPicPr>
          <p:cNvPr id="7" name="Grafik 6">
            <a:extLst>
              <a:ext uri="{FF2B5EF4-FFF2-40B4-BE49-F238E27FC236}">
                <a16:creationId xmlns:a16="http://schemas.microsoft.com/office/drawing/2014/main" id="{15256E3F-F5FE-4CEC-A448-1EE4E5EBB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2139" y="5101589"/>
            <a:ext cx="1141438" cy="1141438"/>
          </a:xfrm>
          <a:prstGeom prst="rect">
            <a:avLst/>
          </a:prstGeom>
        </p:spPr>
      </p:pic>
    </p:spTree>
    <p:extLst>
      <p:ext uri="{BB962C8B-B14F-4D97-AF65-F5344CB8AC3E}">
        <p14:creationId xmlns:p14="http://schemas.microsoft.com/office/powerpoint/2010/main" val="447240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00A2518B-6554-4B39-9E62-69905B580532}"/>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sp>
        <p:nvSpPr>
          <p:cNvPr id="4" name="Titel 3">
            <a:extLst>
              <a:ext uri="{FF2B5EF4-FFF2-40B4-BE49-F238E27FC236}">
                <a16:creationId xmlns:a16="http://schemas.microsoft.com/office/drawing/2014/main" id="{1F295086-06A4-4CED-9772-1AF45C058C27}"/>
              </a:ext>
            </a:extLst>
          </p:cNvPr>
          <p:cNvSpPr>
            <a:spLocks noGrp="1"/>
          </p:cNvSpPr>
          <p:nvPr>
            <p:ph type="title"/>
          </p:nvPr>
        </p:nvSpPr>
        <p:spPr/>
        <p:txBody>
          <a:bodyPr/>
          <a:lstStyle/>
          <a:p>
            <a:r>
              <a:rPr lang="de-DE" dirty="0" err="1"/>
              <a:t>Thank</a:t>
            </a:r>
            <a:r>
              <a:rPr lang="de-DE" dirty="0"/>
              <a:t> </a:t>
            </a:r>
            <a:r>
              <a:rPr lang="de-DE" dirty="0" err="1"/>
              <a:t>you</a:t>
            </a:r>
            <a:endParaRPr lang="de-DE" dirty="0"/>
          </a:p>
        </p:txBody>
      </p:sp>
      <p:sp>
        <p:nvSpPr>
          <p:cNvPr id="5" name="Textplatzhalter 4">
            <a:extLst>
              <a:ext uri="{FF2B5EF4-FFF2-40B4-BE49-F238E27FC236}">
                <a16:creationId xmlns:a16="http://schemas.microsoft.com/office/drawing/2014/main" id="{CB54C4A3-E069-4F40-A067-968AFFB06A37}"/>
              </a:ext>
            </a:extLst>
          </p:cNvPr>
          <p:cNvSpPr>
            <a:spLocks noGrp="1"/>
          </p:cNvSpPr>
          <p:nvPr>
            <p:ph type="body" sz="quarter" idx="13"/>
          </p:nvPr>
        </p:nvSpPr>
        <p:spPr/>
        <p:txBody>
          <a:bodyPr/>
          <a:lstStyle/>
          <a:p>
            <a:endParaRPr lang="de-DE"/>
          </a:p>
        </p:txBody>
      </p:sp>
      <p:sp>
        <p:nvSpPr>
          <p:cNvPr id="9" name="Textfeld 8">
            <a:extLst>
              <a:ext uri="{FF2B5EF4-FFF2-40B4-BE49-F238E27FC236}">
                <a16:creationId xmlns:a16="http://schemas.microsoft.com/office/drawing/2014/main" id="{AC208441-C80A-4C20-8996-E08CBCA45B76}"/>
              </a:ext>
            </a:extLst>
          </p:cNvPr>
          <p:cNvSpPr txBox="1"/>
          <p:nvPr/>
        </p:nvSpPr>
        <p:spPr>
          <a:xfrm>
            <a:off x="4918721" y="5211848"/>
            <a:ext cx="5944976" cy="923544"/>
          </a:xfrm>
          <a:prstGeom prst="rect">
            <a:avLst/>
          </a:prstGeom>
          <a:noFill/>
        </p:spPr>
        <p:txBody>
          <a:bodyPr wrap="square" rtlCol="0">
            <a:spAutoFit/>
          </a:bodyPr>
          <a:lstStyle/>
          <a:p>
            <a:r>
              <a:rPr lang="en-US" sz="1400" b="1" dirty="0">
                <a:solidFill>
                  <a:schemeClr val="bg1"/>
                </a:solidFill>
              </a:rPr>
              <a:t>Patrick Sogno </a:t>
            </a:r>
            <a:r>
              <a:rPr lang="en-US" sz="1400" dirty="0">
                <a:solidFill>
                  <a:schemeClr val="bg1"/>
                </a:solidFill>
              </a:rPr>
              <a:t>(patrick.sogno@dlr.de)</a:t>
            </a:r>
          </a:p>
          <a:p>
            <a:endParaRPr lang="en-US" sz="400" dirty="0">
              <a:solidFill>
                <a:schemeClr val="bg1"/>
              </a:solidFill>
            </a:endParaRPr>
          </a:p>
          <a:p>
            <a:r>
              <a:rPr lang="en-US" sz="1200" dirty="0">
                <a:solidFill>
                  <a:schemeClr val="bg1"/>
                </a:solidFill>
              </a:rPr>
              <a:t>German Aerospace Center (DLR)</a:t>
            </a:r>
          </a:p>
          <a:p>
            <a:r>
              <a:rPr lang="en-US" sz="1200" dirty="0">
                <a:solidFill>
                  <a:schemeClr val="bg1"/>
                </a:solidFill>
              </a:rPr>
              <a:t>German Remote Sensing Data Center (DFD)</a:t>
            </a:r>
          </a:p>
          <a:p>
            <a:r>
              <a:rPr lang="en-US" sz="1200" dirty="0">
                <a:solidFill>
                  <a:schemeClr val="bg1"/>
                </a:solidFill>
              </a:rPr>
              <a:t>Land Surface Dynamics Department (LAX)</a:t>
            </a:r>
          </a:p>
        </p:txBody>
      </p:sp>
      <p:sp>
        <p:nvSpPr>
          <p:cNvPr id="10" name="Textplatzhalter 8">
            <a:extLst>
              <a:ext uri="{FF2B5EF4-FFF2-40B4-BE49-F238E27FC236}">
                <a16:creationId xmlns:a16="http://schemas.microsoft.com/office/drawing/2014/main" id="{C4FB3C02-D3DF-43C9-8440-D657B5211B26}"/>
              </a:ext>
            </a:extLst>
          </p:cNvPr>
          <p:cNvSpPr txBox="1">
            <a:spLocks/>
          </p:cNvSpPr>
          <p:nvPr/>
        </p:nvSpPr>
        <p:spPr>
          <a:xfrm rot="5400000">
            <a:off x="9600966" y="3917193"/>
            <a:ext cx="4388725" cy="262943"/>
          </a:xfrm>
          <a:prstGeom prst="rect">
            <a:avLst/>
          </a:prstGeom>
        </p:spPr>
        <p:txBody>
          <a:bodyPr/>
          <a:lstStyle>
            <a:lvl1pPr marL="228600" indent="-228600" algn="l" defTabSz="914400" rtl="0" eaLnBrk="1" latinLnBrk="0" hangingPunct="1">
              <a:lnSpc>
                <a:spcPct val="10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000" dirty="0" err="1">
                <a:solidFill>
                  <a:schemeClr val="bg1"/>
                </a:solidFill>
              </a:rPr>
              <a:t>Photo</a:t>
            </a:r>
            <a:r>
              <a:rPr lang="de-DE" sz="1000" dirty="0">
                <a:solidFill>
                  <a:schemeClr val="bg1"/>
                </a:solidFill>
              </a:rPr>
              <a:t>: Patrick Sogno</a:t>
            </a:r>
          </a:p>
        </p:txBody>
      </p:sp>
      <p:pic>
        <p:nvPicPr>
          <p:cNvPr id="7" name="Grafik 6">
            <a:extLst>
              <a:ext uri="{FF2B5EF4-FFF2-40B4-BE49-F238E27FC236}">
                <a16:creationId xmlns:a16="http://schemas.microsoft.com/office/drawing/2014/main" id="{44525908-C691-40A2-98AE-B143D6AE0D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2139" y="5101589"/>
            <a:ext cx="1141438" cy="1141438"/>
          </a:xfrm>
          <a:prstGeom prst="rect">
            <a:avLst/>
          </a:prstGeom>
        </p:spPr>
      </p:pic>
    </p:spTree>
    <p:extLst>
      <p:ext uri="{BB962C8B-B14F-4D97-AF65-F5344CB8AC3E}">
        <p14:creationId xmlns:p14="http://schemas.microsoft.com/office/powerpoint/2010/main" val="3732646970"/>
      </p:ext>
    </p:extLst>
  </p:cSld>
  <p:clrMapOvr>
    <a:masterClrMapping/>
  </p:clrMapOvr>
  <mc:AlternateContent xmlns:mc="http://schemas.openxmlformats.org/markup-compatibility/2006" xmlns:p14="http://schemas.microsoft.com/office/powerpoint/2010/main">
    <mc:Choice Requires="p14">
      <p:transition spd="slow" p14:dur="2000" advTm="8579"/>
    </mc:Choice>
    <mc:Fallback xmlns="">
      <p:transition spd="slow" advTm="857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866522C6-15B9-4AE8-9B42-91782BB9BAF7}"/>
              </a:ext>
            </a:extLst>
          </p:cNvPr>
          <p:cNvSpPr>
            <a:spLocks noGrp="1"/>
          </p:cNvSpPr>
          <p:nvPr>
            <p:ph type="subTitle" idx="1"/>
          </p:nvPr>
        </p:nvSpPr>
        <p:spPr/>
        <p:txBody>
          <a:bodyPr>
            <a:noAutofit/>
          </a:bodyPr>
          <a:lstStyle/>
          <a:p>
            <a:r>
              <a:rPr lang="de-DE" sz="1800" dirty="0"/>
              <a:t>PICO </a:t>
            </a:r>
            <a:r>
              <a:rPr lang="de-DE" sz="1800" dirty="0" err="1"/>
              <a:t>Presentation</a:t>
            </a:r>
            <a:r>
              <a:rPr lang="de-DE" sz="1800" dirty="0"/>
              <a:t> – April 18, 2024</a:t>
            </a:r>
          </a:p>
          <a:p>
            <a:r>
              <a:rPr lang="de-DE" sz="1800" dirty="0"/>
              <a:t>Patrick Sogno</a:t>
            </a:r>
            <a:r>
              <a:rPr lang="de-DE" sz="1800" b="0" dirty="0"/>
              <a:t>, Igor Klein, Soner </a:t>
            </a:r>
            <a:r>
              <a:rPr lang="de-DE" sz="1800" b="0" dirty="0" err="1"/>
              <a:t>Uereyen</a:t>
            </a:r>
            <a:r>
              <a:rPr lang="de-DE" sz="1800" b="0" dirty="0"/>
              <a:t>, Felix Bachofer, Claudia </a:t>
            </a:r>
            <a:r>
              <a:rPr lang="de-DE" sz="1800" b="0" dirty="0" err="1"/>
              <a:t>Kuenzer</a:t>
            </a:r>
            <a:endParaRPr lang="de-DE" sz="1800" b="0" dirty="0"/>
          </a:p>
          <a:p>
            <a:r>
              <a:rPr lang="de-DE" sz="1800" dirty="0"/>
              <a:t>patrick.sogno@dlr.de</a:t>
            </a:r>
          </a:p>
        </p:txBody>
      </p:sp>
      <p:sp>
        <p:nvSpPr>
          <p:cNvPr id="3" name="Titel 2">
            <a:extLst>
              <a:ext uri="{FF2B5EF4-FFF2-40B4-BE49-F238E27FC236}">
                <a16:creationId xmlns:a16="http://schemas.microsoft.com/office/drawing/2014/main" id="{C98C5F92-6142-46B9-BFE5-4AB8AFE10F24}"/>
              </a:ext>
            </a:extLst>
          </p:cNvPr>
          <p:cNvSpPr>
            <a:spLocks noGrp="1"/>
          </p:cNvSpPr>
          <p:nvPr>
            <p:ph type="title"/>
          </p:nvPr>
        </p:nvSpPr>
        <p:spPr/>
        <p:txBody>
          <a:bodyPr/>
          <a:lstStyle/>
          <a:p>
            <a:r>
              <a:rPr lang="de-DE" sz="3800" dirty="0" err="1"/>
              <a:t>Exploring</a:t>
            </a:r>
            <a:r>
              <a:rPr lang="de-DE" sz="3800" dirty="0"/>
              <a:t> </a:t>
            </a:r>
            <a:r>
              <a:rPr lang="de-DE" sz="3800" dirty="0" err="1"/>
              <a:t>trends</a:t>
            </a:r>
            <a:r>
              <a:rPr lang="de-DE" sz="3800" dirty="0"/>
              <a:t>, </a:t>
            </a:r>
            <a:r>
              <a:rPr lang="de-DE" sz="3800" dirty="0" err="1"/>
              <a:t>patterns</a:t>
            </a:r>
            <a:r>
              <a:rPr lang="de-DE" sz="3800" dirty="0"/>
              <a:t>, and </a:t>
            </a:r>
            <a:r>
              <a:rPr lang="de-DE" sz="3800" dirty="0" err="1"/>
              <a:t>drivers</a:t>
            </a:r>
            <a:r>
              <a:rPr lang="de-DE" sz="3800" dirty="0"/>
              <a:t> </a:t>
            </a:r>
            <a:r>
              <a:rPr lang="de-DE" sz="3800" dirty="0" err="1"/>
              <a:t>of</a:t>
            </a:r>
            <a:r>
              <a:rPr lang="de-DE" sz="3800" dirty="0"/>
              <a:t> African </a:t>
            </a:r>
            <a:r>
              <a:rPr lang="de-DE" sz="3800" dirty="0" err="1"/>
              <a:t>surface</a:t>
            </a:r>
            <a:r>
              <a:rPr lang="de-DE" sz="3800" dirty="0"/>
              <a:t> </a:t>
            </a:r>
            <a:r>
              <a:rPr lang="de-DE" sz="3800" dirty="0" err="1"/>
              <a:t>water</a:t>
            </a:r>
            <a:r>
              <a:rPr lang="de-DE" sz="3800" dirty="0"/>
              <a:t> </a:t>
            </a:r>
            <a:r>
              <a:rPr lang="de-DE" sz="3800" dirty="0" err="1"/>
              <a:t>dynamics</a:t>
            </a:r>
            <a:endParaRPr lang="de-DE" sz="3800" dirty="0"/>
          </a:p>
        </p:txBody>
      </p:sp>
      <mc:AlternateContent xmlns:mc="http://schemas.openxmlformats.org/markup-compatibility/2006" xmlns:pslz="http://schemas.microsoft.com/office/powerpoint/2016/slidezoom">
        <mc:Choice Requires="pslz">
          <p:graphicFrame>
            <p:nvGraphicFramePr>
              <p:cNvPr id="6" name="Folienzoom 5">
                <a:extLst>
                  <a:ext uri="{FF2B5EF4-FFF2-40B4-BE49-F238E27FC236}">
                    <a16:creationId xmlns:a16="http://schemas.microsoft.com/office/drawing/2014/main" id="{1414863F-DA06-44FA-91CA-38475CA395E1}"/>
                  </a:ext>
                </a:extLst>
              </p:cNvPr>
              <p:cNvGraphicFramePr>
                <a:graphicFrameLocks noChangeAspect="1"/>
              </p:cNvGraphicFramePr>
              <p:nvPr>
                <p:extLst>
                  <p:ext uri="{D42A27DB-BD31-4B8C-83A1-F6EECF244321}">
                    <p14:modId xmlns:p14="http://schemas.microsoft.com/office/powerpoint/2010/main" val="3292466700"/>
                  </p:ext>
                </p:extLst>
              </p:nvPr>
            </p:nvGraphicFramePr>
            <p:xfrm>
              <a:off x="8786191" y="5140336"/>
              <a:ext cx="1513182" cy="1513182"/>
            </p:xfrm>
            <a:graphic>
              <a:graphicData uri="http://schemas.microsoft.com/office/powerpoint/2016/slidezoom">
                <pslz:sldZm>
                  <pslz:sldZmObj sldId="3297" cId="82430835">
                    <pslz:zmPr id="{B4A7473A-8681-4D43-B255-5B8D7586474D}" returnToParent="0" imageType="cover" transitionDur="1000">
                      <p166:blipFill xmlns:p166="http://schemas.microsoft.com/office/powerpoint/2016/6/main">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166:blipFill>
                      <p166:spPr xmlns:p166="http://schemas.microsoft.com/office/powerpoint/2016/6/main">
                        <a:xfrm>
                          <a:off x="0" y="0"/>
                          <a:ext cx="1513182" cy="1513182"/>
                        </a:xfrm>
                        <a:prstGeom prst="rect">
                          <a:avLst/>
                        </a:prstGeom>
                        <a:ln w="3175">
                          <a:noFill/>
                        </a:ln>
                      </p166:spPr>
                    </pslz:zmPr>
                  </pslz:sldZmObj>
                </pslz:sldZm>
              </a:graphicData>
            </a:graphic>
          </p:graphicFrame>
        </mc:Choice>
        <mc:Fallback xmlns="">
          <p:pic>
            <p:nvPicPr>
              <p:cNvPr id="6" name="Folienzoom 5">
                <a:hlinkClick r:id="rId6" action="ppaction://hlinksldjump"/>
                <a:extLst>
                  <a:ext uri="{FF2B5EF4-FFF2-40B4-BE49-F238E27FC236}">
                    <a16:creationId xmlns:a16="http://schemas.microsoft.com/office/drawing/2014/main" id="{1414863F-DA06-44FA-91CA-38475CA395E1}"/>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86191" y="5140336"/>
                <a:ext cx="1513182" cy="1513182"/>
              </a:xfrm>
              <a:prstGeom prst="rect">
                <a:avLst/>
              </a:prstGeom>
              <a:ln w="3175">
                <a:noFill/>
              </a:ln>
            </p:spPr>
          </p:pic>
        </mc:Fallback>
      </mc:AlternateContent>
      <mc:AlternateContent xmlns:mc="http://schemas.openxmlformats.org/markup-compatibility/2006" xmlns:psez="http://schemas.microsoft.com/office/powerpoint/2016/sectionzoom">
        <mc:Choice Requires="psez">
          <p:graphicFrame>
            <p:nvGraphicFramePr>
              <p:cNvPr id="8" name="Abschnittszoom 7">
                <a:extLst>
                  <a:ext uri="{FF2B5EF4-FFF2-40B4-BE49-F238E27FC236}">
                    <a16:creationId xmlns:a16="http://schemas.microsoft.com/office/drawing/2014/main" id="{5D26D0E8-D81A-4E07-8631-EC1C7BD660BD}"/>
                  </a:ext>
                </a:extLst>
              </p:cNvPr>
              <p:cNvGraphicFramePr>
                <a:graphicFrameLocks noChangeAspect="1"/>
              </p:cNvGraphicFramePr>
              <p:nvPr>
                <p:extLst>
                  <p:ext uri="{D42A27DB-BD31-4B8C-83A1-F6EECF244321}">
                    <p14:modId xmlns:p14="http://schemas.microsoft.com/office/powerpoint/2010/main" val="3362750523"/>
                  </p:ext>
                </p:extLst>
              </p:nvPr>
            </p:nvGraphicFramePr>
            <p:xfrm>
              <a:off x="7194678" y="5095631"/>
              <a:ext cx="1512000" cy="1512000"/>
            </p:xfrm>
            <a:graphic>
              <a:graphicData uri="http://schemas.microsoft.com/office/powerpoint/2016/sectionzoom">
                <psez:sectionZm>
                  <psez:sectionZmObj sectionId="{809FB7F9-12C2-48EC-AF69-B4CA34192489}">
                    <psez:zmPr id="{3EB20047-7EF0-4FE3-A614-9C31343688D3}" imageType="cover" transitionDur="1000">
                      <p166:blipFill xmlns:p166="http://schemas.microsoft.com/office/powerpoint/2016/6/main">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166:blipFill>
                      <p166:spPr xmlns:p166="http://schemas.microsoft.com/office/powerpoint/2016/6/main">
                        <a:xfrm>
                          <a:off x="0" y="0"/>
                          <a:ext cx="1512000" cy="1512000"/>
                        </a:xfrm>
                        <a:prstGeom prst="rect">
                          <a:avLst/>
                        </a:prstGeom>
                        <a:ln w="3175">
                          <a:noFill/>
                        </a:ln>
                      </p166:spPr>
                    </psez:zmPr>
                  </psez:sectionZmObj>
                </psez:sectionZm>
              </a:graphicData>
            </a:graphic>
          </p:graphicFrame>
        </mc:Choice>
        <mc:Fallback xmlns="">
          <p:pic>
            <p:nvPicPr>
              <p:cNvPr id="8" name="Abschnittszoom 7">
                <a:hlinkClick r:id="rId11" action="ppaction://hlinksldjump"/>
                <a:extLst>
                  <a:ext uri="{FF2B5EF4-FFF2-40B4-BE49-F238E27FC236}">
                    <a16:creationId xmlns:a16="http://schemas.microsoft.com/office/drawing/2014/main" id="{5D26D0E8-D81A-4E07-8631-EC1C7BD660BD}"/>
                  </a:ext>
                </a:extLst>
              </p:cNvPr>
              <p:cNvPicPr>
                <a:picLocks noGrp="1" noRot="1" noChangeAspect="1" noMove="1" noResize="1" noEditPoints="1" noAdjustHandles="1" noChangeArrowheads="1" noChangeShapeType="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194678" y="5095631"/>
                <a:ext cx="1512000" cy="1512000"/>
              </a:xfrm>
              <a:prstGeom prst="rect">
                <a:avLst/>
              </a:prstGeom>
              <a:ln w="3175">
                <a:noFill/>
              </a:ln>
            </p:spPr>
          </p:pic>
        </mc:Fallback>
      </mc:AlternateContent>
      <p:pic>
        <p:nvPicPr>
          <p:cNvPr id="10" name="Grafik 9">
            <a:extLst>
              <a:ext uri="{FF2B5EF4-FFF2-40B4-BE49-F238E27FC236}">
                <a16:creationId xmlns:a16="http://schemas.microsoft.com/office/drawing/2014/main" id="{847AAA86-E3DE-436D-A172-8239B3C209C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92220" y="5320185"/>
            <a:ext cx="1333333" cy="1333333"/>
          </a:xfrm>
          <a:prstGeom prst="rect">
            <a:avLst/>
          </a:prstGeom>
        </p:spPr>
      </p:pic>
      <p:pic>
        <p:nvPicPr>
          <p:cNvPr id="13" name="Grafik 12">
            <a:extLst>
              <a:ext uri="{FF2B5EF4-FFF2-40B4-BE49-F238E27FC236}">
                <a16:creationId xmlns:a16="http://schemas.microsoft.com/office/drawing/2014/main" id="{59541E7A-F2AA-45BB-B92B-461C92BE614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5891900"/>
            <a:ext cx="695326" cy="973456"/>
          </a:xfrm>
          <a:prstGeom prst="rect">
            <a:avLst/>
          </a:prstGeom>
        </p:spPr>
      </p:pic>
      <p:pic>
        <p:nvPicPr>
          <p:cNvPr id="14" name="Grafik 13">
            <a:extLst>
              <a:ext uri="{FF2B5EF4-FFF2-40B4-BE49-F238E27FC236}">
                <a16:creationId xmlns:a16="http://schemas.microsoft.com/office/drawing/2014/main" id="{FBA159AC-D7FB-496E-8075-912D39EC739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4951930"/>
            <a:ext cx="694800" cy="925543"/>
          </a:xfrm>
          <a:prstGeom prst="rect">
            <a:avLst/>
          </a:prstGeom>
        </p:spPr>
      </p:pic>
      <p:sp>
        <p:nvSpPr>
          <p:cNvPr id="15" name="Textfeld 14">
            <a:extLst>
              <a:ext uri="{FF2B5EF4-FFF2-40B4-BE49-F238E27FC236}">
                <a16:creationId xmlns:a16="http://schemas.microsoft.com/office/drawing/2014/main" id="{4FD2A100-BB8F-488F-A823-AAD8E9E812C2}"/>
              </a:ext>
            </a:extLst>
          </p:cNvPr>
          <p:cNvSpPr txBox="1"/>
          <p:nvPr/>
        </p:nvSpPr>
        <p:spPr>
          <a:xfrm>
            <a:off x="2999044" y="6349584"/>
            <a:ext cx="1741714" cy="369332"/>
          </a:xfrm>
          <a:prstGeom prst="rect">
            <a:avLst/>
          </a:prstGeom>
          <a:noFill/>
        </p:spPr>
        <p:txBody>
          <a:bodyPr wrap="square" rtlCol="0">
            <a:spAutoFit/>
          </a:bodyPr>
          <a:lstStyle/>
          <a:p>
            <a:r>
              <a:rPr lang="de-DE" dirty="0">
                <a:latin typeface="Microsoft JhengHei UI Light" panose="020B0304030504040204" pitchFamily="34" charset="-120"/>
                <a:ea typeface="Microsoft JhengHei UI Light" panose="020B0304030504040204" pitchFamily="34" charset="-120"/>
              </a:rPr>
              <a:t>OSPP Voting</a:t>
            </a:r>
          </a:p>
        </p:txBody>
      </p:sp>
    </p:spTree>
    <p:extLst>
      <p:ext uri="{BB962C8B-B14F-4D97-AF65-F5344CB8AC3E}">
        <p14:creationId xmlns:p14="http://schemas.microsoft.com/office/powerpoint/2010/main" val="890851977"/>
      </p:ext>
    </p:extLst>
  </p:cSld>
  <p:clrMapOvr>
    <a:masterClrMapping/>
  </p:clrMapOvr>
  <mc:AlternateContent xmlns:mc="http://schemas.openxmlformats.org/markup-compatibility/2006" xmlns:p14="http://schemas.microsoft.com/office/powerpoint/2010/main">
    <mc:Choice Requires="p14">
      <p:transition spd="slow" p14:dur="2000" advTm="26978"/>
    </mc:Choice>
    <mc:Fallback xmlns="">
      <p:transition spd="slow" advTm="2697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ez="http://schemas.microsoft.com/office/powerpoint/2016/sectionzoom" Requires="psez">
          <p:graphicFrame>
            <p:nvGraphicFramePr>
              <p:cNvPr id="6" name="Abschnittszoom 5">
                <a:extLst>
                  <a:ext uri="{FF2B5EF4-FFF2-40B4-BE49-F238E27FC236}">
                    <a16:creationId xmlns:a16="http://schemas.microsoft.com/office/drawing/2014/main" id="{D2B243F8-C5BA-48D2-8E91-43880743D616}"/>
                  </a:ext>
                </a:extLst>
              </p:cNvPr>
              <p:cNvGraphicFramePr>
                <a:graphicFrameLocks noChangeAspect="1"/>
              </p:cNvGraphicFramePr>
              <p:nvPr>
                <p:extLst>
                  <p:ext uri="{D42A27DB-BD31-4B8C-83A1-F6EECF244321}">
                    <p14:modId xmlns:p14="http://schemas.microsoft.com/office/powerpoint/2010/main" val="3374352213"/>
                  </p:ext>
                </p:extLst>
              </p:nvPr>
            </p:nvGraphicFramePr>
            <p:xfrm>
              <a:off x="2790000" y="249354"/>
              <a:ext cx="1714500" cy="1714500"/>
            </p:xfrm>
            <a:graphic>
              <a:graphicData uri="http://schemas.microsoft.com/office/powerpoint/2016/sectionzoom">
                <psez:sectionZm>
                  <psez:sectionZmObj sectionId="{C9121E46-69C6-41A8-A93C-C6A603769BB3}">
                    <psez:zmPr id="{C11D7C17-6BB5-47F0-AB3F-59AD3E0CD1EB}" imageType="cover" transitionDur="1000">
                      <p166:blipFill xmlns:p166="http://schemas.microsoft.com/office/powerpoint/2016/6/main">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166:blipFill>
                      <p166:spPr xmlns:p166="http://schemas.microsoft.com/office/powerpoint/2016/6/main">
                        <a:xfrm>
                          <a:off x="0" y="0"/>
                          <a:ext cx="1714500" cy="1714500"/>
                        </a:xfrm>
                        <a:prstGeom prst="rect">
                          <a:avLst/>
                        </a:prstGeom>
                        <a:ln w="3175">
                          <a:noFill/>
                        </a:ln>
                      </p166:spPr>
                    </psez:zmPr>
                  </psez:sectionZmObj>
                </psez:sectionZm>
              </a:graphicData>
            </a:graphic>
          </p:graphicFrame>
        </mc:Choice>
        <mc:Fallback>
          <p:pic>
            <p:nvPicPr>
              <p:cNvPr id="6" name="Abschnittszoom 5">
                <a:hlinkClick r:id="rId5" action="ppaction://hlinksldjump"/>
                <a:extLst>
                  <a:ext uri="{FF2B5EF4-FFF2-40B4-BE49-F238E27FC236}">
                    <a16:creationId xmlns:a16="http://schemas.microsoft.com/office/drawing/2014/main" id="{D2B243F8-C5BA-48D2-8E91-43880743D616}"/>
                  </a:ext>
                </a:extLst>
              </p:cNvPr>
              <p:cNvPicPr>
                <a:picLocks noGrp="1" noRot="1" noChangeAspect="1" noMove="1" noResize="1" noEditPoints="1" noAdjustHandles="1" noChangeArrowheads="1" noChangeShapeType="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90000" y="249354"/>
                <a:ext cx="1714500" cy="1714500"/>
              </a:xfrm>
              <a:prstGeom prst="rect">
                <a:avLst/>
              </a:prstGeom>
              <a:ln w="3175">
                <a:noFill/>
              </a:ln>
            </p:spPr>
          </p:pic>
        </mc:Fallback>
      </mc:AlternateContent>
      <p:sp>
        <p:nvSpPr>
          <p:cNvPr id="7" name="Textfeld 6">
            <a:extLst>
              <a:ext uri="{FF2B5EF4-FFF2-40B4-BE49-F238E27FC236}">
                <a16:creationId xmlns:a16="http://schemas.microsoft.com/office/drawing/2014/main" id="{8B3E19BA-ADFB-4A17-A71C-3098F3EEBDC5}"/>
              </a:ext>
            </a:extLst>
          </p:cNvPr>
          <p:cNvSpPr txBox="1"/>
          <p:nvPr/>
        </p:nvSpPr>
        <p:spPr>
          <a:xfrm>
            <a:off x="2790000" y="1858370"/>
            <a:ext cx="2002860" cy="369332"/>
          </a:xfrm>
          <a:prstGeom prst="rect">
            <a:avLst/>
          </a:prstGeom>
          <a:noFill/>
        </p:spPr>
        <p:txBody>
          <a:bodyPr wrap="square" rtlCol="0">
            <a:spAutoFit/>
          </a:bodyPr>
          <a:lstStyle/>
          <a:p>
            <a:r>
              <a:rPr lang="de-DE" dirty="0">
                <a:latin typeface="Microsoft YaHei UI Light" panose="020B0502040204020203" pitchFamily="34" charset="-122"/>
                <a:ea typeface="Microsoft YaHei UI Light" panose="020B0502040204020203" pitchFamily="34" charset="-122"/>
                <a:sym typeface="Wingdings" panose="05000000000000000000" pitchFamily="2" charset="2"/>
              </a:rPr>
              <a:t> </a:t>
            </a:r>
            <a:r>
              <a:rPr lang="de-DE" dirty="0">
                <a:latin typeface="Microsoft YaHei UI Light" panose="020B0502040204020203" pitchFamily="34" charset="-122"/>
                <a:ea typeface="Microsoft YaHei UI Light" panose="020B0502040204020203" pitchFamily="34" charset="-122"/>
              </a:rPr>
              <a:t>Background</a:t>
            </a:r>
          </a:p>
        </p:txBody>
      </p:sp>
      <p:pic>
        <p:nvPicPr>
          <p:cNvPr id="8" name="Inhaltsplatzhalter 3">
            <a:extLst>
              <a:ext uri="{FF2B5EF4-FFF2-40B4-BE49-F238E27FC236}">
                <a16:creationId xmlns:a16="http://schemas.microsoft.com/office/drawing/2014/main" id="{8122EE08-3951-4AE5-9BFE-C37528625E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4909" y="1736676"/>
            <a:ext cx="1438351" cy="1438351"/>
          </a:xfrm>
          <a:prstGeom prst="rect">
            <a:avLst/>
          </a:prstGeom>
          <a:solidFill>
            <a:schemeClr val="accent1">
              <a:lumMod val="50000"/>
              <a:alpha val="80000"/>
            </a:schemeClr>
          </a:solidFill>
          <a:ln>
            <a:noFill/>
          </a:ln>
        </p:spPr>
      </p:pic>
      <p:sp>
        <p:nvSpPr>
          <p:cNvPr id="9" name="Textfeld 8">
            <a:extLst>
              <a:ext uri="{FF2B5EF4-FFF2-40B4-BE49-F238E27FC236}">
                <a16:creationId xmlns:a16="http://schemas.microsoft.com/office/drawing/2014/main" id="{C4C28399-0AA8-4523-88C5-A6E9BBCAEC97}"/>
              </a:ext>
            </a:extLst>
          </p:cNvPr>
          <p:cNvSpPr txBox="1"/>
          <p:nvPr/>
        </p:nvSpPr>
        <p:spPr>
          <a:xfrm>
            <a:off x="10267200" y="3138699"/>
            <a:ext cx="1635571" cy="369332"/>
          </a:xfrm>
          <a:prstGeom prst="rect">
            <a:avLst/>
          </a:prstGeom>
          <a:noFill/>
        </p:spPr>
        <p:txBody>
          <a:bodyPr wrap="square" rtlCol="0">
            <a:spAutoFit/>
          </a:bodyPr>
          <a:lstStyle/>
          <a:p>
            <a:pPr algn="r"/>
            <a:r>
              <a:rPr lang="de-DE" dirty="0">
                <a:latin typeface="Microsoft YaHei UI Light" panose="020B0502040204020203" pitchFamily="34" charset="-122"/>
                <a:ea typeface="Microsoft YaHei UI Light" panose="020B0502040204020203" pitchFamily="34" charset="-122"/>
                <a:sym typeface="Wingdings" panose="05000000000000000000" pitchFamily="2" charset="2"/>
              </a:rPr>
              <a:t> </a:t>
            </a:r>
            <a:r>
              <a:rPr lang="de-DE" dirty="0">
                <a:latin typeface="Microsoft YaHei UI Light" panose="020B0502040204020203" pitchFamily="34" charset="-122"/>
                <a:ea typeface="Microsoft YaHei UI Light" panose="020B0502040204020203" pitchFamily="34" charset="-122"/>
              </a:rPr>
              <a:t>References</a:t>
            </a:r>
          </a:p>
        </p:txBody>
      </p:sp>
      <p:pic>
        <p:nvPicPr>
          <p:cNvPr id="10" name="Grafik 9">
            <a:extLst>
              <a:ext uri="{FF2B5EF4-FFF2-40B4-BE49-F238E27FC236}">
                <a16:creationId xmlns:a16="http://schemas.microsoft.com/office/drawing/2014/main" id="{E31C8320-E570-488F-B458-5A6B6500F0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64909" y="3471703"/>
            <a:ext cx="1440000" cy="1440000"/>
          </a:xfrm>
          <a:prstGeom prst="rect">
            <a:avLst/>
          </a:prstGeom>
        </p:spPr>
      </p:pic>
      <p:sp>
        <p:nvSpPr>
          <p:cNvPr id="11" name="Textfeld 10">
            <a:extLst>
              <a:ext uri="{FF2B5EF4-FFF2-40B4-BE49-F238E27FC236}">
                <a16:creationId xmlns:a16="http://schemas.microsoft.com/office/drawing/2014/main" id="{C9EAD515-BD1E-470A-96EB-F4AE49B3522F}"/>
              </a:ext>
            </a:extLst>
          </p:cNvPr>
          <p:cNvSpPr txBox="1"/>
          <p:nvPr/>
        </p:nvSpPr>
        <p:spPr>
          <a:xfrm>
            <a:off x="10267200" y="4875376"/>
            <a:ext cx="1635571" cy="369332"/>
          </a:xfrm>
          <a:prstGeom prst="rect">
            <a:avLst/>
          </a:prstGeom>
          <a:noFill/>
        </p:spPr>
        <p:txBody>
          <a:bodyPr wrap="square" rtlCol="0">
            <a:spAutoFit/>
          </a:bodyPr>
          <a:lstStyle/>
          <a:p>
            <a:pPr algn="r"/>
            <a:r>
              <a:rPr lang="de-DE" dirty="0">
                <a:latin typeface="Microsoft YaHei UI Light" panose="020B0502040204020203" pitchFamily="34" charset="-122"/>
                <a:ea typeface="Microsoft YaHei UI Light" panose="020B0502040204020203" pitchFamily="34" charset="-122"/>
                <a:sym typeface="Wingdings" panose="05000000000000000000" pitchFamily="2" charset="2"/>
              </a:rPr>
              <a:t> Review</a:t>
            </a:r>
            <a:endParaRPr lang="de-DE" dirty="0">
              <a:latin typeface="Microsoft YaHei UI Light" panose="020B0502040204020203" pitchFamily="34" charset="-122"/>
              <a:ea typeface="Microsoft YaHei UI Light" panose="020B0502040204020203" pitchFamily="34" charset="-122"/>
            </a:endParaRPr>
          </a:p>
        </p:txBody>
      </p:sp>
      <p:pic>
        <p:nvPicPr>
          <p:cNvPr id="13" name="Grafik 12">
            <a:extLst>
              <a:ext uri="{FF2B5EF4-FFF2-40B4-BE49-F238E27FC236}">
                <a16:creationId xmlns:a16="http://schemas.microsoft.com/office/drawing/2014/main" id="{B0DB2794-DB10-4849-A24F-F15E18BBD1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4909" y="0"/>
            <a:ext cx="1440000" cy="1440000"/>
          </a:xfrm>
          <a:prstGeom prst="rect">
            <a:avLst/>
          </a:prstGeom>
        </p:spPr>
      </p:pic>
      <p:sp>
        <p:nvSpPr>
          <p:cNvPr id="14" name="Textfeld 13">
            <a:extLst>
              <a:ext uri="{FF2B5EF4-FFF2-40B4-BE49-F238E27FC236}">
                <a16:creationId xmlns:a16="http://schemas.microsoft.com/office/drawing/2014/main" id="{9D81CD19-582D-4007-80FA-60B6E552883F}"/>
              </a:ext>
            </a:extLst>
          </p:cNvPr>
          <p:cNvSpPr txBox="1"/>
          <p:nvPr/>
        </p:nvSpPr>
        <p:spPr>
          <a:xfrm>
            <a:off x="10267689" y="1403672"/>
            <a:ext cx="1635571" cy="369332"/>
          </a:xfrm>
          <a:prstGeom prst="rect">
            <a:avLst/>
          </a:prstGeom>
          <a:noFill/>
        </p:spPr>
        <p:txBody>
          <a:bodyPr wrap="square" rtlCol="0">
            <a:spAutoFit/>
          </a:bodyPr>
          <a:lstStyle/>
          <a:p>
            <a:pPr algn="r"/>
            <a:r>
              <a:rPr lang="de-DE" dirty="0">
                <a:latin typeface="Microsoft YaHei UI Light" panose="020B0502040204020203" pitchFamily="34" charset="-122"/>
                <a:ea typeface="Microsoft YaHei UI Light" panose="020B0502040204020203" pitchFamily="34" charset="-122"/>
                <a:sym typeface="Wingdings" panose="05000000000000000000" pitchFamily="2" charset="2"/>
              </a:rPr>
              <a:t> Abstract</a:t>
            </a:r>
            <a:endParaRPr lang="de-DE" u="sng" dirty="0">
              <a:latin typeface="Microsoft YaHei UI Light" panose="020B0502040204020203" pitchFamily="34" charset="-122"/>
              <a:ea typeface="Microsoft YaHei UI Light" panose="020B0502040204020203" pitchFamily="34" charset="-122"/>
            </a:endParaRPr>
          </a:p>
        </p:txBody>
      </p:sp>
      <mc:AlternateContent xmlns:mc="http://schemas.openxmlformats.org/markup-compatibility/2006">
        <mc:Choice xmlns:psez="http://schemas.microsoft.com/office/powerpoint/2016/sectionzoom" Requires="psez">
          <p:graphicFrame>
            <p:nvGraphicFramePr>
              <p:cNvPr id="16" name="Abschnittszoom 15">
                <a:extLst>
                  <a:ext uri="{FF2B5EF4-FFF2-40B4-BE49-F238E27FC236}">
                    <a16:creationId xmlns:a16="http://schemas.microsoft.com/office/drawing/2014/main" id="{4CA7A486-A749-4626-8D66-3CC15C4B9511}"/>
                  </a:ext>
                </a:extLst>
              </p:cNvPr>
              <p:cNvGraphicFramePr>
                <a:graphicFrameLocks noChangeAspect="1"/>
              </p:cNvGraphicFramePr>
              <p:nvPr>
                <p:extLst>
                  <p:ext uri="{D42A27DB-BD31-4B8C-83A1-F6EECF244321}">
                    <p14:modId xmlns:p14="http://schemas.microsoft.com/office/powerpoint/2010/main" val="1472509072"/>
                  </p:ext>
                </p:extLst>
              </p:nvPr>
            </p:nvGraphicFramePr>
            <p:xfrm>
              <a:off x="2790000" y="4316454"/>
              <a:ext cx="1714500" cy="1714500"/>
            </p:xfrm>
            <a:graphic>
              <a:graphicData uri="http://schemas.microsoft.com/office/powerpoint/2016/sectionzoom">
                <psez:sectionZm>
                  <psez:sectionZmObj sectionId="{2992F405-BC8D-4215-BEC3-0DCF01EAA516}">
                    <psez:zmPr id="{ADCB1E6E-87A8-4769-A4AD-86DC40364C14}" imageType="cover" transitionDur="1000">
                      <p166:blipFill xmlns:p166="http://schemas.microsoft.com/office/powerpoint/2016/6/main">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166:blipFill>
                      <p166:spPr xmlns:p166="http://schemas.microsoft.com/office/powerpoint/2016/6/main">
                        <a:xfrm>
                          <a:off x="0" y="0"/>
                          <a:ext cx="1714500" cy="1714500"/>
                        </a:xfrm>
                        <a:prstGeom prst="rect">
                          <a:avLst/>
                        </a:prstGeom>
                        <a:ln w="3175">
                          <a:noFill/>
                        </a:ln>
                      </p166:spPr>
                    </psez:zmPr>
                  </psez:sectionZmObj>
                </psez:sectionZm>
              </a:graphicData>
            </a:graphic>
          </p:graphicFrame>
        </mc:Choice>
        <mc:Fallback>
          <p:pic>
            <p:nvPicPr>
              <p:cNvPr id="16" name="Abschnittszoom 15">
                <a:hlinkClick r:id="rId11" action="ppaction://hlinksldjump"/>
                <a:extLst>
                  <a:ext uri="{FF2B5EF4-FFF2-40B4-BE49-F238E27FC236}">
                    <a16:creationId xmlns:a16="http://schemas.microsoft.com/office/drawing/2014/main" id="{4CA7A486-A749-4626-8D66-3CC15C4B9511}"/>
                  </a:ext>
                </a:extLst>
              </p:cNvPr>
              <p:cNvPicPr>
                <a:picLocks noGrp="1" noRot="1" noChangeAspect="1" noMove="1" noResize="1" noEditPoints="1" noAdjustHandles="1" noChangeArrowheads="1" noChangeShapeType="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90000" y="4316454"/>
                <a:ext cx="1714500" cy="1714500"/>
              </a:xfrm>
              <a:prstGeom prst="rect">
                <a:avLst/>
              </a:prstGeom>
              <a:ln w="3175">
                <a:noFill/>
              </a:ln>
            </p:spPr>
          </p:pic>
        </mc:Fallback>
      </mc:AlternateContent>
      <mc:AlternateContent xmlns:mc="http://schemas.openxmlformats.org/markup-compatibility/2006">
        <mc:Choice xmlns:psez="http://schemas.microsoft.com/office/powerpoint/2016/sectionzoom" Requires="psez">
          <p:graphicFrame>
            <p:nvGraphicFramePr>
              <p:cNvPr id="18" name="Abschnittszoom 17">
                <a:extLst>
                  <a:ext uri="{FF2B5EF4-FFF2-40B4-BE49-F238E27FC236}">
                    <a16:creationId xmlns:a16="http://schemas.microsoft.com/office/drawing/2014/main" id="{6C2BC9F2-12D2-4B3D-80D0-4095D4932FFA}"/>
                  </a:ext>
                </a:extLst>
              </p:cNvPr>
              <p:cNvGraphicFramePr>
                <a:graphicFrameLocks noChangeAspect="1"/>
              </p:cNvGraphicFramePr>
              <p:nvPr>
                <p:extLst>
                  <p:ext uri="{D42A27DB-BD31-4B8C-83A1-F6EECF244321}">
                    <p14:modId xmlns:p14="http://schemas.microsoft.com/office/powerpoint/2010/main" val="644506437"/>
                  </p:ext>
                </p:extLst>
              </p:nvPr>
            </p:nvGraphicFramePr>
            <p:xfrm>
              <a:off x="1602000" y="2358000"/>
              <a:ext cx="1714500" cy="1714500"/>
            </p:xfrm>
            <a:graphic>
              <a:graphicData uri="http://schemas.microsoft.com/office/powerpoint/2016/sectionzoom">
                <psez:sectionZm>
                  <psez:sectionZmObj sectionId="{57EB7301-1FAB-4341-A9B0-B223003E7E09}">
                    <psez:zmPr id="{2656B714-29A9-4512-8814-9E578DE260FF}" imageType="cover" transitionDur="1000">
                      <p166:blipFill xmlns:p166="http://schemas.microsoft.com/office/powerpoint/2016/6/main">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166:blipFill>
                      <p166:spPr xmlns:p166="http://schemas.microsoft.com/office/powerpoint/2016/6/main">
                        <a:xfrm>
                          <a:off x="0" y="0"/>
                          <a:ext cx="1714500" cy="1714500"/>
                        </a:xfrm>
                        <a:prstGeom prst="rect">
                          <a:avLst/>
                        </a:prstGeom>
                        <a:ln w="3175">
                          <a:noFill/>
                        </a:ln>
                      </p166:spPr>
                    </psez:zmPr>
                  </psez:sectionZmObj>
                </psez:sectionZm>
              </a:graphicData>
            </a:graphic>
          </p:graphicFrame>
        </mc:Choice>
        <mc:Fallback>
          <p:pic>
            <p:nvPicPr>
              <p:cNvPr id="18" name="Abschnittszoom 17">
                <a:hlinkClick r:id="rId14" action="ppaction://hlinksldjump"/>
                <a:extLst>
                  <a:ext uri="{FF2B5EF4-FFF2-40B4-BE49-F238E27FC236}">
                    <a16:creationId xmlns:a16="http://schemas.microsoft.com/office/drawing/2014/main" id="{6C2BC9F2-12D2-4B3D-80D0-4095D4932FFA}"/>
                  </a:ext>
                </a:extLst>
              </p:cNvPr>
              <p:cNvPicPr>
                <a:picLocks noGrp="1" noRot="1" noChangeAspect="1" noMove="1" noResize="1" noEditPoints="1" noAdjustHandles="1" noChangeArrowheads="1" noChangeShapeType="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02000" y="2358000"/>
                <a:ext cx="1714500" cy="1714500"/>
              </a:xfrm>
              <a:prstGeom prst="rect">
                <a:avLst/>
              </a:prstGeom>
              <a:ln w="3175">
                <a:noFill/>
              </a:ln>
            </p:spPr>
          </p:pic>
        </mc:Fallback>
      </mc:AlternateContent>
      <mc:AlternateContent xmlns:mc="http://schemas.openxmlformats.org/markup-compatibility/2006">
        <mc:Choice xmlns:psez="http://schemas.microsoft.com/office/powerpoint/2016/sectionzoom" Requires="psez">
          <p:graphicFrame>
            <p:nvGraphicFramePr>
              <p:cNvPr id="22" name="Abschnittszoom 21">
                <a:extLst>
                  <a:ext uri="{FF2B5EF4-FFF2-40B4-BE49-F238E27FC236}">
                    <a16:creationId xmlns:a16="http://schemas.microsoft.com/office/drawing/2014/main" id="{F17E461B-9077-422A-8650-828FB605B982}"/>
                  </a:ext>
                </a:extLst>
              </p:cNvPr>
              <p:cNvGraphicFramePr>
                <a:graphicFrameLocks noChangeAspect="1"/>
              </p:cNvGraphicFramePr>
              <p:nvPr>
                <p:extLst>
                  <p:ext uri="{D42A27DB-BD31-4B8C-83A1-F6EECF244321}">
                    <p14:modId xmlns:p14="http://schemas.microsoft.com/office/powerpoint/2010/main" val="2104300915"/>
                  </p:ext>
                </p:extLst>
              </p:nvPr>
            </p:nvGraphicFramePr>
            <p:xfrm>
              <a:off x="5670000" y="258951"/>
              <a:ext cx="1714500" cy="1714500"/>
            </p:xfrm>
            <a:graphic>
              <a:graphicData uri="http://schemas.microsoft.com/office/powerpoint/2016/sectionzoom">
                <psez:sectionZm>
                  <psez:sectionZmObj sectionId="{B36FC49A-6A26-4F10-8D9C-56EA162037E2}">
                    <psez:zmPr id="{53A73560-E3F4-46CC-B1A2-B50D2E2525B3}" imageType="cover" transitionDur="1000">
                      <p166:blipFill xmlns:p166="http://schemas.microsoft.com/office/powerpoint/2016/6/main">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166:blipFill>
                      <p166:spPr xmlns:p166="http://schemas.microsoft.com/office/powerpoint/2016/6/main">
                        <a:xfrm>
                          <a:off x="0" y="0"/>
                          <a:ext cx="1714500" cy="1714500"/>
                        </a:xfrm>
                        <a:prstGeom prst="rect">
                          <a:avLst/>
                        </a:prstGeom>
                        <a:ln w="3175">
                          <a:noFill/>
                        </a:ln>
                      </p166:spPr>
                    </psez:zmPr>
                  </psez:sectionZmObj>
                </psez:sectionZm>
              </a:graphicData>
            </a:graphic>
          </p:graphicFrame>
        </mc:Choice>
        <mc:Fallback>
          <p:pic>
            <p:nvPicPr>
              <p:cNvPr id="22" name="Abschnittszoom 21">
                <a:hlinkClick r:id="rId17" action="ppaction://hlinksldjump"/>
                <a:extLst>
                  <a:ext uri="{FF2B5EF4-FFF2-40B4-BE49-F238E27FC236}">
                    <a16:creationId xmlns:a16="http://schemas.microsoft.com/office/drawing/2014/main" id="{F17E461B-9077-422A-8650-828FB605B982}"/>
                  </a:ext>
                </a:extLst>
              </p:cNvPr>
              <p:cNvPicPr>
                <a:picLocks noGrp="1" noRot="1" noChangeAspect="1" noMove="1" noResize="1" noEditPoints="1" noAdjustHandles="1" noChangeArrowheads="1" noChangeShapeType="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670000" y="258951"/>
                <a:ext cx="1714500" cy="1714500"/>
              </a:xfrm>
              <a:prstGeom prst="rect">
                <a:avLst/>
              </a:prstGeom>
              <a:ln w="3175">
                <a:noFill/>
              </a:ln>
            </p:spPr>
          </p:pic>
        </mc:Fallback>
      </mc:AlternateContent>
      <mc:AlternateContent xmlns:mc="http://schemas.openxmlformats.org/markup-compatibility/2006">
        <mc:Choice xmlns:psez="http://schemas.microsoft.com/office/powerpoint/2016/sectionzoom" Requires="psez">
          <p:graphicFrame>
            <p:nvGraphicFramePr>
              <p:cNvPr id="24" name="Abschnittszoom 23">
                <a:extLst>
                  <a:ext uri="{FF2B5EF4-FFF2-40B4-BE49-F238E27FC236}">
                    <a16:creationId xmlns:a16="http://schemas.microsoft.com/office/drawing/2014/main" id="{C84CAE1D-2685-4977-BBB6-DE80EC657E9C}"/>
                  </a:ext>
                </a:extLst>
              </p:cNvPr>
              <p:cNvGraphicFramePr>
                <a:graphicFrameLocks noChangeAspect="1"/>
              </p:cNvGraphicFramePr>
              <p:nvPr>
                <p:extLst>
                  <p:ext uri="{D42A27DB-BD31-4B8C-83A1-F6EECF244321}">
                    <p14:modId xmlns:p14="http://schemas.microsoft.com/office/powerpoint/2010/main" val="3746184250"/>
                  </p:ext>
                </p:extLst>
              </p:nvPr>
            </p:nvGraphicFramePr>
            <p:xfrm>
              <a:off x="7001424" y="2358000"/>
              <a:ext cx="1714500" cy="1714500"/>
            </p:xfrm>
            <a:graphic>
              <a:graphicData uri="http://schemas.microsoft.com/office/powerpoint/2016/sectionzoom">
                <psez:sectionZm>
                  <psez:sectionZmObj sectionId="{429A0B29-3583-46B5-AD2C-30F74E0A4EF6}">
                    <psez:zmPr id="{2644AC59-4678-4694-86A0-9F3AD7FD6CE2}" imageType="cover" transitionDur="1000">
                      <p166:blipFill xmlns:p166="http://schemas.microsoft.com/office/powerpoint/2016/6/main">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166:blipFill>
                      <p166:spPr xmlns:p166="http://schemas.microsoft.com/office/powerpoint/2016/6/main">
                        <a:xfrm>
                          <a:off x="0" y="0"/>
                          <a:ext cx="1714500" cy="1714500"/>
                        </a:xfrm>
                        <a:prstGeom prst="rect">
                          <a:avLst/>
                        </a:prstGeom>
                        <a:ln w="3175">
                          <a:noFill/>
                        </a:ln>
                      </p166:spPr>
                    </psez:zmPr>
                  </psez:sectionZmObj>
                </psez:sectionZm>
              </a:graphicData>
            </a:graphic>
          </p:graphicFrame>
        </mc:Choice>
        <mc:Fallback>
          <p:pic>
            <p:nvPicPr>
              <p:cNvPr id="24" name="Abschnittszoom 23">
                <a:hlinkClick r:id="rId20" action="ppaction://hlinksldjump"/>
                <a:extLst>
                  <a:ext uri="{FF2B5EF4-FFF2-40B4-BE49-F238E27FC236}">
                    <a16:creationId xmlns:a16="http://schemas.microsoft.com/office/drawing/2014/main" id="{C84CAE1D-2685-4977-BBB6-DE80EC657E9C}"/>
                  </a:ext>
                </a:extLst>
              </p:cNvPr>
              <p:cNvPicPr>
                <a:picLocks noGrp="1" noRot="1" noChangeAspect="1" noMove="1" noResize="1" noEditPoints="1" noAdjustHandles="1" noChangeArrowheads="1" noChangeShapeType="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001424" y="2358000"/>
                <a:ext cx="1714500" cy="1714500"/>
              </a:xfrm>
              <a:prstGeom prst="rect">
                <a:avLst/>
              </a:prstGeom>
              <a:ln w="3175">
                <a:noFill/>
              </a:ln>
            </p:spPr>
          </p:pic>
        </mc:Fallback>
      </mc:AlternateContent>
      <p:sp>
        <p:nvSpPr>
          <p:cNvPr id="27" name="Textfeld 26">
            <a:extLst>
              <a:ext uri="{FF2B5EF4-FFF2-40B4-BE49-F238E27FC236}">
                <a16:creationId xmlns:a16="http://schemas.microsoft.com/office/drawing/2014/main" id="{03DFEC27-F28E-40D3-B1B7-F558A56E2292}"/>
              </a:ext>
            </a:extLst>
          </p:cNvPr>
          <p:cNvSpPr txBox="1"/>
          <p:nvPr/>
        </p:nvSpPr>
        <p:spPr>
          <a:xfrm>
            <a:off x="2790000" y="5971038"/>
            <a:ext cx="2002860" cy="369332"/>
          </a:xfrm>
          <a:prstGeom prst="rect">
            <a:avLst/>
          </a:prstGeom>
          <a:noFill/>
        </p:spPr>
        <p:txBody>
          <a:bodyPr wrap="square" rtlCol="0">
            <a:spAutoFit/>
          </a:bodyPr>
          <a:lstStyle/>
          <a:p>
            <a:r>
              <a:rPr lang="de-DE" dirty="0">
                <a:latin typeface="Microsoft YaHei UI Light" panose="020B0502040204020203" pitchFamily="34" charset="-122"/>
                <a:ea typeface="Microsoft YaHei UI Light" panose="020B0502040204020203" pitchFamily="34" charset="-122"/>
                <a:sym typeface="Wingdings" panose="05000000000000000000" pitchFamily="2" charset="2"/>
              </a:rPr>
              <a:t> </a:t>
            </a:r>
            <a:r>
              <a:rPr lang="de-DE" dirty="0">
                <a:latin typeface="Microsoft YaHei UI Light" panose="020B0502040204020203" pitchFamily="34" charset="-122"/>
                <a:ea typeface="Microsoft YaHei UI Light" panose="020B0502040204020203" pitchFamily="34" charset="-122"/>
              </a:rPr>
              <a:t>Trend </a:t>
            </a:r>
            <a:r>
              <a:rPr lang="de-DE" dirty="0" err="1">
                <a:latin typeface="Microsoft YaHei UI Light" panose="020B0502040204020203" pitchFamily="34" charset="-122"/>
                <a:ea typeface="Microsoft YaHei UI Light" panose="020B0502040204020203" pitchFamily="34" charset="-122"/>
              </a:rPr>
              <a:t>Analyses</a:t>
            </a:r>
            <a:endParaRPr lang="de-DE" dirty="0">
              <a:latin typeface="Microsoft YaHei UI Light" panose="020B0502040204020203" pitchFamily="34" charset="-122"/>
              <a:ea typeface="Microsoft YaHei UI Light" panose="020B0502040204020203" pitchFamily="34" charset="-122"/>
            </a:endParaRPr>
          </a:p>
        </p:txBody>
      </p:sp>
      <mc:AlternateContent xmlns:mc="http://schemas.openxmlformats.org/markup-compatibility/2006">
        <mc:Choice xmlns:psez="http://schemas.microsoft.com/office/powerpoint/2016/sectionzoom" Requires="psez">
          <p:graphicFrame>
            <p:nvGraphicFramePr>
              <p:cNvPr id="26" name="Abschnittszoom 25">
                <a:extLst>
                  <a:ext uri="{FF2B5EF4-FFF2-40B4-BE49-F238E27FC236}">
                    <a16:creationId xmlns:a16="http://schemas.microsoft.com/office/drawing/2014/main" id="{56A13A7D-A705-431A-B264-8F8BBADB1E88}"/>
                  </a:ext>
                </a:extLst>
              </p:cNvPr>
              <p:cNvGraphicFramePr>
                <a:graphicFrameLocks noChangeAspect="1"/>
              </p:cNvGraphicFramePr>
              <p:nvPr>
                <p:extLst>
                  <p:ext uri="{D42A27DB-BD31-4B8C-83A1-F6EECF244321}">
                    <p14:modId xmlns:p14="http://schemas.microsoft.com/office/powerpoint/2010/main" val="4085416438"/>
                  </p:ext>
                </p:extLst>
              </p:nvPr>
            </p:nvGraphicFramePr>
            <p:xfrm>
              <a:off x="5670000" y="4316400"/>
              <a:ext cx="1708420" cy="1714500"/>
            </p:xfrm>
            <a:graphic>
              <a:graphicData uri="http://schemas.microsoft.com/office/powerpoint/2016/sectionzoom">
                <psez:sectionZm>
                  <psez:sectionZmObj sectionId="{981D6763-0140-44C3-BF2C-23E120FA3C68}">
                    <psez:zmPr id="{0EA3824D-E6DD-46E3-8386-846F147F49FD}" imageType="cover" transitionDur="1000">
                      <p166:blipFill xmlns:p166="http://schemas.microsoft.com/office/powerpoint/2016/6/main">
                        <a:blip r:embed="rId21">
                          <a:extLst>
                            <a:ext uri="{28A0092B-C50C-407E-A947-70E740481C1C}">
                              <a14:useLocalDpi xmlns:a14="http://schemas.microsoft.com/office/drawing/2010/main" val="0"/>
                            </a:ext>
                          </a:extLst>
                        </a:blip>
                        <a:stretch>
                          <a:fillRect/>
                        </a:stretch>
                      </p166:blipFill>
                      <p166:spPr xmlns:p166="http://schemas.microsoft.com/office/powerpoint/2016/6/main">
                        <a:xfrm>
                          <a:off x="0" y="0"/>
                          <a:ext cx="1708420" cy="1714500"/>
                        </a:xfrm>
                        <a:prstGeom prst="rect">
                          <a:avLst/>
                        </a:prstGeom>
                        <a:ln w="3175">
                          <a:noFill/>
                        </a:ln>
                      </p166:spPr>
                    </psez:zmPr>
                  </psez:sectionZmObj>
                </psez:sectionZm>
              </a:graphicData>
            </a:graphic>
          </p:graphicFrame>
        </mc:Choice>
        <mc:Fallback>
          <p:pic>
            <p:nvPicPr>
              <p:cNvPr id="26" name="Abschnittszoom 25">
                <a:hlinkClick r:id="rId22" action="ppaction://hlinksldjump"/>
                <a:extLst>
                  <a:ext uri="{FF2B5EF4-FFF2-40B4-BE49-F238E27FC236}">
                    <a16:creationId xmlns:a16="http://schemas.microsoft.com/office/drawing/2014/main" id="{56A13A7D-A705-431A-B264-8F8BBADB1E88}"/>
                  </a:ext>
                </a:extLst>
              </p:cNvPr>
              <p:cNvPicPr>
                <a:picLocks noGrp="1" noRot="1" noChangeAspect="1" noMove="1" noResize="1" noEditPoints="1" noAdjustHandles="1" noChangeArrowheads="1" noChangeShapeType="1"/>
              </p:cNvPicPr>
              <p:nvPr/>
            </p:nvPicPr>
            <p:blipFill>
              <a:blip r:embed="rId21">
                <a:extLst>
                  <a:ext uri="{28A0092B-C50C-407E-A947-70E740481C1C}">
                    <a14:useLocalDpi xmlns:a14="http://schemas.microsoft.com/office/drawing/2010/main" val="0"/>
                  </a:ext>
                </a:extLst>
              </a:blip>
              <a:stretch>
                <a:fillRect/>
              </a:stretch>
            </p:blipFill>
            <p:spPr>
              <a:xfrm>
                <a:off x="5670000" y="4316400"/>
                <a:ext cx="1708420" cy="1714500"/>
              </a:xfrm>
              <a:prstGeom prst="rect">
                <a:avLst/>
              </a:prstGeom>
              <a:ln w="3175">
                <a:noFill/>
              </a:ln>
            </p:spPr>
          </p:pic>
        </mc:Fallback>
      </mc:AlternateContent>
      <p:sp>
        <p:nvSpPr>
          <p:cNvPr id="35" name="Textfeld 34">
            <a:extLst>
              <a:ext uri="{FF2B5EF4-FFF2-40B4-BE49-F238E27FC236}">
                <a16:creationId xmlns:a16="http://schemas.microsoft.com/office/drawing/2014/main" id="{F71CED2A-8E96-434C-B255-1A5FDE0F34B4}"/>
              </a:ext>
            </a:extLst>
          </p:cNvPr>
          <p:cNvSpPr txBox="1"/>
          <p:nvPr/>
        </p:nvSpPr>
        <p:spPr>
          <a:xfrm>
            <a:off x="5670000" y="5923234"/>
            <a:ext cx="2828289" cy="369332"/>
          </a:xfrm>
          <a:prstGeom prst="rect">
            <a:avLst/>
          </a:prstGeom>
          <a:noFill/>
        </p:spPr>
        <p:txBody>
          <a:bodyPr wrap="square" rtlCol="0">
            <a:spAutoFit/>
          </a:bodyPr>
          <a:lstStyle/>
          <a:p>
            <a:r>
              <a:rPr lang="de-DE" dirty="0">
                <a:latin typeface="Microsoft YaHei UI Light" panose="020B0502040204020203" pitchFamily="34" charset="-122"/>
                <a:ea typeface="Microsoft YaHei UI Light" panose="020B0502040204020203" pitchFamily="34" charset="-122"/>
                <a:sym typeface="Wingdings" panose="05000000000000000000" pitchFamily="2" charset="2"/>
              </a:rPr>
              <a:t> </a:t>
            </a:r>
            <a:r>
              <a:rPr lang="de-DE" dirty="0" err="1">
                <a:latin typeface="Microsoft YaHei UI Light" panose="020B0502040204020203" pitchFamily="34" charset="-122"/>
                <a:ea typeface="Microsoft YaHei UI Light" panose="020B0502040204020203" pitchFamily="34" charset="-122"/>
              </a:rPr>
              <a:t>Causal</a:t>
            </a:r>
            <a:r>
              <a:rPr lang="de-DE" dirty="0">
                <a:latin typeface="Microsoft YaHei UI Light" panose="020B0502040204020203" pitchFamily="34" charset="-122"/>
                <a:ea typeface="Microsoft YaHei UI Light" panose="020B0502040204020203" pitchFamily="34" charset="-122"/>
              </a:rPr>
              <a:t> </a:t>
            </a:r>
            <a:r>
              <a:rPr lang="de-DE" dirty="0" err="1">
                <a:latin typeface="Microsoft YaHei UI Light" panose="020B0502040204020203" pitchFamily="34" charset="-122"/>
                <a:ea typeface="Microsoft YaHei UI Light" panose="020B0502040204020203" pitchFamily="34" charset="-122"/>
              </a:rPr>
              <a:t>Relationships</a:t>
            </a:r>
            <a:endParaRPr lang="de-DE" dirty="0">
              <a:latin typeface="Microsoft YaHei UI Light" panose="020B0502040204020203" pitchFamily="34" charset="-122"/>
              <a:ea typeface="Microsoft YaHei UI Light" panose="020B0502040204020203" pitchFamily="34" charset="-122"/>
            </a:endParaRPr>
          </a:p>
        </p:txBody>
      </p:sp>
      <p:sp>
        <p:nvSpPr>
          <p:cNvPr id="36" name="Textfeld 35">
            <a:extLst>
              <a:ext uri="{FF2B5EF4-FFF2-40B4-BE49-F238E27FC236}">
                <a16:creationId xmlns:a16="http://schemas.microsoft.com/office/drawing/2014/main" id="{A5DF0CD3-F91D-441B-9ACC-8CBCEE70288B}"/>
              </a:ext>
            </a:extLst>
          </p:cNvPr>
          <p:cNvSpPr txBox="1"/>
          <p:nvPr/>
        </p:nvSpPr>
        <p:spPr>
          <a:xfrm>
            <a:off x="5670000" y="1858294"/>
            <a:ext cx="2828289" cy="369332"/>
          </a:xfrm>
          <a:prstGeom prst="rect">
            <a:avLst/>
          </a:prstGeom>
          <a:noFill/>
        </p:spPr>
        <p:txBody>
          <a:bodyPr wrap="square" rtlCol="0">
            <a:spAutoFit/>
          </a:bodyPr>
          <a:lstStyle/>
          <a:p>
            <a:r>
              <a:rPr lang="de-DE" dirty="0">
                <a:latin typeface="Microsoft YaHei UI Light" panose="020B0502040204020203" pitchFamily="34" charset="-122"/>
                <a:ea typeface="Microsoft YaHei UI Light" panose="020B0502040204020203" pitchFamily="34" charset="-122"/>
                <a:sym typeface="Wingdings" panose="05000000000000000000" pitchFamily="2" charset="2"/>
              </a:rPr>
              <a:t> Dynamic </a:t>
            </a:r>
            <a:r>
              <a:rPr lang="de-DE" dirty="0" err="1">
                <a:latin typeface="Microsoft YaHei UI Light" panose="020B0502040204020203" pitchFamily="34" charset="-122"/>
                <a:ea typeface="Microsoft YaHei UI Light" panose="020B0502040204020203" pitchFamily="34" charset="-122"/>
                <a:sym typeface="Wingdings" panose="05000000000000000000" pitchFamily="2" charset="2"/>
              </a:rPr>
              <a:t>Similarity</a:t>
            </a:r>
            <a:endParaRPr lang="de-DE" dirty="0">
              <a:latin typeface="Microsoft YaHei UI Light" panose="020B0502040204020203" pitchFamily="34" charset="-122"/>
              <a:ea typeface="Microsoft YaHei UI Light" panose="020B0502040204020203" pitchFamily="34" charset="-122"/>
            </a:endParaRPr>
          </a:p>
        </p:txBody>
      </p:sp>
      <p:sp>
        <p:nvSpPr>
          <p:cNvPr id="37" name="Textfeld 36">
            <a:extLst>
              <a:ext uri="{FF2B5EF4-FFF2-40B4-BE49-F238E27FC236}">
                <a16:creationId xmlns:a16="http://schemas.microsoft.com/office/drawing/2014/main" id="{BD865A37-451A-42E3-9B14-627D83D059B1}"/>
              </a:ext>
            </a:extLst>
          </p:cNvPr>
          <p:cNvSpPr txBox="1"/>
          <p:nvPr/>
        </p:nvSpPr>
        <p:spPr>
          <a:xfrm>
            <a:off x="7002000" y="3874931"/>
            <a:ext cx="2048351" cy="369332"/>
          </a:xfrm>
          <a:prstGeom prst="rect">
            <a:avLst/>
          </a:prstGeom>
          <a:noFill/>
        </p:spPr>
        <p:txBody>
          <a:bodyPr wrap="square" rtlCol="0">
            <a:spAutoFit/>
          </a:bodyPr>
          <a:lstStyle/>
          <a:p>
            <a:r>
              <a:rPr lang="de-DE" dirty="0">
                <a:latin typeface="Microsoft YaHei UI Light" panose="020B0502040204020203" pitchFamily="34" charset="-122"/>
                <a:ea typeface="Microsoft YaHei UI Light" panose="020B0502040204020203" pitchFamily="34" charset="-122"/>
                <a:sym typeface="Wingdings" panose="05000000000000000000" pitchFamily="2" charset="2"/>
              </a:rPr>
              <a:t> </a:t>
            </a:r>
            <a:r>
              <a:rPr lang="de-DE" dirty="0" err="1">
                <a:latin typeface="Microsoft YaHei UI Light" panose="020B0502040204020203" pitchFamily="34" charset="-122"/>
                <a:ea typeface="Microsoft YaHei UI Light" panose="020B0502040204020203" pitchFamily="34" charset="-122"/>
              </a:rPr>
              <a:t>Methodology</a:t>
            </a:r>
            <a:endParaRPr lang="de-DE" dirty="0">
              <a:latin typeface="Microsoft YaHei UI Light" panose="020B0502040204020203" pitchFamily="34" charset="-122"/>
              <a:ea typeface="Microsoft YaHei UI Light" panose="020B0502040204020203" pitchFamily="34" charset="-122"/>
            </a:endParaRPr>
          </a:p>
        </p:txBody>
      </p:sp>
      <p:sp>
        <p:nvSpPr>
          <p:cNvPr id="38" name="Textfeld 37">
            <a:extLst>
              <a:ext uri="{FF2B5EF4-FFF2-40B4-BE49-F238E27FC236}">
                <a16:creationId xmlns:a16="http://schemas.microsoft.com/office/drawing/2014/main" id="{DB7AD78C-27A9-4923-8908-E337D97AA978}"/>
              </a:ext>
            </a:extLst>
          </p:cNvPr>
          <p:cNvSpPr txBox="1"/>
          <p:nvPr/>
        </p:nvSpPr>
        <p:spPr>
          <a:xfrm>
            <a:off x="1602000" y="4007037"/>
            <a:ext cx="2002860" cy="369332"/>
          </a:xfrm>
          <a:prstGeom prst="rect">
            <a:avLst/>
          </a:prstGeom>
          <a:noFill/>
        </p:spPr>
        <p:txBody>
          <a:bodyPr wrap="square" rtlCol="0">
            <a:spAutoFit/>
          </a:bodyPr>
          <a:lstStyle/>
          <a:p>
            <a:r>
              <a:rPr lang="de-DE" dirty="0">
                <a:latin typeface="Microsoft YaHei UI Light" panose="020B0502040204020203" pitchFamily="34" charset="-122"/>
                <a:ea typeface="Microsoft YaHei UI Light" panose="020B0502040204020203" pitchFamily="34" charset="-122"/>
                <a:sym typeface="Wingdings" panose="05000000000000000000" pitchFamily="2" charset="2"/>
              </a:rPr>
              <a:t> Datasets</a:t>
            </a:r>
            <a:endParaRPr lang="de-DE" dirty="0">
              <a:latin typeface="Microsoft YaHei UI Light" panose="020B0502040204020203" pitchFamily="34" charset="-122"/>
              <a:ea typeface="Microsoft YaHei UI Light" panose="020B0502040204020203" pitchFamily="34" charset="-122"/>
            </a:endParaRPr>
          </a:p>
        </p:txBody>
      </p:sp>
      <mc:AlternateContent xmlns:mc="http://schemas.openxmlformats.org/markup-compatibility/2006">
        <mc:Choice xmlns:psez="http://schemas.microsoft.com/office/powerpoint/2016/sectionzoom" Requires="psez">
          <p:graphicFrame>
            <p:nvGraphicFramePr>
              <p:cNvPr id="44" name="Abschnittszoom 43">
                <a:extLst>
                  <a:ext uri="{FF2B5EF4-FFF2-40B4-BE49-F238E27FC236}">
                    <a16:creationId xmlns:a16="http://schemas.microsoft.com/office/drawing/2014/main" id="{2F640CFD-A1C7-4522-BCE5-DE22A4D17333}"/>
                  </a:ext>
                </a:extLst>
              </p:cNvPr>
              <p:cNvGraphicFramePr>
                <a:graphicFrameLocks noChangeAspect="1"/>
              </p:cNvGraphicFramePr>
              <p:nvPr>
                <p:extLst>
                  <p:ext uri="{D42A27DB-BD31-4B8C-83A1-F6EECF244321}">
                    <p14:modId xmlns:p14="http://schemas.microsoft.com/office/powerpoint/2010/main" val="1493908977"/>
                  </p:ext>
                </p:extLst>
              </p:nvPr>
            </p:nvGraphicFramePr>
            <p:xfrm>
              <a:off x="-1" y="406326"/>
              <a:ext cx="695327" cy="695327"/>
            </p:xfrm>
            <a:graphic>
              <a:graphicData uri="http://schemas.microsoft.com/office/powerpoint/2016/sectionzoom">
                <psez:sectionZm>
                  <psez:sectionZmObj sectionId="{7777EDEB-98AE-42BB-AD77-B6893CCD9A5E}">
                    <psez:zmPr id="{8027156C-3814-41E1-95EE-817145D50626}" imageType="cover" transitionDur="1000">
                      <p166:blipFill xmlns:p166="http://schemas.microsoft.com/office/powerpoint/2016/6/main">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166:blipFill>
                      <p166:spPr xmlns:p166="http://schemas.microsoft.com/office/powerpoint/2016/6/main">
                        <a:xfrm>
                          <a:off x="0" y="0"/>
                          <a:ext cx="695327" cy="695327"/>
                        </a:xfrm>
                        <a:prstGeom prst="rect">
                          <a:avLst/>
                        </a:prstGeom>
                        <a:ln w="3175">
                          <a:noFill/>
                        </a:ln>
                      </p166:spPr>
                    </psez:zmPr>
                  </psez:sectionZmObj>
                </psez:sectionZm>
              </a:graphicData>
            </a:graphic>
          </p:graphicFrame>
        </mc:Choice>
        <mc:Fallback>
          <p:pic>
            <p:nvPicPr>
              <p:cNvPr id="44" name="Abschnittszoom 43">
                <a:hlinkClick r:id="rId25" action="ppaction://hlinksldjump"/>
                <a:extLst>
                  <a:ext uri="{FF2B5EF4-FFF2-40B4-BE49-F238E27FC236}">
                    <a16:creationId xmlns:a16="http://schemas.microsoft.com/office/drawing/2014/main" id="{2F640CFD-A1C7-4522-BCE5-DE22A4D17333}"/>
                  </a:ext>
                </a:extLst>
              </p:cNvPr>
              <p:cNvPicPr>
                <a:picLocks noGrp="1" noRot="1" noChangeAspect="1" noMove="1" noResize="1" noEditPoints="1" noAdjustHandles="1" noChangeArrowheads="1" noChangeShapeType="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 y="406326"/>
                <a:ext cx="695327" cy="695327"/>
              </a:xfrm>
              <a:prstGeom prst="rect">
                <a:avLst/>
              </a:prstGeom>
              <a:ln w="3175">
                <a:noFill/>
              </a:ln>
            </p:spPr>
          </p:pic>
        </mc:Fallback>
      </mc:AlternateContent>
      <p:pic>
        <p:nvPicPr>
          <p:cNvPr id="23" name="Grafik 22">
            <a:extLst>
              <a:ext uri="{FF2B5EF4-FFF2-40B4-BE49-F238E27FC236}">
                <a16:creationId xmlns:a16="http://schemas.microsoft.com/office/drawing/2014/main" id="{2007449C-A77F-4AB5-9F7F-278F0DF7715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591696" y="127612"/>
            <a:ext cx="1184775" cy="1184775"/>
          </a:xfrm>
          <a:prstGeom prst="rect">
            <a:avLst/>
          </a:prstGeom>
        </p:spPr>
      </p:pic>
      <p:pic>
        <p:nvPicPr>
          <p:cNvPr id="29" name="Grafik 28">
            <a:extLst>
              <a:ext uri="{FF2B5EF4-FFF2-40B4-BE49-F238E27FC236}">
                <a16:creationId xmlns:a16="http://schemas.microsoft.com/office/drawing/2014/main" id="{B22F9FB0-ADC4-4EFF-AD99-E52A2DAB4634}"/>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5891900"/>
            <a:ext cx="695326" cy="973456"/>
          </a:xfrm>
          <a:prstGeom prst="rect">
            <a:avLst/>
          </a:prstGeom>
        </p:spPr>
      </p:pic>
      <p:pic>
        <p:nvPicPr>
          <p:cNvPr id="30" name="Grafik 29">
            <a:extLst>
              <a:ext uri="{FF2B5EF4-FFF2-40B4-BE49-F238E27FC236}">
                <a16:creationId xmlns:a16="http://schemas.microsoft.com/office/drawing/2014/main" id="{F0AAAFB1-579F-4791-A38D-D97182F4224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0" y="4951930"/>
            <a:ext cx="694800" cy="925543"/>
          </a:xfrm>
          <a:prstGeom prst="rect">
            <a:avLst/>
          </a:prstGeom>
        </p:spPr>
      </p:pic>
    </p:spTree>
    <p:extLst>
      <p:ext uri="{BB962C8B-B14F-4D97-AF65-F5344CB8AC3E}">
        <p14:creationId xmlns:p14="http://schemas.microsoft.com/office/powerpoint/2010/main" val="82430835"/>
      </p:ext>
    </p:extLst>
  </p:cSld>
  <p:clrMapOvr>
    <a:masterClrMapping/>
  </p:clrMapOvr>
  <mc:AlternateContent xmlns:mc="http://schemas.openxmlformats.org/markup-compatibility/2006" xmlns:p14="http://schemas.microsoft.com/office/powerpoint/2010/main">
    <mc:Choice Requires="p14">
      <p:transition spd="slow" p14:dur="2000" advTm="1177"/>
    </mc:Choice>
    <mc:Fallback xmlns="">
      <p:transition spd="slow" advTm="1177"/>
    </mc:Fallback>
  </mc:AlternateContent>
</p:sld>
</file>

<file path=ppt/theme/theme1.xml><?xml version="1.0" encoding="utf-8"?>
<a:theme xmlns:a="http://schemas.openxmlformats.org/drawingml/2006/main" name="Office">
  <a:themeElements>
    <a:clrScheme name="DLR">
      <a:dk1>
        <a:srgbClr val="000000"/>
      </a:dk1>
      <a:lt1>
        <a:srgbClr val="FFFFFF"/>
      </a:lt1>
      <a:dk2>
        <a:srgbClr val="464646"/>
      </a:dk2>
      <a:lt2>
        <a:srgbClr val="FFFFFF"/>
      </a:lt2>
      <a:accent1>
        <a:srgbClr val="00658B"/>
      </a:accent1>
      <a:accent2>
        <a:srgbClr val="F8DE53"/>
      </a:accent2>
      <a:accent3>
        <a:srgbClr val="0094A8"/>
      </a:accent3>
      <a:accent4>
        <a:srgbClr val="B7D260"/>
      </a:accent4>
      <a:accent5>
        <a:srgbClr val="5F98CB"/>
      </a:accent5>
      <a:accent6>
        <a:srgbClr val="B1B1B1"/>
      </a:accent6>
      <a:hlink>
        <a:srgbClr val="00B0F0"/>
      </a:hlink>
      <a:folHlink>
        <a:srgbClr val="00658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au 1">
      <a:srgbClr val="00658B"/>
    </a:custClr>
    <a:custClr name="Blau 2">
      <a:srgbClr val="3B98CB"/>
    </a:custClr>
    <a:custClr name="Blau 3">
      <a:srgbClr val="6CB9DC"/>
    </a:custClr>
    <a:custClr name="Blau 4">
      <a:srgbClr val="A7D3EC"/>
    </a:custClr>
    <a:custClr name="Blau 5">
      <a:srgbClr val="D1E8FA"/>
    </a:custClr>
    <a:custClr name="Gelb 1">
      <a:srgbClr val="D2AE3D"/>
    </a:custClr>
    <a:custClr name="Gelb 2">
      <a:srgbClr val="F2CD51"/>
    </a:custClr>
    <a:custClr name="Gelb 3">
      <a:srgbClr val="F8DE53"/>
    </a:custClr>
    <a:custClr name="Gelb 4">
      <a:srgbClr val="FCEA7A"/>
    </a:custClr>
    <a:custClr name="Gelb 5">
      <a:srgbClr val="FFF8BE"/>
    </a:custClr>
    <a:custClr name="Grün 1">
      <a:srgbClr val="82A043"/>
    </a:custClr>
    <a:custClr name="Grün 2">
      <a:srgbClr val="A6BF51"/>
    </a:custClr>
    <a:custClr name="Grün 3">
      <a:srgbClr val="CAD55C"/>
    </a:custClr>
    <a:custClr name="Grün 4">
      <a:srgbClr val="D9DF78"/>
    </a:custClr>
    <a:custClr name="Grün 5">
      <a:srgbClr val="E6EAAF"/>
    </a:custClr>
    <a:custClr name="Grau 1">
      <a:srgbClr val="666666"/>
    </a:custClr>
    <a:custClr name="Grau 2">
      <a:srgbClr val="868585"/>
    </a:custClr>
    <a:custClr name="Grau 3">
      <a:srgbClr val="B1B1B1"/>
    </a:custClr>
    <a:custClr name="Grau 4">
      <a:srgbClr val="CFCFCF"/>
    </a:custClr>
    <a:custClr name="Grau 5">
      <a:srgbClr val="EBEBEB"/>
    </a:custClr>
  </a:custClrLst>
  <a:extLst>
    <a:ext uri="{05A4C25C-085E-4340-85A3-A5531E510DB2}">
      <thm15:themeFamily xmlns:thm15="http://schemas.microsoft.com/office/thememl/2012/main" name="DLR-PPT-Master_1.22_EN.pptx" id="{54D07ACE-504E-4528-8FC1-66BCF1A8BE7B}" vid="{566D1C26-4B14-43B4-BA5F-A5FC8D50B3FF}"/>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DLR_Präsentation_16zu9_EN</Template>
  <TotalTime>0</TotalTime>
  <Words>5244</Words>
  <Application>Microsoft Office PowerPoint</Application>
  <PresentationFormat>Breitbild</PresentationFormat>
  <Paragraphs>844</Paragraphs>
  <Slides>63</Slides>
  <Notes>48</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63</vt:i4>
      </vt:variant>
    </vt:vector>
  </HeadingPairs>
  <TitlesOfParts>
    <vt:vector size="72" baseType="lpstr">
      <vt:lpstr>Microsoft JhengHei UI Light</vt:lpstr>
      <vt:lpstr>Microsoft YaHei UI</vt:lpstr>
      <vt:lpstr>Microsoft YaHei UI Light</vt:lpstr>
      <vt:lpstr>Arial</vt:lpstr>
      <vt:lpstr>Calibri</vt:lpstr>
      <vt:lpstr>Cambria Math</vt:lpstr>
      <vt:lpstr>Times New Roman</vt:lpstr>
      <vt:lpstr>Wingdings</vt:lpstr>
      <vt:lpstr>Office</vt:lpstr>
      <vt:lpstr>Exploring trends, patterns, and drivers of African surface water dynamics</vt:lpstr>
      <vt:lpstr>African Surface Water Dynamics – Background</vt:lpstr>
      <vt:lpstr>PowerPoint-Präsentation</vt:lpstr>
      <vt:lpstr>PowerPoint-Präsentation</vt:lpstr>
      <vt:lpstr>PowerPoint-Präsentation</vt:lpstr>
      <vt:lpstr>PowerPoint-Präsentation</vt:lpstr>
      <vt:lpstr>Thank you</vt:lpstr>
      <vt:lpstr>Exploring trends, patterns, and drivers of African surface water dynamics</vt:lpstr>
      <vt:lpstr>PowerPoint-Präsentation</vt:lpstr>
      <vt:lpstr>Escalating Challenges</vt:lpstr>
      <vt:lpstr>Rapid Population Increase</vt:lpstr>
      <vt:lpstr>Rapid Population Increase</vt:lpstr>
      <vt:lpstr>African Surface Water Dynamics – Background</vt:lpstr>
      <vt:lpstr>Impacts on Surface Water Dynamics </vt:lpstr>
      <vt:lpstr>Background</vt:lpstr>
      <vt:lpstr>African Surface Water Dynamics – Background</vt:lpstr>
      <vt:lpstr>African Surface Water Dynamics – Background</vt:lpstr>
      <vt:lpstr>African Surface Water Dynamics – Background</vt:lpstr>
      <vt:lpstr>African Surface Water Dynamics – Background</vt:lpstr>
      <vt:lpstr>African Surface Water Dynamics – Background</vt:lpstr>
      <vt:lpstr>African Surface Water Dynamics – Background</vt:lpstr>
      <vt:lpstr>PowerPoint-Präsentation</vt:lpstr>
      <vt:lpstr>PowerPoint-Präsentation</vt:lpstr>
      <vt:lpstr>Trends at various scales</vt:lpstr>
      <vt:lpstr>African Surface Water Trends</vt:lpstr>
      <vt:lpstr>African Surface Water Trends</vt:lpstr>
      <vt:lpstr>African Surface Water Trends</vt:lpstr>
      <vt:lpstr>African Surface Water Trends</vt:lpstr>
      <vt:lpstr>African Surface Water Trends</vt:lpstr>
      <vt:lpstr>African Surface Water Trends</vt:lpstr>
      <vt:lpstr>African Surface Water Trends</vt:lpstr>
      <vt:lpstr>African Surface Water Trends</vt:lpstr>
      <vt:lpstr>African Surface Water Trends</vt:lpstr>
      <vt:lpstr>African Surface Water Trends</vt:lpstr>
      <vt:lpstr>African Surface Water Trends – Regional Examples</vt:lpstr>
      <vt:lpstr>African Surface Water Trends – Regional Examples</vt:lpstr>
      <vt:lpstr>African Surface Water Trends – Regional Examples</vt:lpstr>
      <vt:lpstr>African Surface Water Trends – Regional Examples</vt:lpstr>
      <vt:lpstr>Leveraging daily time series</vt:lpstr>
      <vt:lpstr>Utilized Datasets</vt:lpstr>
      <vt:lpstr>Daily Time Series Decomposition</vt:lpstr>
      <vt:lpstr>Daily Time Series Decomposition</vt:lpstr>
      <vt:lpstr>Daily Time Series Decomposition</vt:lpstr>
      <vt:lpstr>Daily Time Series Decomposition</vt:lpstr>
      <vt:lpstr>Similarity in lake dynamics</vt:lpstr>
      <vt:lpstr>PowerPoint-Präsentation</vt:lpstr>
      <vt:lpstr>PowerPoint-Präsentation</vt:lpstr>
      <vt:lpstr>PowerPoint-Präsentation</vt:lpstr>
      <vt:lpstr>PowerPoint-Präsentation</vt:lpstr>
      <vt:lpstr>PowerPoint-Präsentation</vt:lpstr>
      <vt:lpstr>Causal analysis - methodology</vt:lpstr>
      <vt:lpstr>PowerPoint-Präsentation</vt:lpstr>
      <vt:lpstr>PowerPoint-Präsentation</vt:lpstr>
      <vt:lpstr>PowerPoint-Präsentation</vt:lpstr>
      <vt:lpstr>PowerPoint-Präsentation</vt:lpstr>
      <vt:lpstr>PowerPoint-Präsentation</vt:lpstr>
      <vt:lpstr>PowerPoint-Präsentation</vt:lpstr>
      <vt:lpstr>Unveiling causal relationships</vt:lpstr>
      <vt:lpstr>PowerPoint-Präsentation</vt:lpstr>
      <vt:lpstr>PowerPoint-Präsentation</vt:lpstr>
      <vt:lpstr>PowerPoint-Präsentation</vt:lpstr>
      <vt:lpstr>PowerPoint-Präsentation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Huth, Juliane</dc:creator>
  <cp:lastModifiedBy>Sogno, Patrick</cp:lastModifiedBy>
  <cp:revision>179</cp:revision>
  <dcterms:created xsi:type="dcterms:W3CDTF">2024-01-24T08:35:26Z</dcterms:created>
  <dcterms:modified xsi:type="dcterms:W3CDTF">2024-04-17T09:42:22Z</dcterms:modified>
</cp:coreProperties>
</file>