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3" r:id="rId7"/>
    <p:sldId id="264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B6B7-6C2A-A04E-A309-AEA363C35916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0-6CAF-7640-8709-2509BD9CA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6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B6B7-6C2A-A04E-A309-AEA363C35916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0-6CAF-7640-8709-2509BD9CA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2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B6B7-6C2A-A04E-A309-AEA363C35916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0-6CAF-7640-8709-2509BD9CA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3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B6B7-6C2A-A04E-A309-AEA363C35916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0-6CAF-7640-8709-2509BD9CA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6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B6B7-6C2A-A04E-A309-AEA363C35916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0-6CAF-7640-8709-2509BD9CA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5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B6B7-6C2A-A04E-A309-AEA363C35916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0-6CAF-7640-8709-2509BD9CA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B6B7-6C2A-A04E-A309-AEA363C35916}" type="datetimeFigureOut">
              <a:rPr lang="en-US" smtClean="0"/>
              <a:t>9/10/14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0-6CAF-7640-8709-2509BD9CA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B6B7-6C2A-A04E-A309-AEA363C35916}" type="datetimeFigureOut">
              <a:rPr lang="en-US" smtClean="0"/>
              <a:t>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0-6CAF-7640-8709-2509BD9CA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5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B6B7-6C2A-A04E-A309-AEA363C35916}" type="datetimeFigureOut">
              <a:rPr lang="en-US" smtClean="0"/>
              <a:t>9/10/14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0-6CAF-7640-8709-2509BD9CA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6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B6B7-6C2A-A04E-A309-AEA363C35916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0-6CAF-7640-8709-2509BD9CA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B6B7-6C2A-A04E-A309-AEA363C35916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D9A0-6CAF-7640-8709-2509BD9CA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0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0B6B7-6C2A-A04E-A309-AEA363C35916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3D9A0-6CAF-7640-8709-2509BD9CA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1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02087"/>
            <a:ext cx="7772400" cy="1470025"/>
          </a:xfrm>
        </p:spPr>
        <p:txBody>
          <a:bodyPr/>
          <a:lstStyle/>
          <a:p>
            <a:r>
              <a:rPr lang="en-US" dirty="0" smtClean="0"/>
              <a:t>From PhD to Postdoc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1179" y="1047759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…how it works…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73715"/>
            <a:ext cx="7620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9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32" y="921738"/>
            <a:ext cx="5930536" cy="45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1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02087"/>
            <a:ext cx="7772400" cy="1470025"/>
          </a:xfrm>
        </p:spPr>
        <p:txBody>
          <a:bodyPr/>
          <a:lstStyle/>
          <a:p>
            <a:r>
              <a:rPr lang="en-US" dirty="0" smtClean="0"/>
              <a:t>From PhD to Postdoc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1179" y="1047759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…if you decide to stay in Academia…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9663" y="1813762"/>
            <a:ext cx="7232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sz="1600" b="1" dirty="0" smtClean="0"/>
              <a:t>During the PhD: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0221" y="2244649"/>
            <a:ext cx="693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Publish as many papers as possible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Present your work at conferences/workshops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Build a network of people that </a:t>
            </a:r>
            <a:r>
              <a:rPr lang="en-US" dirty="0" smtClean="0"/>
              <a:t>is</a:t>
            </a:r>
            <a:r>
              <a:rPr lang="en-US" dirty="0" smtClean="0"/>
              <a:t> </a:t>
            </a:r>
            <a:r>
              <a:rPr lang="en-US" dirty="0" smtClean="0"/>
              <a:t>related to your work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Keep contacts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Apply to your preferred Postdoc position(s) </a:t>
            </a:r>
            <a:r>
              <a:rPr lang="en-US" b="1" dirty="0" smtClean="0"/>
              <a:t>6mnts -1 </a:t>
            </a:r>
            <a:r>
              <a:rPr lang="en-US" b="1" dirty="0" err="1" smtClean="0"/>
              <a:t>yr</a:t>
            </a:r>
            <a:r>
              <a:rPr lang="en-US" b="1" dirty="0" smtClean="0"/>
              <a:t> </a:t>
            </a:r>
            <a:r>
              <a:rPr lang="en-US" dirty="0" smtClean="0"/>
              <a:t>before your defense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9663" y="4116619"/>
            <a:ext cx="7232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sz="1600" b="1" dirty="0" smtClean="0"/>
              <a:t>How to find</a:t>
            </a:r>
            <a:r>
              <a:rPr lang="en-US" sz="1600" b="1" dirty="0"/>
              <a:t>/</a:t>
            </a:r>
            <a:r>
              <a:rPr lang="en-US" sz="1600" b="1" dirty="0" smtClean="0"/>
              <a:t>apply for a Postdoc: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0221" y="4455173"/>
            <a:ext cx="693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Spot the institutions (Universities, labs </a:t>
            </a:r>
            <a:r>
              <a:rPr lang="en-US" dirty="0" err="1" smtClean="0"/>
              <a:t>etc</a:t>
            </a:r>
            <a:r>
              <a:rPr lang="en-US" dirty="0" smtClean="0"/>
              <a:t>) that focus on what you are doing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Find out if they offer a postdoctoral program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Read carefully the prerequisites and what the program offers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Get in touch with current or past postdocs/employees and ask for their experience.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Apply! (better to apply to more than one)</a:t>
            </a:r>
          </a:p>
        </p:txBody>
      </p:sp>
    </p:spTree>
    <p:extLst>
      <p:ext uri="{BB962C8B-B14F-4D97-AF65-F5344CB8AC3E}">
        <p14:creationId xmlns:p14="http://schemas.microsoft.com/office/powerpoint/2010/main" val="273480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02087"/>
            <a:ext cx="7772400" cy="1470025"/>
          </a:xfrm>
        </p:spPr>
        <p:txBody>
          <a:bodyPr/>
          <a:lstStyle/>
          <a:p>
            <a:r>
              <a:rPr lang="en-US" dirty="0" smtClean="0"/>
              <a:t>Personal tips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0221" y="2244649"/>
            <a:ext cx="693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Know the person you are going to work for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Visit at least once before you apply (visit the lab, get in touch with the personnel)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Find out about the travel budget that the program offer. You will need to go to conferences to present your work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Choose a country/city/place that you like and feels right </a:t>
            </a:r>
            <a:r>
              <a:rPr lang="en-US" smtClean="0"/>
              <a:t>for you </a:t>
            </a:r>
            <a:r>
              <a:rPr lang="en-US" dirty="0" smtClean="0"/>
              <a:t>(your life will be there for the next 1-2-3…or more years</a:t>
            </a:r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00221" y="5555923"/>
            <a:ext cx="7123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…in </a:t>
            </a:r>
            <a:r>
              <a:rPr lang="en-US" b="1" i="1" dirty="0">
                <a:solidFill>
                  <a:srgbClr val="FF0000"/>
                </a:solidFill>
              </a:rPr>
              <a:t>view of the competition you need to be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knowledgeable </a:t>
            </a:r>
            <a:r>
              <a:rPr lang="en-US" b="1" i="1" dirty="0">
                <a:solidFill>
                  <a:srgbClr val="FF0000"/>
                </a:solidFill>
              </a:rPr>
              <a:t>and very motivated</a:t>
            </a:r>
          </a:p>
        </p:txBody>
      </p:sp>
    </p:spTree>
    <p:extLst>
      <p:ext uri="{BB962C8B-B14F-4D97-AF65-F5344CB8AC3E}">
        <p14:creationId xmlns:p14="http://schemas.microsoft.com/office/powerpoint/2010/main" val="128177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4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2634" y="3450642"/>
            <a:ext cx="2886566" cy="500280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7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0980"/>
            <a:ext cx="9144000" cy="3270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67" y="50800"/>
            <a:ext cx="4889500" cy="2247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8381" y="3412164"/>
            <a:ext cx="2514520" cy="17958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98381" y="3591751"/>
            <a:ext cx="5837278" cy="17958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29480" y="4924298"/>
            <a:ext cx="2171339" cy="17958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3326" y="5116712"/>
            <a:ext cx="1015055" cy="17958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6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267" y="50800"/>
            <a:ext cx="4889500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7889"/>
            <a:ext cx="9144000" cy="40884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3326" y="5540026"/>
            <a:ext cx="1348614" cy="17958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14019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0" y="3014872"/>
            <a:ext cx="5854700" cy="37527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19200" y="2133600"/>
            <a:ext cx="1790700" cy="546100"/>
          </a:xfrm>
          <a:prstGeom prst="ellipse">
            <a:avLst/>
          </a:prstGeom>
          <a:noFill/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88300" y="5619750"/>
            <a:ext cx="990600" cy="984250"/>
          </a:xfrm>
          <a:prstGeom prst="ellipse">
            <a:avLst/>
          </a:prstGeom>
          <a:noFill/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59500" y="825500"/>
            <a:ext cx="208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Marie Curie Fellowship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1166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239</Words>
  <Application>Microsoft Macintosh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From PhD to Postdoc</vt:lpstr>
      <vt:lpstr>From PhD to Postdoc</vt:lpstr>
      <vt:lpstr>Personal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JPL Anezina</dc:creator>
  <cp:lastModifiedBy>JPL Anezina</cp:lastModifiedBy>
  <cp:revision>17</cp:revision>
  <dcterms:created xsi:type="dcterms:W3CDTF">2014-08-20T17:22:11Z</dcterms:created>
  <dcterms:modified xsi:type="dcterms:W3CDTF">2014-09-10T10:21:20Z</dcterms:modified>
</cp:coreProperties>
</file>