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96B0-09C6-47AA-9174-C040715909C3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BDB-D062-4494-8CFD-6926BD1CF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40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96B0-09C6-47AA-9174-C040715909C3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BDB-D062-4494-8CFD-6926BD1CF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68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96B0-09C6-47AA-9174-C040715909C3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BDB-D062-4494-8CFD-6926BD1CF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44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96B0-09C6-47AA-9174-C040715909C3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BDB-D062-4494-8CFD-6926BD1CF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25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96B0-09C6-47AA-9174-C040715909C3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BDB-D062-4494-8CFD-6926BD1CF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66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96B0-09C6-47AA-9174-C040715909C3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BDB-D062-4494-8CFD-6926BD1CF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81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96B0-09C6-47AA-9174-C040715909C3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BDB-D062-4494-8CFD-6926BD1CF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64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96B0-09C6-47AA-9174-C040715909C3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BDB-D062-4494-8CFD-6926BD1CF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33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96B0-09C6-47AA-9174-C040715909C3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BDB-D062-4494-8CFD-6926BD1CF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18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96B0-09C6-47AA-9174-C040715909C3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BDB-D062-4494-8CFD-6926BD1CF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28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96B0-09C6-47AA-9174-C040715909C3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BDB-D062-4494-8CFD-6926BD1CF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46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196B0-09C6-47AA-9174-C040715909C3}" type="datetimeFigureOut">
              <a:rPr lang="fr-FR" smtClean="0"/>
              <a:t>10/09/2014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EBDB-D062-4494-8CFD-6926BD1CF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82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75656" y="107340"/>
            <a:ext cx="5939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Money, the </a:t>
            </a:r>
            <a:r>
              <a:rPr lang="fr-FR" b="1" dirty="0" err="1" smtClean="0"/>
              <a:t>root</a:t>
            </a:r>
            <a:r>
              <a:rPr lang="fr-FR" b="1" dirty="0" smtClean="0"/>
              <a:t> of all </a:t>
            </a:r>
            <a:r>
              <a:rPr lang="fr-FR" b="1" dirty="0" err="1" smtClean="0"/>
              <a:t>evil</a:t>
            </a:r>
            <a:r>
              <a:rPr lang="fr-FR" b="1" dirty="0" smtClean="0"/>
              <a:t>: how to </a:t>
            </a:r>
            <a:r>
              <a:rPr lang="fr-FR" b="1" dirty="0" err="1" smtClean="0"/>
              <a:t>write</a:t>
            </a:r>
            <a:r>
              <a:rPr lang="fr-FR" b="1" dirty="0" smtClean="0"/>
              <a:t> a </a:t>
            </a:r>
            <a:r>
              <a:rPr lang="fr-FR" b="1" dirty="0" err="1" smtClean="0"/>
              <a:t>funding</a:t>
            </a:r>
            <a:r>
              <a:rPr lang="fr-FR" b="1" dirty="0" smtClean="0"/>
              <a:t> </a:t>
            </a:r>
            <a:r>
              <a:rPr lang="fr-FR" b="1" dirty="0" err="1" smtClean="0"/>
              <a:t>proposal</a:t>
            </a:r>
            <a:r>
              <a:rPr lang="fr-FR" b="1" dirty="0" smtClean="0"/>
              <a:t>?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307647" y="476672"/>
            <a:ext cx="4275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Frances </a:t>
            </a:r>
            <a:r>
              <a:rPr lang="fr-FR" dirty="0" err="1" smtClean="0"/>
              <a:t>Westall</a:t>
            </a:r>
            <a:endParaRPr lang="fr-FR" dirty="0" smtClean="0"/>
          </a:p>
          <a:p>
            <a:pPr algn="ctr"/>
            <a:r>
              <a:rPr lang="fr-FR" dirty="0" err="1" smtClean="0"/>
              <a:t>Director</a:t>
            </a:r>
            <a:r>
              <a:rPr lang="fr-FR" dirty="0" smtClean="0"/>
              <a:t> of </a:t>
            </a:r>
            <a:r>
              <a:rPr lang="fr-FR" dirty="0" err="1"/>
              <a:t>R</a:t>
            </a:r>
            <a:r>
              <a:rPr lang="fr-FR" dirty="0" err="1" smtClean="0"/>
              <a:t>esearch</a:t>
            </a:r>
            <a:r>
              <a:rPr lang="fr-FR" dirty="0" smtClean="0"/>
              <a:t>, CNRS, Orléans, France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51520" y="1196752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1. </a:t>
            </a:r>
            <a:r>
              <a:rPr lang="fr-FR" b="1" dirty="0" err="1" smtClean="0"/>
              <a:t>Understand</a:t>
            </a:r>
            <a:r>
              <a:rPr lang="fr-FR" b="1" dirty="0" smtClean="0"/>
              <a:t> the </a:t>
            </a:r>
            <a:r>
              <a:rPr lang="fr-FR" b="1" dirty="0" err="1" smtClean="0"/>
              <a:t>context</a:t>
            </a:r>
            <a:endParaRPr lang="fr-FR" b="1" dirty="0" smtClean="0"/>
          </a:p>
          <a:p>
            <a:r>
              <a:rPr lang="fr-FR" dirty="0"/>
              <a:t>	</a:t>
            </a:r>
            <a:r>
              <a:rPr lang="fr-FR" dirty="0" smtClean="0"/>
              <a:t>- </a:t>
            </a:r>
            <a:r>
              <a:rPr lang="fr-FR" dirty="0" err="1" smtClean="0"/>
              <a:t>understand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the call </a:t>
            </a:r>
            <a:r>
              <a:rPr lang="fr-FR" dirty="0" err="1" smtClean="0"/>
              <a:t>is</a:t>
            </a:r>
            <a:r>
              <a:rPr lang="fr-FR" dirty="0" smtClean="0"/>
              <a:t> about</a:t>
            </a:r>
          </a:p>
          <a:p>
            <a:r>
              <a:rPr lang="fr-FR" dirty="0"/>
              <a:t>	</a:t>
            </a:r>
            <a:r>
              <a:rPr lang="fr-FR" dirty="0" smtClean="0"/>
              <a:t>- </a:t>
            </a:r>
            <a:r>
              <a:rPr lang="fr-FR" dirty="0" err="1" smtClean="0"/>
              <a:t>get</a:t>
            </a:r>
            <a:r>
              <a:rPr lang="fr-FR" dirty="0" smtClean="0"/>
              <a:t> information by </a:t>
            </a:r>
            <a:r>
              <a:rPr lang="fr-FR" dirty="0" err="1" smtClean="0"/>
              <a:t>contacting</a:t>
            </a:r>
            <a:r>
              <a:rPr lang="fr-FR" dirty="0" smtClean="0"/>
              <a:t> the </a:t>
            </a:r>
            <a:r>
              <a:rPr lang="fr-FR" dirty="0" err="1" smtClean="0"/>
              <a:t>organisers</a:t>
            </a:r>
            <a:r>
              <a:rPr lang="fr-FR" dirty="0" smtClean="0"/>
              <a:t>, </a:t>
            </a:r>
            <a:r>
              <a:rPr lang="fr-FR" dirty="0" err="1" smtClean="0"/>
              <a:t>speaking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people on the 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   </a:t>
            </a:r>
            <a:r>
              <a:rPr lang="fr-FR" dirty="0" err="1" smtClean="0"/>
              <a:t>evaluation</a:t>
            </a:r>
            <a:r>
              <a:rPr lang="fr-FR" dirty="0" smtClean="0"/>
              <a:t> </a:t>
            </a:r>
            <a:r>
              <a:rPr lang="fr-FR" dirty="0" err="1" smtClean="0"/>
              <a:t>committee</a:t>
            </a:r>
            <a:r>
              <a:rPr lang="fr-FR" dirty="0" smtClean="0"/>
              <a:t> </a:t>
            </a:r>
            <a:r>
              <a:rPr lang="fr-FR" dirty="0" err="1" smtClean="0"/>
              <a:t>etc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   i.e</a:t>
            </a:r>
            <a:r>
              <a:rPr lang="fr-FR" dirty="0" smtClean="0"/>
              <a:t>.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informed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begin</a:t>
            </a:r>
            <a:endParaRPr lang="fr-FR" dirty="0" smtClean="0"/>
          </a:p>
          <a:p>
            <a:r>
              <a:rPr lang="fr-FR" b="1" dirty="0" smtClean="0"/>
              <a:t>2. Be </a:t>
            </a:r>
            <a:r>
              <a:rPr lang="fr-FR" b="1" dirty="0" err="1" smtClean="0"/>
              <a:t>creative</a:t>
            </a:r>
            <a:endParaRPr lang="fr-FR" b="1" dirty="0" smtClean="0"/>
          </a:p>
          <a:p>
            <a:r>
              <a:rPr lang="fr-FR" dirty="0" smtClean="0"/>
              <a:t>	- look for a niche at the </a:t>
            </a:r>
            <a:r>
              <a:rPr lang="fr-FR" dirty="0" err="1" smtClean="0"/>
              <a:t>cutting</a:t>
            </a:r>
            <a:r>
              <a:rPr lang="fr-FR" dirty="0" smtClean="0"/>
              <a:t> </a:t>
            </a:r>
            <a:r>
              <a:rPr lang="fr-FR" dirty="0" err="1" smtClean="0"/>
              <a:t>edge</a:t>
            </a:r>
            <a:r>
              <a:rPr lang="fr-FR" dirty="0" smtClean="0"/>
              <a:t> of </a:t>
            </a:r>
            <a:r>
              <a:rPr lang="fr-FR" dirty="0" err="1" smtClean="0"/>
              <a:t>research</a:t>
            </a:r>
            <a:r>
              <a:rPr lang="fr-FR" dirty="0" smtClean="0"/>
              <a:t> –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pro-active</a:t>
            </a:r>
            <a:r>
              <a:rPr lang="fr-FR" dirty="0" smtClean="0"/>
              <a:t>, </a:t>
            </a: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wait</a:t>
            </a:r>
            <a:r>
              <a:rPr lang="fr-FR" dirty="0" smtClean="0"/>
              <a:t> </a:t>
            </a:r>
            <a:r>
              <a:rPr lang="fr-FR" dirty="0" smtClean="0"/>
              <a:t>for</a:t>
            </a:r>
          </a:p>
          <a:p>
            <a:r>
              <a:rPr lang="fr-FR" dirty="0"/>
              <a:t>	</a:t>
            </a:r>
            <a:r>
              <a:rPr lang="fr-FR" dirty="0" smtClean="0"/>
              <a:t>  </a:t>
            </a:r>
            <a:r>
              <a:rPr lang="fr-FR" dirty="0" smtClean="0"/>
              <a:t> </a:t>
            </a:r>
            <a:r>
              <a:rPr lang="fr-FR" dirty="0" err="1" smtClean="0"/>
              <a:t>someone</a:t>
            </a:r>
            <a:r>
              <a:rPr lang="fr-FR" dirty="0" smtClean="0"/>
              <a:t> to tell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to do</a:t>
            </a:r>
          </a:p>
          <a:p>
            <a:r>
              <a:rPr lang="fr-FR" dirty="0"/>
              <a:t>	</a:t>
            </a:r>
            <a:r>
              <a:rPr lang="fr-FR" dirty="0" smtClean="0"/>
              <a:t>- BUT, </a:t>
            </a:r>
            <a:r>
              <a:rPr lang="fr-FR" dirty="0" err="1" smtClean="0"/>
              <a:t>make</a:t>
            </a:r>
            <a:r>
              <a:rPr lang="fr-FR" dirty="0" smtClean="0"/>
              <a:t> sure </a:t>
            </a:r>
            <a:r>
              <a:rPr lang="fr-FR" dirty="0" err="1" smtClean="0"/>
              <a:t>you</a:t>
            </a:r>
            <a:r>
              <a:rPr lang="fr-FR" dirty="0" smtClean="0"/>
              <a:t> have a </a:t>
            </a:r>
            <a:r>
              <a:rPr lang="fr-FR" dirty="0" err="1" smtClean="0"/>
              <a:t>paper</a:t>
            </a:r>
            <a:r>
              <a:rPr lang="fr-FR" dirty="0" smtClean="0"/>
              <a:t> of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submit</a:t>
            </a:r>
            <a:r>
              <a:rPr lang="fr-FR" dirty="0" smtClean="0"/>
              <a:t> the </a:t>
            </a:r>
            <a:r>
              <a:rPr lang="fr-FR" dirty="0" err="1" smtClean="0"/>
              <a:t>proposal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	- </a:t>
            </a:r>
            <a:r>
              <a:rPr lang="fr-FR" dirty="0" err="1" smtClean="0"/>
              <a:t>demonstration</a:t>
            </a:r>
            <a:r>
              <a:rPr lang="fr-FR" dirty="0" smtClean="0"/>
              <a:t> </a:t>
            </a:r>
            <a:r>
              <a:rPr lang="fr-FR" dirty="0" smtClean="0"/>
              <a:t>of </a:t>
            </a:r>
            <a:r>
              <a:rPr lang="fr-FR" dirty="0" err="1" smtClean="0"/>
              <a:t>feasability</a:t>
            </a:r>
            <a:r>
              <a:rPr lang="fr-FR" dirty="0" smtClean="0"/>
              <a:t>, mark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territory</a:t>
            </a:r>
            <a:r>
              <a:rPr lang="fr-FR" dirty="0" smtClean="0"/>
              <a:t>. 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	  </a:t>
            </a:r>
            <a:r>
              <a:rPr lang="fr-FR" dirty="0" err="1" smtClean="0"/>
              <a:t>Remember</a:t>
            </a:r>
            <a:r>
              <a:rPr lang="fr-FR" dirty="0" smtClean="0"/>
              <a:t>, good </a:t>
            </a:r>
            <a:r>
              <a:rPr lang="fr-FR" dirty="0" err="1" smtClean="0"/>
              <a:t>papers</a:t>
            </a:r>
            <a:r>
              <a:rPr lang="fr-FR" dirty="0" smtClean="0"/>
              <a:t> help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get</a:t>
            </a:r>
            <a:r>
              <a:rPr lang="fr-FR" dirty="0" smtClean="0"/>
              <a:t> good </a:t>
            </a:r>
            <a:r>
              <a:rPr lang="fr-FR" dirty="0" err="1" smtClean="0"/>
              <a:t>funding</a:t>
            </a:r>
            <a:r>
              <a:rPr lang="fr-FR" dirty="0" smtClean="0"/>
              <a:t>!</a:t>
            </a:r>
          </a:p>
          <a:p>
            <a:r>
              <a:rPr lang="fr-FR" dirty="0"/>
              <a:t>	</a:t>
            </a:r>
            <a:r>
              <a:rPr lang="fr-FR" dirty="0" smtClean="0"/>
              <a:t>- look for </a:t>
            </a:r>
            <a:r>
              <a:rPr lang="fr-FR" dirty="0" err="1" smtClean="0"/>
              <a:t>useful</a:t>
            </a:r>
            <a:r>
              <a:rPr lang="fr-FR" dirty="0" smtClean="0"/>
              <a:t> collaboration </a:t>
            </a:r>
            <a:r>
              <a:rPr lang="fr-FR" dirty="0" err="1" smtClean="0"/>
              <a:t>with</a:t>
            </a:r>
            <a:r>
              <a:rPr lang="fr-FR" dirty="0" smtClean="0"/>
              <a:t> people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provide</a:t>
            </a:r>
            <a:r>
              <a:rPr lang="fr-FR" dirty="0" smtClean="0"/>
              <a:t> a positive </a:t>
            </a:r>
            <a:r>
              <a:rPr lang="fr-FR" dirty="0" err="1" smtClean="0"/>
              <a:t>advance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 </a:t>
            </a:r>
            <a:r>
              <a:rPr lang="fr-FR" dirty="0" smtClean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 (</a:t>
            </a:r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/>
              <a:t>access</a:t>
            </a:r>
            <a:r>
              <a:rPr lang="fr-FR" dirty="0" smtClean="0"/>
              <a:t> to super instruments)</a:t>
            </a:r>
          </a:p>
          <a:p>
            <a:r>
              <a:rPr lang="fr-FR" b="1" dirty="0" smtClean="0"/>
              <a:t>3. </a:t>
            </a:r>
            <a:r>
              <a:rPr lang="fr-FR" b="1" dirty="0" err="1" smtClean="0"/>
              <a:t>Proposal</a:t>
            </a:r>
            <a:r>
              <a:rPr lang="fr-FR" b="1" dirty="0" smtClean="0"/>
              <a:t> </a:t>
            </a:r>
            <a:r>
              <a:rPr lang="fr-FR" b="1" dirty="0" err="1" smtClean="0"/>
              <a:t>writing</a:t>
            </a:r>
            <a:endParaRPr lang="fr-FR" b="1" dirty="0" smtClean="0"/>
          </a:p>
          <a:p>
            <a:r>
              <a:rPr lang="fr-FR" dirty="0"/>
              <a:t>	</a:t>
            </a:r>
            <a:r>
              <a:rPr lang="fr-FR" dirty="0" smtClean="0"/>
              <a:t>- use original, </a:t>
            </a:r>
            <a:r>
              <a:rPr lang="fr-FR" dirty="0" err="1" smtClean="0"/>
              <a:t>innovative</a:t>
            </a:r>
            <a:r>
              <a:rPr lang="fr-FR" dirty="0" smtClean="0"/>
              <a:t> </a:t>
            </a:r>
            <a:r>
              <a:rPr lang="fr-FR" dirty="0" err="1" smtClean="0"/>
              <a:t>ideas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- </a:t>
            </a:r>
            <a:r>
              <a:rPr lang="fr-FR" dirty="0" err="1" smtClean="0"/>
              <a:t>involve</a:t>
            </a:r>
            <a:r>
              <a:rPr lang="fr-FR" dirty="0" smtClean="0"/>
              <a:t> good </a:t>
            </a:r>
            <a:r>
              <a:rPr lang="fr-FR" dirty="0" err="1" smtClean="0"/>
              <a:t>collaborators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-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clear</a:t>
            </a:r>
            <a:r>
              <a:rPr lang="fr-FR" dirty="0" smtClean="0"/>
              <a:t> about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are </a:t>
            </a:r>
            <a:r>
              <a:rPr lang="fr-FR" dirty="0" err="1" smtClean="0"/>
              <a:t>going</a:t>
            </a:r>
            <a:r>
              <a:rPr lang="fr-FR" dirty="0" smtClean="0"/>
              <a:t> to do (</a:t>
            </a:r>
            <a:r>
              <a:rPr lang="fr-FR" dirty="0" smtClean="0"/>
              <a:t>objectives), how </a:t>
            </a:r>
            <a:r>
              <a:rPr lang="fr-FR" dirty="0" err="1" smtClean="0"/>
              <a:t>you</a:t>
            </a:r>
            <a:r>
              <a:rPr lang="fr-FR" dirty="0" smtClean="0"/>
              <a:t> are </a:t>
            </a:r>
            <a:r>
              <a:rPr lang="fr-FR" dirty="0" err="1" smtClean="0"/>
              <a:t>going</a:t>
            </a:r>
            <a:r>
              <a:rPr lang="fr-FR" dirty="0" smtClean="0"/>
              <a:t> to do</a:t>
            </a:r>
          </a:p>
          <a:p>
            <a:r>
              <a:rPr lang="fr-FR" dirty="0"/>
              <a:t>	</a:t>
            </a:r>
            <a:r>
              <a:rPr lang="fr-FR" dirty="0" smtClean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(</a:t>
            </a:r>
            <a:r>
              <a:rPr lang="fr-FR" dirty="0" err="1" smtClean="0"/>
              <a:t>approach</a:t>
            </a:r>
            <a:r>
              <a:rPr lang="fr-FR" dirty="0" smtClean="0"/>
              <a:t>), and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expect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project</a:t>
            </a:r>
            <a:r>
              <a:rPr lang="fr-FR" dirty="0" smtClean="0"/>
              <a:t> (</a:t>
            </a:r>
            <a:r>
              <a:rPr lang="fr-FR" dirty="0" err="1" smtClean="0"/>
              <a:t>deliverables</a:t>
            </a:r>
            <a:r>
              <a:rPr lang="fr-FR" dirty="0" smtClean="0"/>
              <a:t>)</a:t>
            </a:r>
          </a:p>
          <a:p>
            <a:r>
              <a:rPr lang="fr-FR" dirty="0"/>
              <a:t>	</a:t>
            </a:r>
            <a:r>
              <a:rPr lang="fr-FR" dirty="0" smtClean="0"/>
              <a:t>-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informed</a:t>
            </a:r>
            <a:r>
              <a:rPr lang="fr-FR" dirty="0" smtClean="0"/>
              <a:t> about the </a:t>
            </a:r>
            <a:r>
              <a:rPr lang="fr-FR" dirty="0" err="1" smtClean="0"/>
              <a:t>criteria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in </a:t>
            </a:r>
            <a:r>
              <a:rPr lang="fr-FR" dirty="0" err="1" smtClean="0"/>
              <a:t>evaluating</a:t>
            </a:r>
            <a:r>
              <a:rPr lang="fr-FR" dirty="0" smtClean="0"/>
              <a:t> the </a:t>
            </a:r>
            <a:r>
              <a:rPr lang="fr-FR" dirty="0" err="1" smtClean="0"/>
              <a:t>proposal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  and </a:t>
            </a:r>
            <a:r>
              <a:rPr lang="fr-FR" dirty="0" err="1" smtClean="0"/>
              <a:t>clearly</a:t>
            </a:r>
            <a:r>
              <a:rPr lang="fr-FR" dirty="0" smtClean="0"/>
              <a:t> </a:t>
            </a:r>
            <a:r>
              <a:rPr lang="fr-FR" dirty="0" err="1" smtClean="0"/>
              <a:t>address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5729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Frances WESTALL</dc:creator>
  <cp:lastModifiedBy>Frances WESTALL</cp:lastModifiedBy>
  <cp:revision>2</cp:revision>
  <dcterms:created xsi:type="dcterms:W3CDTF">2014-09-10T08:03:56Z</dcterms:created>
  <dcterms:modified xsi:type="dcterms:W3CDTF">2014-09-10T13:43:29Z</dcterms:modified>
</cp:coreProperties>
</file>